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8" r:id="rId2"/>
    <p:sldId id="256" r:id="rId3"/>
    <p:sldId id="286" r:id="rId4"/>
    <p:sldId id="260" r:id="rId5"/>
    <p:sldId id="262" r:id="rId6"/>
    <p:sldId id="263" r:id="rId7"/>
    <p:sldId id="268" r:id="rId8"/>
    <p:sldId id="261" r:id="rId9"/>
    <p:sldId id="265" r:id="rId10"/>
    <p:sldId id="266" r:id="rId11"/>
    <p:sldId id="287" r:id="rId12"/>
    <p:sldId id="271"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33244"/>
    <a:srgbClr val="033346"/>
    <a:srgbClr val="043142"/>
    <a:srgbClr val="32203D"/>
    <a:srgbClr val="181717"/>
    <a:srgbClr val="F5DA7D"/>
    <a:srgbClr val="C4BD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8" autoAdjust="0"/>
    <p:restoredTop sz="95332" autoAdjust="0"/>
  </p:normalViewPr>
  <p:slideViewPr>
    <p:cSldViewPr snapToGrid="0" snapToObjects="1">
      <p:cViewPr varScale="1">
        <p:scale>
          <a:sx n="114" d="100"/>
          <a:sy n="114" d="100"/>
        </p:scale>
        <p:origin x="894" y="11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zza magdy" userId="ac1ce3788096011b" providerId="LiveId" clId="{0AFF75B5-AE8D-7B40-9DEE-CE0AE6802DFE}"/>
    <pc:docChg chg="modSld">
      <pc:chgData name="pozza magdy" userId="ac1ce3788096011b" providerId="LiveId" clId="{0AFF75B5-AE8D-7B40-9DEE-CE0AE6802DFE}" dt="2019-09-08T09:12:15.004" v="0" actId="166"/>
      <pc:docMkLst>
        <pc:docMk/>
      </pc:docMkLst>
      <pc:sldChg chg="modSp">
        <pc:chgData name="pozza magdy" userId="ac1ce3788096011b" providerId="LiveId" clId="{0AFF75B5-AE8D-7B40-9DEE-CE0AE6802DFE}" dt="2019-09-08T09:12:15.004" v="0" actId="166"/>
        <pc:sldMkLst>
          <pc:docMk/>
          <pc:sldMk cId="1458602164" sldId="256"/>
        </pc:sldMkLst>
        <pc:spChg chg="mod">
          <ac:chgData name="pozza magdy" userId="ac1ce3788096011b" providerId="LiveId" clId="{0AFF75B5-AE8D-7B40-9DEE-CE0AE6802DFE}" dt="2019-09-08T09:12:15.004" v="0" actId="166"/>
          <ac:spMkLst>
            <pc:docMk/>
            <pc:sldMk cId="1458602164" sldId="256"/>
            <ac:spMk id="17" creationId="{4FE49753-4337-C54F-AEAF-C61AB06A90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5BB6D-00DF-8D44-B548-FA8F25AFBD24}" type="datetimeFigureOut">
              <a:rPr lang="en-US" smtClean="0"/>
              <a:t>4/29/2020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D97D18-3577-2A48-B6BA-D5EC470B77C0}" type="slidenum">
              <a:rPr lang="en-US" smtClean="0"/>
              <a:t>‹#›</a:t>
            </a:fld>
            <a:endParaRPr lang="en-US"/>
          </a:p>
        </p:txBody>
      </p:sp>
    </p:spTree>
    <p:extLst>
      <p:ext uri="{BB962C8B-B14F-4D97-AF65-F5344CB8AC3E}">
        <p14:creationId xmlns:p14="http://schemas.microsoft.com/office/powerpoint/2010/main" val="137999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 we say welcome and so on, introduce our self and wish</a:t>
            </a:r>
            <a:r>
              <a:rPr lang="en-US" baseline="0" dirty="0"/>
              <a:t> to them to be save and will ****</a:t>
            </a:r>
            <a:r>
              <a:rPr lang="en-US" dirty="0"/>
              <a:t> </a:t>
            </a:r>
          </a:p>
        </p:txBody>
      </p:sp>
      <p:sp>
        <p:nvSpPr>
          <p:cNvPr id="4" name="Slide Number Placeholder 3"/>
          <p:cNvSpPr>
            <a:spLocks noGrp="1"/>
          </p:cNvSpPr>
          <p:nvPr>
            <p:ph type="sldNum" sz="quarter" idx="10"/>
          </p:nvPr>
        </p:nvSpPr>
        <p:spPr/>
        <p:txBody>
          <a:bodyPr/>
          <a:lstStyle/>
          <a:p>
            <a:fld id="{27D97D18-3577-2A48-B6BA-D5EC470B77C0}" type="slidenum">
              <a:rPr lang="en-US" smtClean="0"/>
              <a:t>1</a:t>
            </a:fld>
            <a:endParaRPr lang="en-US"/>
          </a:p>
        </p:txBody>
      </p:sp>
    </p:spTree>
    <p:extLst>
      <p:ext uri="{BB962C8B-B14F-4D97-AF65-F5344CB8AC3E}">
        <p14:creationId xmlns:p14="http://schemas.microsoft.com/office/powerpoint/2010/main" val="275556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ar-SA" dirty="0"/>
              <a:t>هنا</a:t>
            </a:r>
            <a:r>
              <a:rPr lang="ar-SA" baseline="0" dirty="0"/>
              <a:t> نتحدث قليلا عن البرنامج وما يفعل وما قد يخدم الطلاب به </a:t>
            </a:r>
            <a:endParaRPr lang="en-US" dirty="0"/>
          </a:p>
        </p:txBody>
      </p:sp>
      <p:sp>
        <p:nvSpPr>
          <p:cNvPr id="4" name="Slide Number Placeholder 3"/>
          <p:cNvSpPr>
            <a:spLocks noGrp="1"/>
          </p:cNvSpPr>
          <p:nvPr>
            <p:ph type="sldNum" sz="quarter" idx="10"/>
          </p:nvPr>
        </p:nvSpPr>
        <p:spPr/>
        <p:txBody>
          <a:bodyPr/>
          <a:lstStyle/>
          <a:p>
            <a:fld id="{27D97D18-3577-2A48-B6BA-D5EC470B77C0}" type="slidenum">
              <a:rPr lang="en-US" smtClean="0"/>
              <a:t>2</a:t>
            </a:fld>
            <a:endParaRPr lang="en-US"/>
          </a:p>
        </p:txBody>
      </p:sp>
    </p:spTree>
    <p:extLst>
      <p:ext uri="{BB962C8B-B14F-4D97-AF65-F5344CB8AC3E}">
        <p14:creationId xmlns:p14="http://schemas.microsoft.com/office/powerpoint/2010/main" val="2607042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 مرور سريع على النقاط بحيث انهم</a:t>
            </a:r>
            <a:r>
              <a:rPr lang="ar-SA" baseline="0" dirty="0"/>
              <a:t> قد يعلمون محتوى لفيديو</a:t>
            </a:r>
            <a:endParaRPr lang="en-US" dirty="0"/>
          </a:p>
        </p:txBody>
      </p:sp>
      <p:sp>
        <p:nvSpPr>
          <p:cNvPr id="4" name="Slide Number Placeholder 3"/>
          <p:cNvSpPr>
            <a:spLocks noGrp="1"/>
          </p:cNvSpPr>
          <p:nvPr>
            <p:ph type="sldNum" sz="quarter" idx="10"/>
          </p:nvPr>
        </p:nvSpPr>
        <p:spPr/>
        <p:txBody>
          <a:bodyPr/>
          <a:lstStyle/>
          <a:p>
            <a:fld id="{27D97D18-3577-2A48-B6BA-D5EC470B77C0}" type="slidenum">
              <a:rPr lang="en-US" smtClean="0"/>
              <a:t>4</a:t>
            </a:fld>
            <a:endParaRPr lang="en-US"/>
          </a:p>
        </p:txBody>
      </p:sp>
    </p:spTree>
    <p:extLst>
      <p:ext uri="{BB962C8B-B14F-4D97-AF65-F5344CB8AC3E}">
        <p14:creationId xmlns:p14="http://schemas.microsoft.com/office/powerpoint/2010/main" val="3640037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dirty="0"/>
              <a:t>**</a:t>
            </a:r>
            <a:r>
              <a:rPr lang="ar-SA" baseline="0" dirty="0"/>
              <a:t> هنا نتحدث بعمق ونشعرهم باهميه هذه المشاكل ونتحدث بصيغه نحن كطلاب </a:t>
            </a:r>
            <a:endParaRPr lang="en-US" dirty="0"/>
          </a:p>
        </p:txBody>
      </p:sp>
      <p:sp>
        <p:nvSpPr>
          <p:cNvPr id="4" name="Slide Number Placeholder 3"/>
          <p:cNvSpPr>
            <a:spLocks noGrp="1"/>
          </p:cNvSpPr>
          <p:nvPr>
            <p:ph type="sldNum" sz="quarter" idx="10"/>
          </p:nvPr>
        </p:nvSpPr>
        <p:spPr/>
        <p:txBody>
          <a:bodyPr/>
          <a:lstStyle/>
          <a:p>
            <a:fld id="{27D97D18-3577-2A48-B6BA-D5EC470B77C0}" type="slidenum">
              <a:rPr lang="en-US" smtClean="0"/>
              <a:t>5</a:t>
            </a:fld>
            <a:endParaRPr lang="en-US"/>
          </a:p>
        </p:txBody>
      </p:sp>
    </p:spTree>
    <p:extLst>
      <p:ext uri="{BB962C8B-B14F-4D97-AF65-F5344CB8AC3E}">
        <p14:creationId xmlns:p14="http://schemas.microsoft.com/office/powerpoint/2010/main" val="3848206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FD174309-A968-814F-A460-29116655A8CE}"/>
              </a:ext>
            </a:extLst>
          </p:cNvPr>
          <p:cNvSpPr>
            <a:spLocks noGrp="1"/>
          </p:cNvSpPr>
          <p:nvPr>
            <p:ph type="sldNum" sz="quarter" idx="4"/>
          </p:nvPr>
        </p:nvSpPr>
        <p:spPr>
          <a:xfrm>
            <a:off x="4724400" y="6466354"/>
            <a:ext cx="2743200" cy="365125"/>
          </a:xfrm>
          <a:prstGeom prst="rect">
            <a:avLst/>
          </a:prstGeom>
        </p:spPr>
        <p:txBody>
          <a:bodyPr vert="horz" lIns="91440" tIns="45720" rIns="91440" bIns="45720" rtlCol="0" anchor="ctr"/>
          <a:lstStyle>
            <a:lvl1pPr algn="ctr">
              <a:defRPr sz="1200" b="1" i="0">
                <a:solidFill>
                  <a:schemeClr val="tx1">
                    <a:alpha val="80000"/>
                  </a:schemeClr>
                </a:solidFill>
                <a:latin typeface="Raleway SemiBold" panose="020B0503030101060003" pitchFamily="34" charset="77"/>
              </a:defRPr>
            </a:lvl1pPr>
          </a:lstStyle>
          <a:p>
            <a:fld id="{02422CDE-BAFC-2445-952A-AA8397AC22DC}" type="slidenum">
              <a:rPr lang="en-US" smtClean="0"/>
              <a:pPr/>
              <a:t>‹#›</a:t>
            </a:fld>
            <a:endParaRPr lang="en-US" dirty="0"/>
          </a:p>
        </p:txBody>
      </p:sp>
    </p:spTree>
    <p:extLst>
      <p:ext uri="{BB962C8B-B14F-4D97-AF65-F5344CB8AC3E}">
        <p14:creationId xmlns:p14="http://schemas.microsoft.com/office/powerpoint/2010/main" val="3452833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523DAE1-4975-3843-87A5-A164EBEF686A}"/>
              </a:ext>
            </a:extLst>
          </p:cNvPr>
          <p:cNvSpPr>
            <a:spLocks noGrp="1"/>
          </p:cNvSpPr>
          <p:nvPr>
            <p:ph type="pic" sz="quarter" idx="11"/>
          </p:nvPr>
        </p:nvSpPr>
        <p:spPr>
          <a:xfrm>
            <a:off x="732929" y="1513541"/>
            <a:ext cx="5214202" cy="4269681"/>
          </a:xfrm>
          <a:custGeom>
            <a:avLst/>
            <a:gdLst>
              <a:gd name="connsiteX0" fmla="*/ 3637053 w 5214202"/>
              <a:gd name="connsiteY0" fmla="*/ 0 h 4269681"/>
              <a:gd name="connsiteX1" fmla="*/ 4290367 w 5214202"/>
              <a:gd name="connsiteY1" fmla="*/ 202809 h 4269681"/>
              <a:gd name="connsiteX2" fmla="*/ 4639372 w 5214202"/>
              <a:gd name="connsiteY2" fmla="*/ 1089242 h 4269681"/>
              <a:gd name="connsiteX3" fmla="*/ 4483522 w 5214202"/>
              <a:gd name="connsiteY3" fmla="*/ 1591101 h 4269681"/>
              <a:gd name="connsiteX4" fmla="*/ 4707320 w 5214202"/>
              <a:gd name="connsiteY4" fmla="*/ 2171375 h 4269681"/>
              <a:gd name="connsiteX5" fmla="*/ 5095867 w 5214202"/>
              <a:gd name="connsiteY5" fmla="*/ 2674606 h 4269681"/>
              <a:gd name="connsiteX6" fmla="*/ 4191495 w 5214202"/>
              <a:gd name="connsiteY6" fmla="*/ 4193645 h 4269681"/>
              <a:gd name="connsiteX7" fmla="*/ 3931233 w 5214202"/>
              <a:gd name="connsiteY7" fmla="*/ 4157600 h 4269681"/>
              <a:gd name="connsiteX8" fmla="*/ 3309737 w 5214202"/>
              <a:gd name="connsiteY8" fmla="*/ 3913904 h 4269681"/>
              <a:gd name="connsiteX9" fmla="*/ 3069148 w 5214202"/>
              <a:gd name="connsiteY9" fmla="*/ 3885975 h 4269681"/>
              <a:gd name="connsiteX10" fmla="*/ 2406430 w 5214202"/>
              <a:gd name="connsiteY10" fmla="*/ 4026489 h 4269681"/>
              <a:gd name="connsiteX11" fmla="*/ 1519017 w 5214202"/>
              <a:gd name="connsiteY11" fmla="*/ 4268478 h 4269681"/>
              <a:gd name="connsiteX12" fmla="*/ 1463578 w 5214202"/>
              <a:gd name="connsiteY12" fmla="*/ 4269681 h 4269681"/>
              <a:gd name="connsiteX13" fmla="*/ 700477 w 5214202"/>
              <a:gd name="connsiteY13" fmla="*/ 4044819 h 4269681"/>
              <a:gd name="connsiteX14" fmla="*/ 1629 w 5214202"/>
              <a:gd name="connsiteY14" fmla="*/ 2480780 h 4269681"/>
              <a:gd name="connsiteX15" fmla="*/ 656988 w 5214202"/>
              <a:gd name="connsiteY15" fmla="*/ 1050342 h 4269681"/>
              <a:gd name="connsiteX16" fmla="*/ 1349930 w 5214202"/>
              <a:gd name="connsiteY16" fmla="*/ 824557 h 4269681"/>
              <a:gd name="connsiteX17" fmla="*/ 1561947 w 5214202"/>
              <a:gd name="connsiteY17" fmla="*/ 844427 h 4269681"/>
              <a:gd name="connsiteX18" fmla="*/ 1958470 w 5214202"/>
              <a:gd name="connsiteY18" fmla="*/ 917720 h 4269681"/>
              <a:gd name="connsiteX19" fmla="*/ 2071446 w 5214202"/>
              <a:gd name="connsiteY19" fmla="*/ 904007 h 4269681"/>
              <a:gd name="connsiteX20" fmla="*/ 2485572 w 5214202"/>
              <a:gd name="connsiteY20" fmla="*/ 569919 h 4269681"/>
              <a:gd name="connsiteX21" fmla="*/ 3326948 w 5214202"/>
              <a:gd name="connsiteY21" fmla="*/ 38396 h 4269681"/>
              <a:gd name="connsiteX22" fmla="*/ 3637053 w 5214202"/>
              <a:gd name="connsiteY22" fmla="*/ 0 h 426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14202" h="4269681">
                <a:moveTo>
                  <a:pt x="3637053" y="0"/>
                </a:moveTo>
                <a:cubicBezTo>
                  <a:pt x="3870562" y="0"/>
                  <a:pt x="4103034" y="65038"/>
                  <a:pt x="4290367" y="202809"/>
                </a:cubicBezTo>
                <a:cubicBezTo>
                  <a:pt x="4561685" y="402148"/>
                  <a:pt x="4718402" y="762038"/>
                  <a:pt x="4639372" y="1089242"/>
                </a:cubicBezTo>
                <a:cubicBezTo>
                  <a:pt x="4598009" y="1260035"/>
                  <a:pt x="4498186" y="1416053"/>
                  <a:pt x="4483522" y="1591101"/>
                </a:cubicBezTo>
                <a:cubicBezTo>
                  <a:pt x="4465864" y="1802726"/>
                  <a:pt x="4576209" y="2004247"/>
                  <a:pt x="4707320" y="2171375"/>
                </a:cubicBezTo>
                <a:cubicBezTo>
                  <a:pt x="4838319" y="2338503"/>
                  <a:pt x="4994588" y="2488057"/>
                  <a:pt x="5095867" y="2674606"/>
                </a:cubicBezTo>
                <a:cubicBezTo>
                  <a:pt x="5465412" y="3355347"/>
                  <a:pt x="4915530" y="4193645"/>
                  <a:pt x="4191495" y="4193645"/>
                </a:cubicBezTo>
                <a:cubicBezTo>
                  <a:pt x="4106728" y="4193645"/>
                  <a:pt x="4019582" y="4182171"/>
                  <a:pt x="3931233" y="4157600"/>
                </a:cubicBezTo>
                <a:cubicBezTo>
                  <a:pt x="3716615" y="4097908"/>
                  <a:pt x="3526259" y="3966908"/>
                  <a:pt x="3309737" y="3913904"/>
                </a:cubicBezTo>
                <a:cubicBezTo>
                  <a:pt x="3230343" y="3894454"/>
                  <a:pt x="3149914" y="3885975"/>
                  <a:pt x="3069148" y="3885975"/>
                </a:cubicBezTo>
                <a:cubicBezTo>
                  <a:pt x="2845630" y="3885975"/>
                  <a:pt x="2619593" y="3950789"/>
                  <a:pt x="2406430" y="4026489"/>
                </a:cubicBezTo>
                <a:cubicBezTo>
                  <a:pt x="2116278" y="4129419"/>
                  <a:pt x="1826659" y="4254625"/>
                  <a:pt x="1519017" y="4268478"/>
                </a:cubicBezTo>
                <a:cubicBezTo>
                  <a:pt x="1500547" y="4269289"/>
                  <a:pt x="1482049" y="4269681"/>
                  <a:pt x="1463578" y="4269681"/>
                </a:cubicBezTo>
                <a:cubicBezTo>
                  <a:pt x="1195536" y="4269681"/>
                  <a:pt x="929788" y="4184298"/>
                  <a:pt x="700477" y="4044819"/>
                </a:cubicBezTo>
                <a:cubicBezTo>
                  <a:pt x="203824" y="3742663"/>
                  <a:pt x="-21626" y="3107874"/>
                  <a:pt x="1629" y="2480780"/>
                </a:cubicBezTo>
                <a:cubicBezTo>
                  <a:pt x="22534" y="1913939"/>
                  <a:pt x="246641" y="1353366"/>
                  <a:pt x="656988" y="1050342"/>
                </a:cubicBezTo>
                <a:cubicBezTo>
                  <a:pt x="855850" y="903476"/>
                  <a:pt x="1103016" y="824557"/>
                  <a:pt x="1349930" y="824557"/>
                </a:cubicBezTo>
                <a:cubicBezTo>
                  <a:pt x="1421014" y="824557"/>
                  <a:pt x="1492067" y="831105"/>
                  <a:pt x="1561947" y="844427"/>
                </a:cubicBezTo>
                <a:cubicBezTo>
                  <a:pt x="1693674" y="869585"/>
                  <a:pt x="1827135" y="917720"/>
                  <a:pt x="1958470" y="917720"/>
                </a:cubicBezTo>
                <a:cubicBezTo>
                  <a:pt x="1996334" y="917720"/>
                  <a:pt x="2034030" y="913718"/>
                  <a:pt x="2071446" y="904007"/>
                </a:cubicBezTo>
                <a:cubicBezTo>
                  <a:pt x="2245823" y="858727"/>
                  <a:pt x="2364200" y="703018"/>
                  <a:pt x="2485572" y="569919"/>
                </a:cubicBezTo>
                <a:cubicBezTo>
                  <a:pt x="2712280" y="321187"/>
                  <a:pt x="3000556" y="120308"/>
                  <a:pt x="3326948" y="38396"/>
                </a:cubicBezTo>
                <a:cubicBezTo>
                  <a:pt x="3427891" y="13014"/>
                  <a:pt x="3532583" y="0"/>
                  <a:pt x="3637053" y="0"/>
                </a:cubicBezTo>
                <a:close/>
              </a:path>
            </a:pathLst>
          </a:custGeom>
          <a:effectLst>
            <a:outerShdw blurRad="127000" dist="38100" dir="2700000" algn="tl" rotWithShape="0">
              <a:prstClr val="black">
                <a:alpha val="10000"/>
              </a:prstClr>
            </a:outerShdw>
          </a:effectLst>
        </p:spPr>
        <p:txBody>
          <a:bodyPr wrap="square">
            <a:noAutofit/>
          </a:bodyPr>
          <a:lstStyle/>
          <a:p>
            <a:endParaRPr lang="en-US"/>
          </a:p>
        </p:txBody>
      </p:sp>
      <p:sp>
        <p:nvSpPr>
          <p:cNvPr id="3" name="Slide Number Placeholder 2">
            <a:extLst>
              <a:ext uri="{FF2B5EF4-FFF2-40B4-BE49-F238E27FC236}">
                <a16:creationId xmlns:a16="http://schemas.microsoft.com/office/drawing/2014/main" id="{D82053D6-C34D-7E40-BE11-40CEBE63C9F0}"/>
              </a:ext>
            </a:extLst>
          </p:cNvPr>
          <p:cNvSpPr>
            <a:spLocks noGrp="1"/>
          </p:cNvSpPr>
          <p:nvPr>
            <p:ph type="sldNum" sz="quarter" idx="10"/>
          </p:nvPr>
        </p:nvSpPr>
        <p:spPr/>
        <p:txBody>
          <a:bodyPr/>
          <a:lstStyle/>
          <a:p>
            <a:fld id="{02422CDE-BAFC-2445-952A-AA8397AC22DC}" type="slidenum">
              <a:rPr lang="en-US" smtClean="0"/>
              <a:pPr/>
              <a:t>‹#›</a:t>
            </a:fld>
            <a:endParaRPr lang="en-US" dirty="0"/>
          </a:p>
        </p:txBody>
      </p:sp>
    </p:spTree>
    <p:extLst>
      <p:ext uri="{BB962C8B-B14F-4D97-AF65-F5344CB8AC3E}">
        <p14:creationId xmlns:p14="http://schemas.microsoft.com/office/powerpoint/2010/main" val="1122793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85E3DF4-15AD-A745-8241-420596FA4F60}"/>
              </a:ext>
            </a:extLst>
          </p:cNvPr>
          <p:cNvSpPr>
            <a:spLocks noGrp="1"/>
          </p:cNvSpPr>
          <p:nvPr>
            <p:ph type="pic" sz="quarter" idx="11"/>
          </p:nvPr>
        </p:nvSpPr>
        <p:spPr>
          <a:xfrm>
            <a:off x="7230329" y="1119043"/>
            <a:ext cx="4961671" cy="4236400"/>
          </a:xfrm>
          <a:custGeom>
            <a:avLst/>
            <a:gdLst>
              <a:gd name="connsiteX0" fmla="*/ 3609491 w 4961671"/>
              <a:gd name="connsiteY0" fmla="*/ 3081021 h 4236400"/>
              <a:gd name="connsiteX1" fmla="*/ 3985290 w 4961671"/>
              <a:gd name="connsiteY1" fmla="*/ 3176423 h 4236400"/>
              <a:gd name="connsiteX2" fmla="*/ 4372239 w 4961671"/>
              <a:gd name="connsiteY2" fmla="*/ 3636768 h 4236400"/>
              <a:gd name="connsiteX3" fmla="*/ 3967210 w 4961671"/>
              <a:gd name="connsiteY3" fmla="*/ 3932739 h 4236400"/>
              <a:gd name="connsiteX4" fmla="*/ 2969507 w 4961671"/>
              <a:gd name="connsiteY4" fmla="*/ 4183624 h 4236400"/>
              <a:gd name="connsiteX5" fmla="*/ 2832833 w 4961671"/>
              <a:gd name="connsiteY5" fmla="*/ 4233239 h 4236400"/>
              <a:gd name="connsiteX6" fmla="*/ 2755295 w 4961671"/>
              <a:gd name="connsiteY6" fmla="*/ 4105831 h 4236400"/>
              <a:gd name="connsiteX7" fmla="*/ 2856731 w 4961671"/>
              <a:gd name="connsiteY7" fmla="*/ 3611796 h 4236400"/>
              <a:gd name="connsiteX8" fmla="*/ 3609491 w 4961671"/>
              <a:gd name="connsiteY8" fmla="*/ 3081021 h 4236400"/>
              <a:gd name="connsiteX9" fmla="*/ 349400 w 4961671"/>
              <a:gd name="connsiteY9" fmla="*/ 2998609 h 4236400"/>
              <a:gd name="connsiteX10" fmla="*/ 461989 w 4961671"/>
              <a:gd name="connsiteY10" fmla="*/ 3050970 h 4236400"/>
              <a:gd name="connsiteX11" fmla="*/ 1460596 w 4961671"/>
              <a:gd name="connsiteY11" fmla="*/ 3298235 h 4236400"/>
              <a:gd name="connsiteX12" fmla="*/ 1866696 w 4961671"/>
              <a:gd name="connsiteY12" fmla="*/ 3592735 h 4236400"/>
              <a:gd name="connsiteX13" fmla="*/ 1481419 w 4961671"/>
              <a:gd name="connsiteY13" fmla="*/ 4054480 h 4236400"/>
              <a:gd name="connsiteX14" fmla="*/ 351288 w 4961671"/>
              <a:gd name="connsiteY14" fmla="*/ 3623204 h 4236400"/>
              <a:gd name="connsiteX15" fmla="*/ 248061 w 4961671"/>
              <a:gd name="connsiteY15" fmla="*/ 3129542 h 4236400"/>
              <a:gd name="connsiteX16" fmla="*/ 325136 w 4961671"/>
              <a:gd name="connsiteY16" fmla="*/ 3001852 h 4236400"/>
              <a:gd name="connsiteX17" fmla="*/ 349400 w 4961671"/>
              <a:gd name="connsiteY17" fmla="*/ 2998609 h 4236400"/>
              <a:gd name="connsiteX18" fmla="*/ 2356244 w 4961671"/>
              <a:gd name="connsiteY18" fmla="*/ 805 h 4236400"/>
              <a:gd name="connsiteX19" fmla="*/ 3079833 w 4961671"/>
              <a:gd name="connsiteY19" fmla="*/ 82319 h 4236400"/>
              <a:gd name="connsiteX20" fmla="*/ 3164932 w 4961671"/>
              <a:gd name="connsiteY20" fmla="*/ 104269 h 4236400"/>
              <a:gd name="connsiteX21" fmla="*/ 3251128 w 4961671"/>
              <a:gd name="connsiteY21" fmla="*/ 122205 h 4236400"/>
              <a:gd name="connsiteX22" fmla="*/ 3413048 w 4961671"/>
              <a:gd name="connsiteY22" fmla="*/ 166870 h 4236400"/>
              <a:gd name="connsiteX23" fmla="*/ 4890381 w 4961671"/>
              <a:gd name="connsiteY23" fmla="*/ 1265251 h 4236400"/>
              <a:gd name="connsiteX24" fmla="*/ 4961671 w 4961671"/>
              <a:gd name="connsiteY24" fmla="*/ 1387598 h 4236400"/>
              <a:gd name="connsiteX25" fmla="*/ 4961671 w 4961671"/>
              <a:gd name="connsiteY25" fmla="*/ 3799383 h 4236400"/>
              <a:gd name="connsiteX26" fmla="*/ 4961156 w 4961671"/>
              <a:gd name="connsiteY26" fmla="*/ 3799632 h 4236400"/>
              <a:gd name="connsiteX27" fmla="*/ 4455090 w 4961671"/>
              <a:gd name="connsiteY27" fmla="*/ 3455652 h 4236400"/>
              <a:gd name="connsiteX28" fmla="*/ 3078759 w 4961671"/>
              <a:gd name="connsiteY28" fmla="*/ 3051092 h 4236400"/>
              <a:gd name="connsiteX29" fmla="*/ 374104 w 4961671"/>
              <a:gd name="connsiteY29" fmla="*/ 2786400 h 4236400"/>
              <a:gd name="connsiteX30" fmla="*/ 358627 w 4961671"/>
              <a:gd name="connsiteY30" fmla="*/ 2759870 h 4236400"/>
              <a:gd name="connsiteX31" fmla="*/ 322571 w 4961671"/>
              <a:gd name="connsiteY31" fmla="*/ 2711307 h 4236400"/>
              <a:gd name="connsiteX32" fmla="*/ 623547 w 4961671"/>
              <a:gd name="connsiteY32" fmla="*/ 469018 h 4236400"/>
              <a:gd name="connsiteX33" fmla="*/ 2356244 w 4961671"/>
              <a:gd name="connsiteY33" fmla="*/ 805 h 42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961671" h="4236400">
                <a:moveTo>
                  <a:pt x="3609491" y="3081021"/>
                </a:moveTo>
                <a:cubicBezTo>
                  <a:pt x="3727300" y="3082677"/>
                  <a:pt x="3853550" y="3111993"/>
                  <a:pt x="3985290" y="3176423"/>
                </a:cubicBezTo>
                <a:cubicBezTo>
                  <a:pt x="4183148" y="3273052"/>
                  <a:pt x="4361065" y="3435465"/>
                  <a:pt x="4372239" y="3636768"/>
                </a:cubicBezTo>
                <a:cubicBezTo>
                  <a:pt x="4381963" y="3808690"/>
                  <a:pt x="4247764" y="3971520"/>
                  <a:pt x="3967210" y="3932739"/>
                </a:cubicBezTo>
                <a:cubicBezTo>
                  <a:pt x="3448683" y="3860968"/>
                  <a:pt x="3101298" y="4072530"/>
                  <a:pt x="2969507" y="4183624"/>
                </a:cubicBezTo>
                <a:cubicBezTo>
                  <a:pt x="2902216" y="4240259"/>
                  <a:pt x="2862184" y="4240216"/>
                  <a:pt x="2832833" y="4233239"/>
                </a:cubicBezTo>
                <a:cubicBezTo>
                  <a:pt x="2798857" y="4225344"/>
                  <a:pt x="2762750" y="4187588"/>
                  <a:pt x="2755295" y="4105831"/>
                </a:cubicBezTo>
                <a:cubicBezTo>
                  <a:pt x="2740714" y="3944823"/>
                  <a:pt x="2789155" y="3773647"/>
                  <a:pt x="2856731" y="3611796"/>
                </a:cubicBezTo>
                <a:cubicBezTo>
                  <a:pt x="2978598" y="3320034"/>
                  <a:pt x="3256064" y="3076053"/>
                  <a:pt x="3609491" y="3081021"/>
                </a:cubicBezTo>
                <a:close/>
                <a:moveTo>
                  <a:pt x="349400" y="2998609"/>
                </a:moveTo>
                <a:cubicBezTo>
                  <a:pt x="376194" y="2998211"/>
                  <a:pt x="411367" y="3008678"/>
                  <a:pt x="461989" y="3050970"/>
                </a:cubicBezTo>
                <a:cubicBezTo>
                  <a:pt x="594183" y="3161586"/>
                  <a:pt x="942333" y="3371885"/>
                  <a:pt x="1460596" y="3298235"/>
                </a:cubicBezTo>
                <a:cubicBezTo>
                  <a:pt x="1741007" y="3258437"/>
                  <a:pt x="1875796" y="3420778"/>
                  <a:pt x="1866696" y="3592735"/>
                </a:cubicBezTo>
                <a:cubicBezTo>
                  <a:pt x="1856253" y="3794077"/>
                  <a:pt x="1678926" y="3957134"/>
                  <a:pt x="1481419" y="4054480"/>
                </a:cubicBezTo>
                <a:cubicBezTo>
                  <a:pt x="955397" y="4314104"/>
                  <a:pt x="515187" y="4011627"/>
                  <a:pt x="351288" y="3623204"/>
                </a:cubicBezTo>
                <a:cubicBezTo>
                  <a:pt x="283125" y="3461600"/>
                  <a:pt x="234064" y="3290600"/>
                  <a:pt x="248061" y="3129542"/>
                </a:cubicBezTo>
                <a:cubicBezTo>
                  <a:pt x="255219" y="3047757"/>
                  <a:pt x="291189" y="3009870"/>
                  <a:pt x="325136" y="3001852"/>
                </a:cubicBezTo>
                <a:cubicBezTo>
                  <a:pt x="332468" y="3000081"/>
                  <a:pt x="340469" y="2998742"/>
                  <a:pt x="349400" y="2998609"/>
                </a:cubicBezTo>
                <a:close/>
                <a:moveTo>
                  <a:pt x="2356244" y="805"/>
                </a:moveTo>
                <a:cubicBezTo>
                  <a:pt x="2604364" y="5844"/>
                  <a:pt x="2849492" y="34402"/>
                  <a:pt x="3079833" y="82319"/>
                </a:cubicBezTo>
                <a:lnTo>
                  <a:pt x="3164932" y="104269"/>
                </a:lnTo>
                <a:lnTo>
                  <a:pt x="3251128" y="122205"/>
                </a:lnTo>
                <a:cubicBezTo>
                  <a:pt x="3305875" y="135418"/>
                  <a:pt x="3359897" y="150311"/>
                  <a:pt x="3413048" y="166870"/>
                </a:cubicBezTo>
                <a:cubicBezTo>
                  <a:pt x="4130973" y="390656"/>
                  <a:pt x="4598911" y="800045"/>
                  <a:pt x="4890381" y="1265251"/>
                </a:cubicBezTo>
                <a:lnTo>
                  <a:pt x="4961671" y="1387598"/>
                </a:lnTo>
                <a:lnTo>
                  <a:pt x="4961671" y="3799383"/>
                </a:lnTo>
                <a:lnTo>
                  <a:pt x="4961156" y="3799632"/>
                </a:lnTo>
                <a:cubicBezTo>
                  <a:pt x="4795485" y="3852490"/>
                  <a:pt x="4664604" y="3700118"/>
                  <a:pt x="4455090" y="3455652"/>
                </a:cubicBezTo>
                <a:cubicBezTo>
                  <a:pt x="4160052" y="3111606"/>
                  <a:pt x="3773833" y="2954867"/>
                  <a:pt x="3078759" y="3051092"/>
                </a:cubicBezTo>
                <a:cubicBezTo>
                  <a:pt x="1791456" y="3228541"/>
                  <a:pt x="837128" y="3486554"/>
                  <a:pt x="374104" y="2786400"/>
                </a:cubicBezTo>
                <a:lnTo>
                  <a:pt x="358627" y="2759870"/>
                </a:lnTo>
                <a:lnTo>
                  <a:pt x="322571" y="2711307"/>
                </a:lnTo>
                <a:cubicBezTo>
                  <a:pt x="-106258" y="2078730"/>
                  <a:pt x="-200470" y="1071947"/>
                  <a:pt x="623547" y="469018"/>
                </a:cubicBezTo>
                <a:cubicBezTo>
                  <a:pt x="1096937" y="122616"/>
                  <a:pt x="1735942" y="-11789"/>
                  <a:pt x="2356244" y="805"/>
                </a:cubicBezTo>
                <a:close/>
              </a:path>
            </a:pathLst>
          </a:custGeom>
          <a:noFill/>
          <a:effectLst>
            <a:outerShdw blurRad="127000" dist="38100" dir="5400000" algn="t" rotWithShape="0">
              <a:prstClr val="black">
                <a:alpha val="10000"/>
              </a:prstClr>
            </a:outerShdw>
          </a:effectLst>
        </p:spPr>
        <p:txBody>
          <a:bodyPr wrap="square">
            <a:noAutofit/>
          </a:bodyPr>
          <a:lstStyle/>
          <a:p>
            <a:endParaRPr lang="en-US"/>
          </a:p>
        </p:txBody>
      </p:sp>
      <p:sp>
        <p:nvSpPr>
          <p:cNvPr id="3" name="Slide Number Placeholder 2">
            <a:extLst>
              <a:ext uri="{FF2B5EF4-FFF2-40B4-BE49-F238E27FC236}">
                <a16:creationId xmlns:a16="http://schemas.microsoft.com/office/drawing/2014/main" id="{F7368C8A-0F00-2647-91CD-B83971D2EDD9}"/>
              </a:ext>
            </a:extLst>
          </p:cNvPr>
          <p:cNvSpPr>
            <a:spLocks noGrp="1"/>
          </p:cNvSpPr>
          <p:nvPr>
            <p:ph type="sldNum" sz="quarter" idx="10"/>
          </p:nvPr>
        </p:nvSpPr>
        <p:spPr/>
        <p:txBody>
          <a:bodyPr/>
          <a:lstStyle/>
          <a:p>
            <a:fld id="{02422CDE-BAFC-2445-952A-AA8397AC22DC}" type="slidenum">
              <a:rPr lang="en-US" smtClean="0"/>
              <a:pPr/>
              <a:t>‹#›</a:t>
            </a:fld>
            <a:endParaRPr lang="en-US" dirty="0"/>
          </a:p>
        </p:txBody>
      </p:sp>
      <p:sp>
        <p:nvSpPr>
          <p:cNvPr id="10" name="Freeform 9">
            <a:extLst>
              <a:ext uri="{FF2B5EF4-FFF2-40B4-BE49-F238E27FC236}">
                <a16:creationId xmlns:a16="http://schemas.microsoft.com/office/drawing/2014/main" id="{2027C39F-D425-2F48-AC1D-AA653569F52A}"/>
              </a:ext>
            </a:extLst>
          </p:cNvPr>
          <p:cNvSpPr/>
          <p:nvPr userDrawn="1"/>
        </p:nvSpPr>
        <p:spPr>
          <a:xfrm rot="7945105">
            <a:off x="246890" y="-70986"/>
            <a:ext cx="5476490" cy="7058641"/>
          </a:xfrm>
          <a:custGeom>
            <a:avLst/>
            <a:gdLst>
              <a:gd name="connsiteX0" fmla="*/ 1194325 w 5476490"/>
              <a:gd name="connsiteY0" fmla="*/ 6155949 h 7058641"/>
              <a:gd name="connsiteX1" fmla="*/ 691636 w 5476490"/>
              <a:gd name="connsiteY1" fmla="*/ 25348 h 7058641"/>
              <a:gd name="connsiteX2" fmla="*/ 1223990 w 5476490"/>
              <a:gd name="connsiteY2" fmla="*/ 753646 h 7058641"/>
              <a:gd name="connsiteX3" fmla="*/ 2582431 w 5476490"/>
              <a:gd name="connsiteY3" fmla="*/ 1968246 h 7058641"/>
              <a:gd name="connsiteX4" fmla="*/ 5404170 w 5476490"/>
              <a:gd name="connsiteY4" fmla="*/ 3522173 h 7058641"/>
              <a:gd name="connsiteX5" fmla="*/ 5349917 w 5476490"/>
              <a:gd name="connsiteY5" fmla="*/ 5073005 h 7058641"/>
              <a:gd name="connsiteX6" fmla="*/ 5298763 w 5476490"/>
              <a:gd name="connsiteY6" fmla="*/ 5233328 h 7058641"/>
              <a:gd name="connsiteX7" fmla="*/ 3318392 w 5476490"/>
              <a:gd name="connsiteY7" fmla="*/ 7042823 h 7058641"/>
              <a:gd name="connsiteX8" fmla="*/ 3230707 w 5476490"/>
              <a:gd name="connsiteY8" fmla="*/ 7053289 h 7058641"/>
              <a:gd name="connsiteX9" fmla="*/ 1396286 w 5476490"/>
              <a:gd name="connsiteY9" fmla="*/ 6357444 h 7058641"/>
              <a:gd name="connsiteX10" fmla="*/ 1194325 w 5476490"/>
              <a:gd name="connsiteY10" fmla="*/ 6155949 h 705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6490" h="7058641">
                <a:moveTo>
                  <a:pt x="1194325" y="6155949"/>
                </a:moveTo>
                <a:cubicBezTo>
                  <a:pt x="-795464" y="4019646"/>
                  <a:pt x="189161" y="259147"/>
                  <a:pt x="691636" y="25348"/>
                </a:cubicBezTo>
                <a:cubicBezTo>
                  <a:pt x="946834" y="-93349"/>
                  <a:pt x="1047659" y="214080"/>
                  <a:pt x="1223990" y="753646"/>
                </a:cubicBezTo>
                <a:cubicBezTo>
                  <a:pt x="1441322" y="1418159"/>
                  <a:pt x="1810115" y="1826862"/>
                  <a:pt x="2582431" y="1968246"/>
                </a:cubicBezTo>
                <a:cubicBezTo>
                  <a:pt x="4012568" y="2231289"/>
                  <a:pt x="5109090" y="2227674"/>
                  <a:pt x="5404170" y="3522173"/>
                </a:cubicBezTo>
                <a:cubicBezTo>
                  <a:pt x="5521798" y="4038600"/>
                  <a:pt x="5490442" y="4577811"/>
                  <a:pt x="5349917" y="5073005"/>
                </a:cubicBezTo>
                <a:lnTo>
                  <a:pt x="5298763" y="5233328"/>
                </a:lnTo>
                <a:lnTo>
                  <a:pt x="3318392" y="7042823"/>
                </a:lnTo>
                <a:lnTo>
                  <a:pt x="3230707" y="7053289"/>
                </a:lnTo>
                <a:cubicBezTo>
                  <a:pt x="2581359" y="7099797"/>
                  <a:pt x="1918194" y="6841197"/>
                  <a:pt x="1396286" y="6357444"/>
                </a:cubicBezTo>
                <a:cubicBezTo>
                  <a:pt x="1325793" y="6292084"/>
                  <a:pt x="1258511" y="6224862"/>
                  <a:pt x="1194325" y="6155949"/>
                </a:cubicBezTo>
                <a:close/>
              </a:path>
            </a:pathLst>
          </a:custGeom>
          <a:solidFill>
            <a:schemeClr val="accent1"/>
          </a:solidFill>
          <a:ln w="9492" cap="flat">
            <a:noFill/>
            <a:prstDash val="solid"/>
            <a:miter/>
          </a:ln>
        </p:spPr>
        <p:txBody>
          <a:bodyPr rtlCol="0" anchor="ctr"/>
          <a:lstStyle/>
          <a:p>
            <a:endParaRPr lang="en-US"/>
          </a:p>
        </p:txBody>
      </p:sp>
    </p:spTree>
    <p:extLst>
      <p:ext uri="{BB962C8B-B14F-4D97-AF65-F5344CB8AC3E}">
        <p14:creationId xmlns:p14="http://schemas.microsoft.com/office/powerpoint/2010/main" val="1183204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5F210A3-F8A4-E54E-B7AC-047C632250F7}"/>
              </a:ext>
            </a:extLst>
          </p:cNvPr>
          <p:cNvSpPr>
            <a:spLocks noGrp="1"/>
          </p:cNvSpPr>
          <p:nvPr>
            <p:ph type="pic" sz="quarter" idx="11"/>
          </p:nvPr>
        </p:nvSpPr>
        <p:spPr>
          <a:xfrm>
            <a:off x="0" y="1119043"/>
            <a:ext cx="4961670" cy="4236400"/>
          </a:xfrm>
          <a:custGeom>
            <a:avLst/>
            <a:gdLst>
              <a:gd name="connsiteX0" fmla="*/ 1352180 w 4961670"/>
              <a:gd name="connsiteY0" fmla="*/ 3081021 h 4236400"/>
              <a:gd name="connsiteX1" fmla="*/ 2104940 w 4961670"/>
              <a:gd name="connsiteY1" fmla="*/ 3611796 h 4236400"/>
              <a:gd name="connsiteX2" fmla="*/ 2206376 w 4961670"/>
              <a:gd name="connsiteY2" fmla="*/ 4105831 h 4236400"/>
              <a:gd name="connsiteX3" fmla="*/ 2128838 w 4961670"/>
              <a:gd name="connsiteY3" fmla="*/ 4233239 h 4236400"/>
              <a:gd name="connsiteX4" fmla="*/ 1992164 w 4961670"/>
              <a:gd name="connsiteY4" fmla="*/ 4183624 h 4236400"/>
              <a:gd name="connsiteX5" fmla="*/ 994461 w 4961670"/>
              <a:gd name="connsiteY5" fmla="*/ 3932739 h 4236400"/>
              <a:gd name="connsiteX6" fmla="*/ 589432 w 4961670"/>
              <a:gd name="connsiteY6" fmla="*/ 3636768 h 4236400"/>
              <a:gd name="connsiteX7" fmla="*/ 976381 w 4961670"/>
              <a:gd name="connsiteY7" fmla="*/ 3176423 h 4236400"/>
              <a:gd name="connsiteX8" fmla="*/ 1352180 w 4961670"/>
              <a:gd name="connsiteY8" fmla="*/ 3081021 h 4236400"/>
              <a:gd name="connsiteX9" fmla="*/ 4612271 w 4961670"/>
              <a:gd name="connsiteY9" fmla="*/ 2998609 h 4236400"/>
              <a:gd name="connsiteX10" fmla="*/ 4636535 w 4961670"/>
              <a:gd name="connsiteY10" fmla="*/ 3001852 h 4236400"/>
              <a:gd name="connsiteX11" fmla="*/ 4713610 w 4961670"/>
              <a:gd name="connsiteY11" fmla="*/ 3129542 h 4236400"/>
              <a:gd name="connsiteX12" fmla="*/ 4610383 w 4961670"/>
              <a:gd name="connsiteY12" fmla="*/ 3623204 h 4236400"/>
              <a:gd name="connsiteX13" fmla="*/ 3480252 w 4961670"/>
              <a:gd name="connsiteY13" fmla="*/ 4054480 h 4236400"/>
              <a:gd name="connsiteX14" fmla="*/ 3094975 w 4961670"/>
              <a:gd name="connsiteY14" fmla="*/ 3592735 h 4236400"/>
              <a:gd name="connsiteX15" fmla="*/ 3501075 w 4961670"/>
              <a:gd name="connsiteY15" fmla="*/ 3298235 h 4236400"/>
              <a:gd name="connsiteX16" fmla="*/ 4499682 w 4961670"/>
              <a:gd name="connsiteY16" fmla="*/ 3050970 h 4236400"/>
              <a:gd name="connsiteX17" fmla="*/ 4612271 w 4961670"/>
              <a:gd name="connsiteY17" fmla="*/ 2998609 h 4236400"/>
              <a:gd name="connsiteX18" fmla="*/ 2605427 w 4961670"/>
              <a:gd name="connsiteY18" fmla="*/ 805 h 4236400"/>
              <a:gd name="connsiteX19" fmla="*/ 4338124 w 4961670"/>
              <a:gd name="connsiteY19" fmla="*/ 469018 h 4236400"/>
              <a:gd name="connsiteX20" fmla="*/ 4639100 w 4961670"/>
              <a:gd name="connsiteY20" fmla="*/ 2711307 h 4236400"/>
              <a:gd name="connsiteX21" fmla="*/ 4603044 w 4961670"/>
              <a:gd name="connsiteY21" fmla="*/ 2759870 h 4236400"/>
              <a:gd name="connsiteX22" fmla="*/ 4587567 w 4961670"/>
              <a:gd name="connsiteY22" fmla="*/ 2786400 h 4236400"/>
              <a:gd name="connsiteX23" fmla="*/ 1882912 w 4961670"/>
              <a:gd name="connsiteY23" fmla="*/ 3051092 h 4236400"/>
              <a:gd name="connsiteX24" fmla="*/ 506581 w 4961670"/>
              <a:gd name="connsiteY24" fmla="*/ 3455652 h 4236400"/>
              <a:gd name="connsiteX25" fmla="*/ 515 w 4961670"/>
              <a:gd name="connsiteY25" fmla="*/ 3799632 h 4236400"/>
              <a:gd name="connsiteX26" fmla="*/ 0 w 4961670"/>
              <a:gd name="connsiteY26" fmla="*/ 3799383 h 4236400"/>
              <a:gd name="connsiteX27" fmla="*/ 0 w 4961670"/>
              <a:gd name="connsiteY27" fmla="*/ 1387598 h 4236400"/>
              <a:gd name="connsiteX28" fmla="*/ 71290 w 4961670"/>
              <a:gd name="connsiteY28" fmla="*/ 1265251 h 4236400"/>
              <a:gd name="connsiteX29" fmla="*/ 1548623 w 4961670"/>
              <a:gd name="connsiteY29" fmla="*/ 166870 h 4236400"/>
              <a:gd name="connsiteX30" fmla="*/ 1710543 w 4961670"/>
              <a:gd name="connsiteY30" fmla="*/ 122205 h 4236400"/>
              <a:gd name="connsiteX31" fmla="*/ 1796739 w 4961670"/>
              <a:gd name="connsiteY31" fmla="*/ 104269 h 4236400"/>
              <a:gd name="connsiteX32" fmla="*/ 1881838 w 4961670"/>
              <a:gd name="connsiteY32" fmla="*/ 82319 h 4236400"/>
              <a:gd name="connsiteX33" fmla="*/ 2605427 w 4961670"/>
              <a:gd name="connsiteY33" fmla="*/ 805 h 42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961670" h="4236400">
                <a:moveTo>
                  <a:pt x="1352180" y="3081021"/>
                </a:moveTo>
                <a:cubicBezTo>
                  <a:pt x="1705607" y="3076053"/>
                  <a:pt x="1983073" y="3320034"/>
                  <a:pt x="2104940" y="3611796"/>
                </a:cubicBezTo>
                <a:cubicBezTo>
                  <a:pt x="2172516" y="3773647"/>
                  <a:pt x="2220957" y="3944823"/>
                  <a:pt x="2206376" y="4105831"/>
                </a:cubicBezTo>
                <a:cubicBezTo>
                  <a:pt x="2198921" y="4187588"/>
                  <a:pt x="2162814" y="4225344"/>
                  <a:pt x="2128838" y="4233239"/>
                </a:cubicBezTo>
                <a:cubicBezTo>
                  <a:pt x="2099487" y="4240216"/>
                  <a:pt x="2059455" y="4240259"/>
                  <a:pt x="1992164" y="4183624"/>
                </a:cubicBezTo>
                <a:cubicBezTo>
                  <a:pt x="1860373" y="4072530"/>
                  <a:pt x="1512988" y="3860968"/>
                  <a:pt x="994461" y="3932739"/>
                </a:cubicBezTo>
                <a:cubicBezTo>
                  <a:pt x="713907" y="3971520"/>
                  <a:pt x="579708" y="3808690"/>
                  <a:pt x="589432" y="3636768"/>
                </a:cubicBezTo>
                <a:cubicBezTo>
                  <a:pt x="600606" y="3435465"/>
                  <a:pt x="778523" y="3273052"/>
                  <a:pt x="976381" y="3176423"/>
                </a:cubicBezTo>
                <a:cubicBezTo>
                  <a:pt x="1108121" y="3111993"/>
                  <a:pt x="1234371" y="3082677"/>
                  <a:pt x="1352180" y="3081021"/>
                </a:cubicBezTo>
                <a:close/>
                <a:moveTo>
                  <a:pt x="4612271" y="2998609"/>
                </a:moveTo>
                <a:cubicBezTo>
                  <a:pt x="4621202" y="2998742"/>
                  <a:pt x="4629203" y="3000081"/>
                  <a:pt x="4636535" y="3001852"/>
                </a:cubicBezTo>
                <a:cubicBezTo>
                  <a:pt x="4670482" y="3009870"/>
                  <a:pt x="4706452" y="3047757"/>
                  <a:pt x="4713610" y="3129542"/>
                </a:cubicBezTo>
                <a:cubicBezTo>
                  <a:pt x="4727607" y="3290600"/>
                  <a:pt x="4678546" y="3461600"/>
                  <a:pt x="4610383" y="3623204"/>
                </a:cubicBezTo>
                <a:cubicBezTo>
                  <a:pt x="4446484" y="4011627"/>
                  <a:pt x="4006274" y="4314104"/>
                  <a:pt x="3480252" y="4054480"/>
                </a:cubicBezTo>
                <a:cubicBezTo>
                  <a:pt x="3282745" y="3957134"/>
                  <a:pt x="3105418" y="3794077"/>
                  <a:pt x="3094975" y="3592735"/>
                </a:cubicBezTo>
                <a:cubicBezTo>
                  <a:pt x="3085875" y="3420778"/>
                  <a:pt x="3220664" y="3258437"/>
                  <a:pt x="3501075" y="3298235"/>
                </a:cubicBezTo>
                <a:cubicBezTo>
                  <a:pt x="4019338" y="3371885"/>
                  <a:pt x="4367488" y="3161586"/>
                  <a:pt x="4499682" y="3050970"/>
                </a:cubicBezTo>
                <a:cubicBezTo>
                  <a:pt x="4550304" y="3008678"/>
                  <a:pt x="4585477" y="2998211"/>
                  <a:pt x="4612271" y="2998609"/>
                </a:cubicBezTo>
                <a:close/>
                <a:moveTo>
                  <a:pt x="2605427" y="805"/>
                </a:moveTo>
                <a:cubicBezTo>
                  <a:pt x="3225729" y="-11789"/>
                  <a:pt x="3864734" y="122616"/>
                  <a:pt x="4338124" y="469018"/>
                </a:cubicBezTo>
                <a:cubicBezTo>
                  <a:pt x="5162141" y="1071947"/>
                  <a:pt x="5067929" y="2078730"/>
                  <a:pt x="4639100" y="2711307"/>
                </a:cubicBezTo>
                <a:lnTo>
                  <a:pt x="4603044" y="2759870"/>
                </a:lnTo>
                <a:lnTo>
                  <a:pt x="4587567" y="2786400"/>
                </a:lnTo>
                <a:cubicBezTo>
                  <a:pt x="4124543" y="3486554"/>
                  <a:pt x="3170215" y="3228541"/>
                  <a:pt x="1882912" y="3051092"/>
                </a:cubicBezTo>
                <a:cubicBezTo>
                  <a:pt x="1187838" y="2954867"/>
                  <a:pt x="801619" y="3111606"/>
                  <a:pt x="506581" y="3455652"/>
                </a:cubicBezTo>
                <a:cubicBezTo>
                  <a:pt x="297067" y="3700118"/>
                  <a:pt x="166186" y="3852490"/>
                  <a:pt x="515" y="3799632"/>
                </a:cubicBezTo>
                <a:lnTo>
                  <a:pt x="0" y="3799383"/>
                </a:lnTo>
                <a:lnTo>
                  <a:pt x="0" y="1387598"/>
                </a:lnTo>
                <a:lnTo>
                  <a:pt x="71290" y="1265251"/>
                </a:lnTo>
                <a:cubicBezTo>
                  <a:pt x="362760" y="800045"/>
                  <a:pt x="830698" y="390656"/>
                  <a:pt x="1548623" y="166870"/>
                </a:cubicBezTo>
                <a:cubicBezTo>
                  <a:pt x="1601774" y="150311"/>
                  <a:pt x="1655796" y="135418"/>
                  <a:pt x="1710543" y="122205"/>
                </a:cubicBezTo>
                <a:lnTo>
                  <a:pt x="1796739" y="104269"/>
                </a:lnTo>
                <a:lnTo>
                  <a:pt x="1881838" y="82319"/>
                </a:lnTo>
                <a:cubicBezTo>
                  <a:pt x="2112179" y="34402"/>
                  <a:pt x="2357307" y="5844"/>
                  <a:pt x="2605427" y="805"/>
                </a:cubicBezTo>
                <a:close/>
              </a:path>
            </a:pathLst>
          </a:custGeom>
          <a:effectLst>
            <a:outerShdw blurRad="127000" dist="38100" dir="5400000" algn="t" rotWithShape="0">
              <a:prstClr val="black">
                <a:alpha val="10000"/>
              </a:prstClr>
            </a:outerShdw>
          </a:effectLst>
        </p:spPr>
        <p:txBody>
          <a:bodyPr wrap="square">
            <a:noAutofit/>
          </a:bodyPr>
          <a:lstStyle/>
          <a:p>
            <a:endParaRPr lang="en-US"/>
          </a:p>
        </p:txBody>
      </p:sp>
      <p:sp>
        <p:nvSpPr>
          <p:cNvPr id="3" name="Slide Number Placeholder 2">
            <a:extLst>
              <a:ext uri="{FF2B5EF4-FFF2-40B4-BE49-F238E27FC236}">
                <a16:creationId xmlns:a16="http://schemas.microsoft.com/office/drawing/2014/main" id="{97C59577-E976-C440-9B56-C0BD1E5BA6F7}"/>
              </a:ext>
            </a:extLst>
          </p:cNvPr>
          <p:cNvSpPr>
            <a:spLocks noGrp="1"/>
          </p:cNvSpPr>
          <p:nvPr>
            <p:ph type="sldNum" sz="quarter" idx="10"/>
          </p:nvPr>
        </p:nvSpPr>
        <p:spPr/>
        <p:txBody>
          <a:bodyPr/>
          <a:lstStyle/>
          <a:p>
            <a:fld id="{02422CDE-BAFC-2445-952A-AA8397AC22DC}" type="slidenum">
              <a:rPr lang="en-US" smtClean="0"/>
              <a:pPr/>
              <a:t>‹#›</a:t>
            </a:fld>
            <a:endParaRPr lang="en-US" dirty="0"/>
          </a:p>
        </p:txBody>
      </p:sp>
      <p:sp>
        <p:nvSpPr>
          <p:cNvPr id="8" name="Freeform 7">
            <a:extLst>
              <a:ext uri="{FF2B5EF4-FFF2-40B4-BE49-F238E27FC236}">
                <a16:creationId xmlns:a16="http://schemas.microsoft.com/office/drawing/2014/main" id="{58ABEB97-F724-8749-8C45-2BDB3C32CA64}"/>
              </a:ext>
            </a:extLst>
          </p:cNvPr>
          <p:cNvSpPr/>
          <p:nvPr userDrawn="1"/>
        </p:nvSpPr>
        <p:spPr>
          <a:xfrm rot="13654895" flipH="1">
            <a:off x="6468509" y="-70987"/>
            <a:ext cx="5476490" cy="7058641"/>
          </a:xfrm>
          <a:custGeom>
            <a:avLst/>
            <a:gdLst>
              <a:gd name="connsiteX0" fmla="*/ 1194325 w 5476490"/>
              <a:gd name="connsiteY0" fmla="*/ 6155949 h 7058641"/>
              <a:gd name="connsiteX1" fmla="*/ 691636 w 5476490"/>
              <a:gd name="connsiteY1" fmla="*/ 25348 h 7058641"/>
              <a:gd name="connsiteX2" fmla="*/ 1223990 w 5476490"/>
              <a:gd name="connsiteY2" fmla="*/ 753646 h 7058641"/>
              <a:gd name="connsiteX3" fmla="*/ 2582431 w 5476490"/>
              <a:gd name="connsiteY3" fmla="*/ 1968246 h 7058641"/>
              <a:gd name="connsiteX4" fmla="*/ 5404170 w 5476490"/>
              <a:gd name="connsiteY4" fmla="*/ 3522173 h 7058641"/>
              <a:gd name="connsiteX5" fmla="*/ 5349917 w 5476490"/>
              <a:gd name="connsiteY5" fmla="*/ 5073005 h 7058641"/>
              <a:gd name="connsiteX6" fmla="*/ 5298763 w 5476490"/>
              <a:gd name="connsiteY6" fmla="*/ 5233328 h 7058641"/>
              <a:gd name="connsiteX7" fmla="*/ 3318392 w 5476490"/>
              <a:gd name="connsiteY7" fmla="*/ 7042823 h 7058641"/>
              <a:gd name="connsiteX8" fmla="*/ 3230707 w 5476490"/>
              <a:gd name="connsiteY8" fmla="*/ 7053289 h 7058641"/>
              <a:gd name="connsiteX9" fmla="*/ 1396286 w 5476490"/>
              <a:gd name="connsiteY9" fmla="*/ 6357444 h 7058641"/>
              <a:gd name="connsiteX10" fmla="*/ 1194325 w 5476490"/>
              <a:gd name="connsiteY10" fmla="*/ 6155949 h 705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6490" h="7058641">
                <a:moveTo>
                  <a:pt x="1194325" y="6155949"/>
                </a:moveTo>
                <a:cubicBezTo>
                  <a:pt x="-795464" y="4019646"/>
                  <a:pt x="189161" y="259147"/>
                  <a:pt x="691636" y="25348"/>
                </a:cubicBezTo>
                <a:cubicBezTo>
                  <a:pt x="946834" y="-93349"/>
                  <a:pt x="1047659" y="214080"/>
                  <a:pt x="1223990" y="753646"/>
                </a:cubicBezTo>
                <a:cubicBezTo>
                  <a:pt x="1441322" y="1418159"/>
                  <a:pt x="1810115" y="1826862"/>
                  <a:pt x="2582431" y="1968246"/>
                </a:cubicBezTo>
                <a:cubicBezTo>
                  <a:pt x="4012568" y="2231289"/>
                  <a:pt x="5109090" y="2227674"/>
                  <a:pt x="5404170" y="3522173"/>
                </a:cubicBezTo>
                <a:cubicBezTo>
                  <a:pt x="5521798" y="4038600"/>
                  <a:pt x="5490442" y="4577811"/>
                  <a:pt x="5349917" y="5073005"/>
                </a:cubicBezTo>
                <a:lnTo>
                  <a:pt x="5298763" y="5233328"/>
                </a:lnTo>
                <a:lnTo>
                  <a:pt x="3318392" y="7042823"/>
                </a:lnTo>
                <a:lnTo>
                  <a:pt x="3230707" y="7053289"/>
                </a:lnTo>
                <a:cubicBezTo>
                  <a:pt x="2581359" y="7099797"/>
                  <a:pt x="1918194" y="6841197"/>
                  <a:pt x="1396286" y="6357444"/>
                </a:cubicBezTo>
                <a:cubicBezTo>
                  <a:pt x="1325793" y="6292084"/>
                  <a:pt x="1258511" y="6224862"/>
                  <a:pt x="1194325" y="6155949"/>
                </a:cubicBezTo>
                <a:close/>
              </a:path>
            </a:pathLst>
          </a:custGeom>
          <a:solidFill>
            <a:schemeClr val="accent1"/>
          </a:solidFill>
          <a:ln w="9492" cap="flat">
            <a:noFill/>
            <a:prstDash val="solid"/>
            <a:miter/>
          </a:ln>
        </p:spPr>
        <p:txBody>
          <a:bodyPr rtlCol="0" anchor="ctr"/>
          <a:lstStyle/>
          <a:p>
            <a:endParaRPr lang="en-US"/>
          </a:p>
        </p:txBody>
      </p:sp>
    </p:spTree>
    <p:extLst>
      <p:ext uri="{BB962C8B-B14F-4D97-AF65-F5344CB8AC3E}">
        <p14:creationId xmlns:p14="http://schemas.microsoft.com/office/powerpoint/2010/main" val="435126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3414F4-7ACD-2D41-AAA3-8CAAE2C6C2C8}"/>
              </a:ext>
            </a:extLst>
          </p:cNvPr>
          <p:cNvSpPr>
            <a:spLocks noGrp="1"/>
          </p:cNvSpPr>
          <p:nvPr>
            <p:ph type="sldNum" sz="quarter" idx="10"/>
          </p:nvPr>
        </p:nvSpPr>
        <p:spPr/>
        <p:txBody>
          <a:bodyPr/>
          <a:lstStyle/>
          <a:p>
            <a:fld id="{02422CDE-BAFC-2445-952A-AA8397AC22DC}" type="slidenum">
              <a:rPr lang="en-US" smtClean="0"/>
              <a:pPr/>
              <a:t>‹#›</a:t>
            </a:fld>
            <a:endParaRPr lang="en-US" dirty="0"/>
          </a:p>
        </p:txBody>
      </p:sp>
      <p:grpSp>
        <p:nvGrpSpPr>
          <p:cNvPr id="4" name="Graphic 36">
            <a:extLst>
              <a:ext uri="{FF2B5EF4-FFF2-40B4-BE49-F238E27FC236}">
                <a16:creationId xmlns:a16="http://schemas.microsoft.com/office/drawing/2014/main" id="{799DBDA7-33BB-F94F-A289-AC2EA107451B}"/>
              </a:ext>
            </a:extLst>
          </p:cNvPr>
          <p:cNvGrpSpPr/>
          <p:nvPr userDrawn="1"/>
        </p:nvGrpSpPr>
        <p:grpSpPr>
          <a:xfrm>
            <a:off x="-17306" y="8945"/>
            <a:ext cx="9106479" cy="6867340"/>
            <a:chOff x="920304" y="657759"/>
            <a:chExt cx="5448300" cy="4108649"/>
          </a:xfrm>
          <a:solidFill>
            <a:schemeClr val="accent1"/>
          </a:solidFill>
        </p:grpSpPr>
        <p:sp>
          <p:nvSpPr>
            <p:cNvPr id="5" name="Freeform 4">
              <a:extLst>
                <a:ext uri="{FF2B5EF4-FFF2-40B4-BE49-F238E27FC236}">
                  <a16:creationId xmlns:a16="http://schemas.microsoft.com/office/drawing/2014/main" id="{B356CDF9-5569-DB4A-A273-1DB807DFCEB4}"/>
                </a:ext>
              </a:extLst>
            </p:cNvPr>
            <p:cNvSpPr/>
            <p:nvPr/>
          </p:nvSpPr>
          <p:spPr>
            <a:xfrm>
              <a:off x="920304" y="657759"/>
              <a:ext cx="5448300" cy="4108649"/>
            </a:xfrm>
            <a:custGeom>
              <a:avLst/>
              <a:gdLst>
                <a:gd name="connsiteX0" fmla="*/ 0 w 5448300"/>
                <a:gd name="connsiteY0" fmla="*/ 4111792 h 4108649"/>
                <a:gd name="connsiteX1" fmla="*/ 1862614 w 5448300"/>
                <a:gd name="connsiteY1" fmla="*/ 3549325 h 4108649"/>
                <a:gd name="connsiteX2" fmla="*/ 3696367 w 5448300"/>
                <a:gd name="connsiteY2" fmla="*/ 2429623 h 4108649"/>
                <a:gd name="connsiteX3" fmla="*/ 4780121 w 5448300"/>
                <a:gd name="connsiteY3" fmla="*/ 857970 h 4108649"/>
                <a:gd name="connsiteX4" fmla="*/ 5455063 w 5448300"/>
                <a:gd name="connsiteY4" fmla="*/ 4 h 4108649"/>
                <a:gd name="connsiteX5" fmla="*/ 0 w 5448300"/>
                <a:gd name="connsiteY5" fmla="*/ 4 h 410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8300" h="4108649">
                  <a:moveTo>
                    <a:pt x="0" y="4111792"/>
                  </a:moveTo>
                  <a:cubicBezTo>
                    <a:pt x="458153" y="3274844"/>
                    <a:pt x="1292352" y="3671158"/>
                    <a:pt x="1862614" y="3549325"/>
                  </a:cubicBezTo>
                  <a:cubicBezTo>
                    <a:pt x="2801588" y="3348363"/>
                    <a:pt x="2323433" y="2442463"/>
                    <a:pt x="3696367" y="2429623"/>
                  </a:cubicBezTo>
                  <a:cubicBezTo>
                    <a:pt x="4826413" y="2419066"/>
                    <a:pt x="5147882" y="1961028"/>
                    <a:pt x="4780121" y="857970"/>
                  </a:cubicBezTo>
                  <a:cubicBezTo>
                    <a:pt x="4491419" y="-8936"/>
                    <a:pt x="5455063" y="4"/>
                    <a:pt x="5455063" y="4"/>
                  </a:cubicBezTo>
                  <a:lnTo>
                    <a:pt x="0" y="4"/>
                  </a:lnTo>
                  <a:close/>
                </a:path>
              </a:pathLst>
            </a:custGeom>
            <a:solidFill>
              <a:schemeClr val="accent1">
                <a:lumMod val="40000"/>
                <a:lumOff val="60000"/>
              </a:schemeClr>
            </a:solidFill>
            <a:ln w="9525" cap="flat">
              <a:noFill/>
              <a:prstDash val="solid"/>
              <a:miter/>
            </a:ln>
            <a:effectLst>
              <a:outerShdw blurRad="190500" dist="38100" dir="2700000" algn="tl" rotWithShape="0">
                <a:prstClr val="black">
                  <a:alpha val="30000"/>
                </a:prstClr>
              </a:outerShdw>
            </a:effectLst>
          </p:spPr>
          <p:txBody>
            <a:bodyPr rtlCol="0" anchor="ctr"/>
            <a:lstStyle/>
            <a:p>
              <a:endParaRPr lang="en-US"/>
            </a:p>
          </p:txBody>
        </p:sp>
        <p:sp>
          <p:nvSpPr>
            <p:cNvPr id="6" name="Freeform 5">
              <a:extLst>
                <a:ext uri="{FF2B5EF4-FFF2-40B4-BE49-F238E27FC236}">
                  <a16:creationId xmlns:a16="http://schemas.microsoft.com/office/drawing/2014/main" id="{18F203A8-8DC0-4D49-A8B7-07166F143B25}"/>
                </a:ext>
              </a:extLst>
            </p:cNvPr>
            <p:cNvSpPr/>
            <p:nvPr/>
          </p:nvSpPr>
          <p:spPr>
            <a:xfrm>
              <a:off x="920304" y="657763"/>
              <a:ext cx="5105400" cy="3576047"/>
            </a:xfrm>
            <a:custGeom>
              <a:avLst/>
              <a:gdLst>
                <a:gd name="connsiteX0" fmla="*/ 0 w 5105400"/>
                <a:gd name="connsiteY0" fmla="*/ 3582609 h 3576046"/>
                <a:gd name="connsiteX1" fmla="*/ 1693355 w 5105400"/>
                <a:gd name="connsiteY1" fmla="*/ 3237464 h 3576046"/>
                <a:gd name="connsiteX2" fmla="*/ 3463957 w 5105400"/>
                <a:gd name="connsiteY2" fmla="*/ 2198603 h 3576046"/>
                <a:gd name="connsiteX3" fmla="*/ 4489323 w 5105400"/>
                <a:gd name="connsiteY3" fmla="*/ 900574 h 3576046"/>
                <a:gd name="connsiteX4" fmla="*/ 5112067 w 5105400"/>
                <a:gd name="connsiteY4" fmla="*/ 0 h 3576046"/>
                <a:gd name="connsiteX5" fmla="*/ 0 w 5105400"/>
                <a:gd name="connsiteY5" fmla="*/ 0 h 35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3576046">
                  <a:moveTo>
                    <a:pt x="0" y="3582609"/>
                  </a:moveTo>
                  <a:cubicBezTo>
                    <a:pt x="479393" y="2866163"/>
                    <a:pt x="1158907" y="3351688"/>
                    <a:pt x="1693355" y="3237464"/>
                  </a:cubicBezTo>
                  <a:cubicBezTo>
                    <a:pt x="2573274" y="3049531"/>
                    <a:pt x="2177320" y="2210301"/>
                    <a:pt x="3463957" y="2198603"/>
                  </a:cubicBezTo>
                  <a:cubicBezTo>
                    <a:pt x="4522946" y="2189092"/>
                    <a:pt x="4811745" y="1693772"/>
                    <a:pt x="4489323" y="900574"/>
                  </a:cubicBezTo>
                  <a:cubicBezTo>
                    <a:pt x="4159377" y="88735"/>
                    <a:pt x="5112067" y="0"/>
                    <a:pt x="5112067" y="0"/>
                  </a:cubicBezTo>
                  <a:lnTo>
                    <a:pt x="0" y="0"/>
                  </a:lnTo>
                  <a:close/>
                </a:path>
              </a:pathLst>
            </a:custGeom>
            <a:solidFill>
              <a:schemeClr val="accent1">
                <a:lumMod val="60000"/>
                <a:lumOff val="40000"/>
              </a:schemeClr>
            </a:solidFill>
            <a:ln w="9525" cap="flat">
              <a:noFill/>
              <a:prstDash val="solid"/>
              <a:miter/>
            </a:ln>
            <a:effectLst>
              <a:outerShdw blurRad="190500" dist="38100" dir="2700000" algn="tl" rotWithShape="0">
                <a:prstClr val="black">
                  <a:alpha val="30000"/>
                </a:prstClr>
              </a:outerShdw>
            </a:effectLst>
          </p:spPr>
          <p:txBody>
            <a:bodyPr rtlCol="0" anchor="ctr"/>
            <a:lstStyle/>
            <a:p>
              <a:endParaRPr lang="en-US"/>
            </a:p>
          </p:txBody>
        </p:sp>
        <p:sp>
          <p:nvSpPr>
            <p:cNvPr id="7" name="Freeform 6">
              <a:extLst>
                <a:ext uri="{FF2B5EF4-FFF2-40B4-BE49-F238E27FC236}">
                  <a16:creationId xmlns:a16="http://schemas.microsoft.com/office/drawing/2014/main" id="{1554CC77-A1A9-DF43-B68B-DCDF62F0A5EE}"/>
                </a:ext>
              </a:extLst>
            </p:cNvPr>
            <p:cNvSpPr/>
            <p:nvPr/>
          </p:nvSpPr>
          <p:spPr>
            <a:xfrm>
              <a:off x="929829" y="657763"/>
              <a:ext cx="4667250" cy="3271702"/>
            </a:xfrm>
            <a:custGeom>
              <a:avLst/>
              <a:gdLst>
                <a:gd name="connsiteX0" fmla="*/ 4671537 w 4667250"/>
                <a:gd name="connsiteY0" fmla="*/ 0 h 3271702"/>
                <a:gd name="connsiteX1" fmla="*/ 0 w 4667250"/>
                <a:gd name="connsiteY1" fmla="*/ 0 h 3271702"/>
                <a:gd name="connsiteX2" fmla="*/ 0 w 4667250"/>
                <a:gd name="connsiteY2" fmla="*/ 3273890 h 3271702"/>
                <a:gd name="connsiteX3" fmla="*/ 1766507 w 4667250"/>
                <a:gd name="connsiteY3" fmla="*/ 3109068 h 3271702"/>
                <a:gd name="connsiteX4" fmla="*/ 3497771 w 4667250"/>
                <a:gd name="connsiteY4" fmla="*/ 2009149 h 3271702"/>
                <a:gd name="connsiteX5" fmla="*/ 4151947 w 4667250"/>
                <a:gd name="connsiteY5" fmla="*/ 802899 h 3271702"/>
                <a:gd name="connsiteX6" fmla="*/ 4671537 w 4667250"/>
                <a:gd name="connsiteY6" fmla="*/ 0 h 327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0" h="3271702">
                  <a:moveTo>
                    <a:pt x="4671537" y="0"/>
                  </a:moveTo>
                  <a:lnTo>
                    <a:pt x="0" y="0"/>
                  </a:lnTo>
                  <a:lnTo>
                    <a:pt x="0" y="3273890"/>
                  </a:lnTo>
                  <a:cubicBezTo>
                    <a:pt x="438150" y="2619169"/>
                    <a:pt x="1271683" y="3176405"/>
                    <a:pt x="1766507" y="3109068"/>
                  </a:cubicBezTo>
                  <a:cubicBezTo>
                    <a:pt x="2694146" y="2982955"/>
                    <a:pt x="2321909" y="2020086"/>
                    <a:pt x="3497771" y="2009149"/>
                  </a:cubicBezTo>
                  <a:cubicBezTo>
                    <a:pt x="4465415" y="2000113"/>
                    <a:pt x="4398740" y="1545404"/>
                    <a:pt x="4151947" y="802899"/>
                  </a:cubicBezTo>
                  <a:cubicBezTo>
                    <a:pt x="3905155" y="60393"/>
                    <a:pt x="4671537" y="0"/>
                    <a:pt x="4671537" y="0"/>
                  </a:cubicBezTo>
                  <a:close/>
                </a:path>
              </a:pathLst>
            </a:custGeom>
            <a:solidFill>
              <a:schemeClr val="accent1"/>
            </a:solidFill>
            <a:ln w="9525" cap="flat">
              <a:noFill/>
              <a:prstDash val="solid"/>
              <a:miter/>
            </a:ln>
            <a:effectLst>
              <a:outerShdw blurRad="190500" dist="38100" dir="2700000" algn="tl" rotWithShape="0">
                <a:prstClr val="black">
                  <a:alpha val="30000"/>
                </a:prstClr>
              </a:outerShdw>
            </a:effectLst>
          </p:spPr>
          <p:txBody>
            <a:bodyPr rtlCol="0" anchor="ctr"/>
            <a:lstStyle/>
            <a:p>
              <a:endParaRPr lang="en-US"/>
            </a:p>
          </p:txBody>
        </p:sp>
      </p:grpSp>
    </p:spTree>
    <p:extLst>
      <p:ext uri="{BB962C8B-B14F-4D97-AF65-F5344CB8AC3E}">
        <p14:creationId xmlns:p14="http://schemas.microsoft.com/office/powerpoint/2010/main" val="2686695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B1F732-5ACB-CB47-9A85-095AE7A0F12F}"/>
              </a:ext>
            </a:extLst>
          </p:cNvPr>
          <p:cNvSpPr>
            <a:spLocks noGrp="1"/>
          </p:cNvSpPr>
          <p:nvPr>
            <p:ph type="sldNum" sz="quarter" idx="10"/>
          </p:nvPr>
        </p:nvSpPr>
        <p:spPr/>
        <p:txBody>
          <a:bodyPr/>
          <a:lstStyle/>
          <a:p>
            <a:fld id="{02422CDE-BAFC-2445-952A-AA8397AC22DC}" type="slidenum">
              <a:rPr lang="en-US" smtClean="0"/>
              <a:pPr/>
              <a:t>‹#›</a:t>
            </a:fld>
            <a:endParaRPr lang="en-US" dirty="0"/>
          </a:p>
        </p:txBody>
      </p:sp>
      <p:grpSp>
        <p:nvGrpSpPr>
          <p:cNvPr id="4" name="Graphic 36">
            <a:extLst>
              <a:ext uri="{FF2B5EF4-FFF2-40B4-BE49-F238E27FC236}">
                <a16:creationId xmlns:a16="http://schemas.microsoft.com/office/drawing/2014/main" id="{1432BD43-3380-2B40-BE9D-364362E738F0}"/>
              </a:ext>
            </a:extLst>
          </p:cNvPr>
          <p:cNvGrpSpPr/>
          <p:nvPr userDrawn="1"/>
        </p:nvGrpSpPr>
        <p:grpSpPr>
          <a:xfrm flipH="1">
            <a:off x="3094487" y="0"/>
            <a:ext cx="9106478" cy="6867340"/>
            <a:chOff x="920304" y="657759"/>
            <a:chExt cx="5448300" cy="4108649"/>
          </a:xfrm>
          <a:solidFill>
            <a:schemeClr val="accent1"/>
          </a:solidFill>
          <a:effectLst>
            <a:outerShdw blurRad="127000" dist="38100" dir="8100000" algn="tr" rotWithShape="0">
              <a:prstClr val="black">
                <a:alpha val="10000"/>
              </a:prstClr>
            </a:outerShdw>
          </a:effectLst>
        </p:grpSpPr>
        <p:sp>
          <p:nvSpPr>
            <p:cNvPr id="5" name="Freeform 4">
              <a:extLst>
                <a:ext uri="{FF2B5EF4-FFF2-40B4-BE49-F238E27FC236}">
                  <a16:creationId xmlns:a16="http://schemas.microsoft.com/office/drawing/2014/main" id="{EA91CB15-E3FA-2543-BFDB-73053A502C49}"/>
                </a:ext>
              </a:extLst>
            </p:cNvPr>
            <p:cNvSpPr/>
            <p:nvPr/>
          </p:nvSpPr>
          <p:spPr>
            <a:xfrm>
              <a:off x="920304" y="657759"/>
              <a:ext cx="5448300" cy="4108649"/>
            </a:xfrm>
            <a:custGeom>
              <a:avLst/>
              <a:gdLst>
                <a:gd name="connsiteX0" fmla="*/ 0 w 5448300"/>
                <a:gd name="connsiteY0" fmla="*/ 4111792 h 4108649"/>
                <a:gd name="connsiteX1" fmla="*/ 1862614 w 5448300"/>
                <a:gd name="connsiteY1" fmla="*/ 3549325 h 4108649"/>
                <a:gd name="connsiteX2" fmla="*/ 3696367 w 5448300"/>
                <a:gd name="connsiteY2" fmla="*/ 2429623 h 4108649"/>
                <a:gd name="connsiteX3" fmla="*/ 4780121 w 5448300"/>
                <a:gd name="connsiteY3" fmla="*/ 857970 h 4108649"/>
                <a:gd name="connsiteX4" fmla="*/ 5455063 w 5448300"/>
                <a:gd name="connsiteY4" fmla="*/ 4 h 4108649"/>
                <a:gd name="connsiteX5" fmla="*/ 0 w 5448300"/>
                <a:gd name="connsiteY5" fmla="*/ 4 h 410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8300" h="4108649">
                  <a:moveTo>
                    <a:pt x="0" y="4111792"/>
                  </a:moveTo>
                  <a:cubicBezTo>
                    <a:pt x="458153" y="3274844"/>
                    <a:pt x="1292352" y="3671158"/>
                    <a:pt x="1862614" y="3549325"/>
                  </a:cubicBezTo>
                  <a:cubicBezTo>
                    <a:pt x="2801588" y="3348363"/>
                    <a:pt x="2323433" y="2442463"/>
                    <a:pt x="3696367" y="2429623"/>
                  </a:cubicBezTo>
                  <a:cubicBezTo>
                    <a:pt x="4826413" y="2419066"/>
                    <a:pt x="5147882" y="1961028"/>
                    <a:pt x="4780121" y="857970"/>
                  </a:cubicBezTo>
                  <a:cubicBezTo>
                    <a:pt x="4491419" y="-8936"/>
                    <a:pt x="5455063" y="4"/>
                    <a:pt x="5455063" y="4"/>
                  </a:cubicBezTo>
                  <a:lnTo>
                    <a:pt x="0" y="4"/>
                  </a:lnTo>
                  <a:close/>
                </a:path>
              </a:pathLst>
            </a:custGeom>
            <a:solidFill>
              <a:schemeClr val="accent1">
                <a:lumMod val="40000"/>
                <a:lumOff val="60000"/>
              </a:schemeClr>
            </a:solidFill>
            <a:ln w="9525" cap="flat">
              <a:noFill/>
              <a:prstDash val="solid"/>
              <a:miter/>
            </a:ln>
            <a:effectLst>
              <a:outerShdw blurRad="190500" dist="38100" dir="2700000" algn="tl" rotWithShape="0">
                <a:prstClr val="black">
                  <a:alpha val="30000"/>
                </a:prstClr>
              </a:outerShdw>
            </a:effectLst>
          </p:spPr>
          <p:txBody>
            <a:bodyPr rtlCol="0" anchor="ctr"/>
            <a:lstStyle/>
            <a:p>
              <a:endParaRPr lang="en-US"/>
            </a:p>
          </p:txBody>
        </p:sp>
        <p:sp>
          <p:nvSpPr>
            <p:cNvPr id="6" name="Freeform 5">
              <a:extLst>
                <a:ext uri="{FF2B5EF4-FFF2-40B4-BE49-F238E27FC236}">
                  <a16:creationId xmlns:a16="http://schemas.microsoft.com/office/drawing/2014/main" id="{714C7C73-419A-6A44-A0F4-6397C90CE694}"/>
                </a:ext>
              </a:extLst>
            </p:cNvPr>
            <p:cNvSpPr/>
            <p:nvPr userDrawn="1"/>
          </p:nvSpPr>
          <p:spPr>
            <a:xfrm>
              <a:off x="920305" y="657763"/>
              <a:ext cx="5105400" cy="3576047"/>
            </a:xfrm>
            <a:custGeom>
              <a:avLst/>
              <a:gdLst>
                <a:gd name="connsiteX0" fmla="*/ 0 w 5105400"/>
                <a:gd name="connsiteY0" fmla="*/ 3582609 h 3576046"/>
                <a:gd name="connsiteX1" fmla="*/ 1693355 w 5105400"/>
                <a:gd name="connsiteY1" fmla="*/ 3237464 h 3576046"/>
                <a:gd name="connsiteX2" fmla="*/ 3463957 w 5105400"/>
                <a:gd name="connsiteY2" fmla="*/ 2198603 h 3576046"/>
                <a:gd name="connsiteX3" fmla="*/ 4489323 w 5105400"/>
                <a:gd name="connsiteY3" fmla="*/ 900574 h 3576046"/>
                <a:gd name="connsiteX4" fmla="*/ 5112067 w 5105400"/>
                <a:gd name="connsiteY4" fmla="*/ 0 h 3576046"/>
                <a:gd name="connsiteX5" fmla="*/ 0 w 5105400"/>
                <a:gd name="connsiteY5" fmla="*/ 0 h 35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5400" h="3576046">
                  <a:moveTo>
                    <a:pt x="0" y="3582609"/>
                  </a:moveTo>
                  <a:cubicBezTo>
                    <a:pt x="479393" y="2866163"/>
                    <a:pt x="1158907" y="3351688"/>
                    <a:pt x="1693355" y="3237464"/>
                  </a:cubicBezTo>
                  <a:cubicBezTo>
                    <a:pt x="2573274" y="3049531"/>
                    <a:pt x="2177320" y="2210301"/>
                    <a:pt x="3463957" y="2198603"/>
                  </a:cubicBezTo>
                  <a:cubicBezTo>
                    <a:pt x="4522946" y="2189092"/>
                    <a:pt x="4811745" y="1693772"/>
                    <a:pt x="4489323" y="900574"/>
                  </a:cubicBezTo>
                  <a:cubicBezTo>
                    <a:pt x="4159377" y="88735"/>
                    <a:pt x="5112067" y="0"/>
                    <a:pt x="5112067" y="0"/>
                  </a:cubicBezTo>
                  <a:lnTo>
                    <a:pt x="0" y="0"/>
                  </a:lnTo>
                  <a:close/>
                </a:path>
              </a:pathLst>
            </a:custGeom>
            <a:solidFill>
              <a:schemeClr val="accent1">
                <a:lumMod val="60000"/>
                <a:lumOff val="40000"/>
              </a:schemeClr>
            </a:solidFill>
            <a:ln w="9525" cap="flat">
              <a:noFill/>
              <a:prstDash val="solid"/>
              <a:miter/>
            </a:ln>
            <a:effectLst>
              <a:outerShdw blurRad="190500" dist="38100" dir="2700000" algn="tl" rotWithShape="0">
                <a:prstClr val="black">
                  <a:alpha val="30000"/>
                </a:prstClr>
              </a:outerShdw>
            </a:effectLst>
          </p:spPr>
          <p:txBody>
            <a:bodyPr rtlCol="0" anchor="ctr"/>
            <a:lstStyle/>
            <a:p>
              <a:endParaRPr lang="en-US"/>
            </a:p>
          </p:txBody>
        </p:sp>
        <p:sp>
          <p:nvSpPr>
            <p:cNvPr id="7" name="Freeform 6">
              <a:extLst>
                <a:ext uri="{FF2B5EF4-FFF2-40B4-BE49-F238E27FC236}">
                  <a16:creationId xmlns:a16="http://schemas.microsoft.com/office/drawing/2014/main" id="{E38F2FF3-80DC-7547-99B9-F514CF6C6C20}"/>
                </a:ext>
              </a:extLst>
            </p:cNvPr>
            <p:cNvSpPr/>
            <p:nvPr/>
          </p:nvSpPr>
          <p:spPr>
            <a:xfrm>
              <a:off x="929830" y="657763"/>
              <a:ext cx="4667250" cy="3271702"/>
            </a:xfrm>
            <a:custGeom>
              <a:avLst/>
              <a:gdLst>
                <a:gd name="connsiteX0" fmla="*/ 4671537 w 4667250"/>
                <a:gd name="connsiteY0" fmla="*/ 0 h 3271702"/>
                <a:gd name="connsiteX1" fmla="*/ 0 w 4667250"/>
                <a:gd name="connsiteY1" fmla="*/ 0 h 3271702"/>
                <a:gd name="connsiteX2" fmla="*/ 0 w 4667250"/>
                <a:gd name="connsiteY2" fmla="*/ 3273890 h 3271702"/>
                <a:gd name="connsiteX3" fmla="*/ 1766507 w 4667250"/>
                <a:gd name="connsiteY3" fmla="*/ 3109068 h 3271702"/>
                <a:gd name="connsiteX4" fmla="*/ 3497771 w 4667250"/>
                <a:gd name="connsiteY4" fmla="*/ 2009149 h 3271702"/>
                <a:gd name="connsiteX5" fmla="*/ 4151947 w 4667250"/>
                <a:gd name="connsiteY5" fmla="*/ 802899 h 3271702"/>
                <a:gd name="connsiteX6" fmla="*/ 4671537 w 4667250"/>
                <a:gd name="connsiteY6" fmla="*/ 0 h 327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0" h="3271702">
                  <a:moveTo>
                    <a:pt x="4671537" y="0"/>
                  </a:moveTo>
                  <a:lnTo>
                    <a:pt x="0" y="0"/>
                  </a:lnTo>
                  <a:lnTo>
                    <a:pt x="0" y="3273890"/>
                  </a:lnTo>
                  <a:cubicBezTo>
                    <a:pt x="438150" y="2619169"/>
                    <a:pt x="1271683" y="3176405"/>
                    <a:pt x="1766507" y="3109068"/>
                  </a:cubicBezTo>
                  <a:cubicBezTo>
                    <a:pt x="2694146" y="2982955"/>
                    <a:pt x="2321909" y="2020086"/>
                    <a:pt x="3497771" y="2009149"/>
                  </a:cubicBezTo>
                  <a:cubicBezTo>
                    <a:pt x="4465415" y="2000113"/>
                    <a:pt x="4398740" y="1545404"/>
                    <a:pt x="4151947" y="802899"/>
                  </a:cubicBezTo>
                  <a:cubicBezTo>
                    <a:pt x="3905155" y="60393"/>
                    <a:pt x="4671537" y="0"/>
                    <a:pt x="4671537" y="0"/>
                  </a:cubicBezTo>
                  <a:close/>
                </a:path>
              </a:pathLst>
            </a:custGeom>
            <a:solidFill>
              <a:schemeClr val="accent1"/>
            </a:solidFill>
            <a:ln w="9525" cap="flat">
              <a:noFill/>
              <a:prstDash val="solid"/>
              <a:miter/>
            </a:ln>
            <a:effectLst>
              <a:outerShdw blurRad="190500" dist="38100" dir="2700000" algn="tl" rotWithShape="0">
                <a:prstClr val="black">
                  <a:alpha val="30000"/>
                </a:prstClr>
              </a:outerShdw>
            </a:effectLst>
          </p:spPr>
          <p:txBody>
            <a:bodyPr rtlCol="0" anchor="ctr"/>
            <a:lstStyle/>
            <a:p>
              <a:endParaRPr lang="en-US"/>
            </a:p>
          </p:txBody>
        </p:sp>
      </p:grpSp>
    </p:spTree>
    <p:extLst>
      <p:ext uri="{BB962C8B-B14F-4D97-AF65-F5344CB8AC3E}">
        <p14:creationId xmlns:p14="http://schemas.microsoft.com/office/powerpoint/2010/main" val="3268039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81277F0-8081-FD4D-A22D-30FFC0D119EF}"/>
              </a:ext>
            </a:extLst>
          </p:cNvPr>
          <p:cNvSpPr>
            <a:spLocks noGrp="1"/>
          </p:cNvSpPr>
          <p:nvPr>
            <p:ph type="pic" sz="quarter" idx="11"/>
          </p:nvPr>
        </p:nvSpPr>
        <p:spPr>
          <a:xfrm>
            <a:off x="786204" y="1198597"/>
            <a:ext cx="4788678" cy="3847047"/>
          </a:xfrm>
          <a:custGeom>
            <a:avLst/>
            <a:gdLst>
              <a:gd name="connsiteX0" fmla="*/ 201161 w 4788678"/>
              <a:gd name="connsiteY0" fmla="*/ 2182035 h 3847047"/>
              <a:gd name="connsiteX1" fmla="*/ 323067 w 4788678"/>
              <a:gd name="connsiteY1" fmla="*/ 2338021 h 3847047"/>
              <a:gd name="connsiteX2" fmla="*/ 323031 w 4788678"/>
              <a:gd name="connsiteY2" fmla="*/ 2338323 h 3847047"/>
              <a:gd name="connsiteX3" fmla="*/ 167280 w 4788678"/>
              <a:gd name="connsiteY3" fmla="*/ 2460527 h 3847047"/>
              <a:gd name="connsiteX4" fmla="*/ 45712 w 4788678"/>
              <a:gd name="connsiteY4" fmla="*/ 2304277 h 3847047"/>
              <a:gd name="connsiteX5" fmla="*/ 201161 w 4788678"/>
              <a:gd name="connsiteY5" fmla="*/ 2182035 h 3847047"/>
              <a:gd name="connsiteX6" fmla="*/ 709337 w 4788678"/>
              <a:gd name="connsiteY6" fmla="*/ 964051 h 3847047"/>
              <a:gd name="connsiteX7" fmla="*/ 766437 w 4788678"/>
              <a:gd name="connsiteY7" fmla="*/ 965142 h 3847047"/>
              <a:gd name="connsiteX8" fmla="*/ 1012462 w 4788678"/>
              <a:gd name="connsiteY8" fmla="*/ 1279943 h 3847047"/>
              <a:gd name="connsiteX9" fmla="*/ 698671 w 4788678"/>
              <a:gd name="connsiteY9" fmla="*/ 1527255 h 3847047"/>
              <a:gd name="connsiteX10" fmla="*/ 452644 w 4788678"/>
              <a:gd name="connsiteY10" fmla="*/ 1212453 h 3847047"/>
              <a:gd name="connsiteX11" fmla="*/ 709337 w 4788678"/>
              <a:gd name="connsiteY11" fmla="*/ 964051 h 3847047"/>
              <a:gd name="connsiteX12" fmla="*/ 3315833 w 4788678"/>
              <a:gd name="connsiteY12" fmla="*/ 351051 h 3847047"/>
              <a:gd name="connsiteX13" fmla="*/ 3243455 w 4788678"/>
              <a:gd name="connsiteY13" fmla="*/ 359219 h 3847047"/>
              <a:gd name="connsiteX14" fmla="*/ 3125247 w 4788678"/>
              <a:gd name="connsiteY14" fmla="*/ 590918 h 3847047"/>
              <a:gd name="connsiteX15" fmla="*/ 3356174 w 4788678"/>
              <a:gd name="connsiteY15" fmla="*/ 709857 h 3847047"/>
              <a:gd name="connsiteX16" fmla="*/ 3483186 w 4788678"/>
              <a:gd name="connsiteY16" fmla="*/ 539812 h 3847047"/>
              <a:gd name="connsiteX17" fmla="*/ 3474382 w 4788678"/>
              <a:gd name="connsiteY17" fmla="*/ 478157 h 3847047"/>
              <a:gd name="connsiteX18" fmla="*/ 3315833 w 4788678"/>
              <a:gd name="connsiteY18" fmla="*/ 351051 h 3847047"/>
              <a:gd name="connsiteX19" fmla="*/ 2427072 w 4788678"/>
              <a:gd name="connsiteY19" fmla="*/ 19029 h 3847047"/>
              <a:gd name="connsiteX20" fmla="*/ 2492698 w 4788678"/>
              <a:gd name="connsiteY20" fmla="*/ 24415 h 3847047"/>
              <a:gd name="connsiteX21" fmla="*/ 2605885 w 4788678"/>
              <a:gd name="connsiteY21" fmla="*/ 230515 h 3847047"/>
              <a:gd name="connsiteX22" fmla="*/ 2400491 w 4788678"/>
              <a:gd name="connsiteY22" fmla="*/ 344353 h 3847047"/>
              <a:gd name="connsiteX23" fmla="*/ 2287304 w 4788678"/>
              <a:gd name="connsiteY23" fmla="*/ 138252 h 3847047"/>
              <a:gd name="connsiteX24" fmla="*/ 2427072 w 4788678"/>
              <a:gd name="connsiteY24" fmla="*/ 19029 h 3847047"/>
              <a:gd name="connsiteX25" fmla="*/ 3233376 w 4788678"/>
              <a:gd name="connsiteY25" fmla="*/ 744 h 3847047"/>
              <a:gd name="connsiteX26" fmla="*/ 3327791 w 4788678"/>
              <a:gd name="connsiteY26" fmla="*/ 2386 h 3847047"/>
              <a:gd name="connsiteX27" fmla="*/ 3436023 w 4788678"/>
              <a:gd name="connsiteY27" fmla="*/ 18703 h 3847047"/>
              <a:gd name="connsiteX28" fmla="*/ 4773992 w 4788678"/>
              <a:gd name="connsiteY28" fmla="*/ 1349484 h 3847047"/>
              <a:gd name="connsiteX29" fmla="*/ 3175383 w 4788678"/>
              <a:gd name="connsiteY29" fmla="*/ 3226366 h 3847047"/>
              <a:gd name="connsiteX30" fmla="*/ 3082431 w 4788678"/>
              <a:gd name="connsiteY30" fmla="*/ 3237605 h 3847047"/>
              <a:gd name="connsiteX31" fmla="*/ 2322717 w 4788678"/>
              <a:gd name="connsiteY31" fmla="*/ 3534834 h 3847047"/>
              <a:gd name="connsiteX32" fmla="*/ 1580841 w 4788678"/>
              <a:gd name="connsiteY32" fmla="*/ 3829289 h 3847047"/>
              <a:gd name="connsiteX33" fmla="*/ 3497 w 4788678"/>
              <a:gd name="connsiteY33" fmla="*/ 2881267 h 3847047"/>
              <a:gd name="connsiteX34" fmla="*/ 2864 w 4788678"/>
              <a:gd name="connsiteY34" fmla="*/ 2876835 h 3847047"/>
              <a:gd name="connsiteX35" fmla="*/ 240266 w 4788678"/>
              <a:gd name="connsiteY35" fmla="*/ 2519678 h 3847047"/>
              <a:gd name="connsiteX36" fmla="*/ 249343 w 4788678"/>
              <a:gd name="connsiteY36" fmla="*/ 2517025 h 3847047"/>
              <a:gd name="connsiteX37" fmla="*/ 379376 w 4788678"/>
              <a:gd name="connsiteY37" fmla="*/ 2338185 h 3847047"/>
              <a:gd name="connsiteX38" fmla="*/ 371975 w 4788678"/>
              <a:gd name="connsiteY38" fmla="*/ 2286345 h 3847047"/>
              <a:gd name="connsiteX39" fmla="*/ 567665 w 4788678"/>
              <a:gd name="connsiteY39" fmla="*/ 1783684 h 3847047"/>
              <a:gd name="connsiteX40" fmla="*/ 626371 w 4788678"/>
              <a:gd name="connsiteY40" fmla="*/ 1747045 h 3847047"/>
              <a:gd name="connsiteX41" fmla="*/ 1231875 w 4788678"/>
              <a:gd name="connsiteY41" fmla="*/ 1054081 h 3847047"/>
              <a:gd name="connsiteX42" fmla="*/ 1531958 w 4788678"/>
              <a:gd name="connsiteY42" fmla="*/ 601393 h 3847047"/>
              <a:gd name="connsiteX43" fmla="*/ 2326174 w 4788678"/>
              <a:gd name="connsiteY43" fmla="*/ 397573 h 3847047"/>
              <a:gd name="connsiteX44" fmla="*/ 2664254 w 4788678"/>
              <a:gd name="connsiteY44" fmla="*/ 289848 h 3847047"/>
              <a:gd name="connsiteX45" fmla="*/ 3233376 w 4788678"/>
              <a:gd name="connsiteY45" fmla="*/ 744 h 384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88678" h="3847047">
                <a:moveTo>
                  <a:pt x="201161" y="2182035"/>
                </a:moveTo>
                <a:cubicBezTo>
                  <a:pt x="277761" y="2191270"/>
                  <a:pt x="332340" y="2261106"/>
                  <a:pt x="323067" y="2338021"/>
                </a:cubicBezTo>
                <a:cubicBezTo>
                  <a:pt x="323055" y="2338122"/>
                  <a:pt x="323043" y="2338223"/>
                  <a:pt x="323031" y="2338323"/>
                </a:cubicBezTo>
                <a:cubicBezTo>
                  <a:pt x="313592" y="2415217"/>
                  <a:pt x="243861" y="2469930"/>
                  <a:pt x="167280" y="2460527"/>
                </a:cubicBezTo>
                <a:cubicBezTo>
                  <a:pt x="90701" y="2451126"/>
                  <a:pt x="36273" y="2381170"/>
                  <a:pt x="45712" y="2304277"/>
                </a:cubicBezTo>
                <a:cubicBezTo>
                  <a:pt x="55136" y="2227501"/>
                  <a:pt x="124679" y="2172815"/>
                  <a:pt x="201161" y="2182035"/>
                </a:cubicBezTo>
                <a:close/>
                <a:moveTo>
                  <a:pt x="709337" y="964051"/>
                </a:moveTo>
                <a:cubicBezTo>
                  <a:pt x="728010" y="962504"/>
                  <a:pt x="747113" y="962813"/>
                  <a:pt x="766437" y="965142"/>
                </a:cubicBezTo>
                <a:cubicBezTo>
                  <a:pt x="921027" y="983779"/>
                  <a:pt x="1031176" y="1124720"/>
                  <a:pt x="1012462" y="1279943"/>
                </a:cubicBezTo>
                <a:cubicBezTo>
                  <a:pt x="993749" y="1435167"/>
                  <a:pt x="853260" y="1545892"/>
                  <a:pt x="698671" y="1527255"/>
                </a:cubicBezTo>
                <a:cubicBezTo>
                  <a:pt x="544079" y="1508618"/>
                  <a:pt x="433930" y="1367676"/>
                  <a:pt x="452644" y="1212453"/>
                </a:cubicBezTo>
                <a:cubicBezTo>
                  <a:pt x="469018" y="1076633"/>
                  <a:pt x="578627" y="974882"/>
                  <a:pt x="709337" y="964051"/>
                </a:cubicBezTo>
                <a:close/>
                <a:moveTo>
                  <a:pt x="3315833" y="351051"/>
                </a:moveTo>
                <a:cubicBezTo>
                  <a:pt x="3292096" y="348924"/>
                  <a:pt x="3267557" y="351434"/>
                  <a:pt x="3243455" y="359219"/>
                </a:cubicBezTo>
                <a:cubicBezTo>
                  <a:pt x="3147044" y="390356"/>
                  <a:pt x="3094120" y="494093"/>
                  <a:pt x="3125247" y="590918"/>
                </a:cubicBezTo>
                <a:cubicBezTo>
                  <a:pt x="3156373" y="687744"/>
                  <a:pt x="3259764" y="740996"/>
                  <a:pt x="3356174" y="709857"/>
                </a:cubicBezTo>
                <a:cubicBezTo>
                  <a:pt x="3430157" y="685963"/>
                  <a:pt x="3481048" y="617828"/>
                  <a:pt x="3483186" y="539812"/>
                </a:cubicBezTo>
                <a:cubicBezTo>
                  <a:pt x="3483758" y="518913"/>
                  <a:pt x="3480782" y="498063"/>
                  <a:pt x="3474382" y="478157"/>
                </a:cubicBezTo>
                <a:cubicBezTo>
                  <a:pt x="3451038" y="405538"/>
                  <a:pt x="3387045" y="357430"/>
                  <a:pt x="3315833" y="351051"/>
                </a:cubicBezTo>
                <a:close/>
                <a:moveTo>
                  <a:pt x="2427072" y="19029"/>
                </a:moveTo>
                <a:cubicBezTo>
                  <a:pt x="2448462" y="16454"/>
                  <a:pt x="2470705" y="18045"/>
                  <a:pt x="2492698" y="24415"/>
                </a:cubicBezTo>
                <a:cubicBezTo>
                  <a:pt x="2580673" y="49892"/>
                  <a:pt x="2631348" y="142168"/>
                  <a:pt x="2605885" y="230515"/>
                </a:cubicBezTo>
                <a:cubicBezTo>
                  <a:pt x="2580423" y="318865"/>
                  <a:pt x="2488465" y="369831"/>
                  <a:pt x="2400491" y="344353"/>
                </a:cubicBezTo>
                <a:cubicBezTo>
                  <a:pt x="2312516" y="318876"/>
                  <a:pt x="2261841" y="226600"/>
                  <a:pt x="2287304" y="138252"/>
                </a:cubicBezTo>
                <a:cubicBezTo>
                  <a:pt x="2306400" y="71991"/>
                  <a:pt x="2362901" y="26756"/>
                  <a:pt x="2427072" y="19029"/>
                </a:cubicBezTo>
                <a:close/>
                <a:moveTo>
                  <a:pt x="3233376" y="744"/>
                </a:moveTo>
                <a:cubicBezTo>
                  <a:pt x="3264685" y="-633"/>
                  <a:pt x="3296212" y="-105"/>
                  <a:pt x="3327791" y="2386"/>
                </a:cubicBezTo>
                <a:cubicBezTo>
                  <a:pt x="3363881" y="5233"/>
                  <a:pt x="3400040" y="10643"/>
                  <a:pt x="3436023" y="18703"/>
                </a:cubicBezTo>
                <a:cubicBezTo>
                  <a:pt x="4130742" y="169756"/>
                  <a:pt x="4676320" y="678024"/>
                  <a:pt x="4773992" y="1349484"/>
                </a:cubicBezTo>
                <a:cubicBezTo>
                  <a:pt x="4901404" y="2241851"/>
                  <a:pt x="4185678" y="3082117"/>
                  <a:pt x="3175383" y="3226366"/>
                </a:cubicBezTo>
                <a:cubicBezTo>
                  <a:pt x="3144199" y="3230819"/>
                  <a:pt x="3113215" y="3234565"/>
                  <a:pt x="3082431" y="3237605"/>
                </a:cubicBezTo>
                <a:cubicBezTo>
                  <a:pt x="2807358" y="3267329"/>
                  <a:pt x="2545175" y="3369906"/>
                  <a:pt x="2322717" y="3534834"/>
                </a:cubicBezTo>
                <a:cubicBezTo>
                  <a:pt x="2102833" y="3691766"/>
                  <a:pt x="1848271" y="3792804"/>
                  <a:pt x="1580841" y="3829289"/>
                </a:cubicBezTo>
                <a:cubicBezTo>
                  <a:pt x="800449" y="3940713"/>
                  <a:pt x="94152" y="3516202"/>
                  <a:pt x="3497" y="2881267"/>
                </a:cubicBezTo>
                <a:lnTo>
                  <a:pt x="2864" y="2876835"/>
                </a:lnTo>
                <a:cubicBezTo>
                  <a:pt x="-18636" y="2714722"/>
                  <a:pt x="82955" y="2561886"/>
                  <a:pt x="240266" y="2519678"/>
                </a:cubicBezTo>
                <a:lnTo>
                  <a:pt x="249343" y="2517025"/>
                </a:lnTo>
                <a:cubicBezTo>
                  <a:pt x="326524" y="2491741"/>
                  <a:pt x="378891" y="2419716"/>
                  <a:pt x="379376" y="2338185"/>
                </a:cubicBezTo>
                <a:cubicBezTo>
                  <a:pt x="379230" y="2320654"/>
                  <a:pt x="376740" y="2303217"/>
                  <a:pt x="371975" y="2286345"/>
                </a:cubicBezTo>
                <a:cubicBezTo>
                  <a:pt x="322296" y="2093829"/>
                  <a:pt x="401191" y="1891176"/>
                  <a:pt x="567665" y="1783684"/>
                </a:cubicBezTo>
                <a:cubicBezTo>
                  <a:pt x="586824" y="1771227"/>
                  <a:pt x="605573" y="1759057"/>
                  <a:pt x="626371" y="1747045"/>
                </a:cubicBezTo>
                <a:cubicBezTo>
                  <a:pt x="894467" y="1584160"/>
                  <a:pt x="1105911" y="1342175"/>
                  <a:pt x="1231875" y="1054081"/>
                </a:cubicBezTo>
                <a:cubicBezTo>
                  <a:pt x="1306746" y="887804"/>
                  <a:pt x="1408100" y="734909"/>
                  <a:pt x="1531958" y="601393"/>
                </a:cubicBezTo>
                <a:cubicBezTo>
                  <a:pt x="1733210" y="382092"/>
                  <a:pt x="2041773" y="312040"/>
                  <a:pt x="2326174" y="397573"/>
                </a:cubicBezTo>
                <a:cubicBezTo>
                  <a:pt x="2450289" y="434899"/>
                  <a:pt x="2584425" y="392158"/>
                  <a:pt x="2664254" y="289848"/>
                </a:cubicBezTo>
                <a:cubicBezTo>
                  <a:pt x="2805691" y="113360"/>
                  <a:pt x="3014212" y="10382"/>
                  <a:pt x="3233376" y="744"/>
                </a:cubicBezTo>
                <a:close/>
              </a:path>
            </a:pathLst>
          </a:custGeom>
        </p:spPr>
        <p:txBody>
          <a:bodyPr wrap="square">
            <a:noAutofit/>
          </a:bodyPr>
          <a:lstStyle/>
          <a:p>
            <a:endParaRPr lang="en-US"/>
          </a:p>
        </p:txBody>
      </p:sp>
      <p:sp>
        <p:nvSpPr>
          <p:cNvPr id="3" name="Slide Number Placeholder 2">
            <a:extLst>
              <a:ext uri="{FF2B5EF4-FFF2-40B4-BE49-F238E27FC236}">
                <a16:creationId xmlns:a16="http://schemas.microsoft.com/office/drawing/2014/main" id="{12CC3182-D4B2-C647-AC92-E4D846787257}"/>
              </a:ext>
            </a:extLst>
          </p:cNvPr>
          <p:cNvSpPr>
            <a:spLocks noGrp="1"/>
          </p:cNvSpPr>
          <p:nvPr>
            <p:ph type="sldNum" sz="quarter" idx="10"/>
          </p:nvPr>
        </p:nvSpPr>
        <p:spPr/>
        <p:txBody>
          <a:bodyPr/>
          <a:lstStyle/>
          <a:p>
            <a:fld id="{02422CDE-BAFC-2445-952A-AA8397AC22DC}" type="slidenum">
              <a:rPr lang="en-US" smtClean="0"/>
              <a:pPr/>
              <a:t>‹#›</a:t>
            </a:fld>
            <a:endParaRPr lang="en-US" dirty="0"/>
          </a:p>
        </p:txBody>
      </p:sp>
    </p:spTree>
    <p:extLst>
      <p:ext uri="{BB962C8B-B14F-4D97-AF65-F5344CB8AC3E}">
        <p14:creationId xmlns:p14="http://schemas.microsoft.com/office/powerpoint/2010/main" val="153853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97D8622-42B9-A545-A419-2B1707D55668}"/>
              </a:ext>
            </a:extLst>
          </p:cNvPr>
          <p:cNvSpPr>
            <a:spLocks noGrp="1"/>
          </p:cNvSpPr>
          <p:nvPr>
            <p:ph type="pic" sz="quarter" idx="11"/>
          </p:nvPr>
        </p:nvSpPr>
        <p:spPr>
          <a:xfrm>
            <a:off x="6570704" y="1108489"/>
            <a:ext cx="5073033" cy="4154084"/>
          </a:xfrm>
          <a:custGeom>
            <a:avLst/>
            <a:gdLst>
              <a:gd name="connsiteX0" fmla="*/ 3649081 w 5073033"/>
              <a:gd name="connsiteY0" fmla="*/ 0 h 4154084"/>
              <a:gd name="connsiteX1" fmla="*/ 4391522 w 5073033"/>
              <a:gd name="connsiteY1" fmla="*/ 218774 h 4154084"/>
              <a:gd name="connsiteX2" fmla="*/ 5071449 w 5073033"/>
              <a:gd name="connsiteY2" fmla="*/ 1740469 h 4154084"/>
              <a:gd name="connsiteX3" fmla="*/ 4433833 w 5073033"/>
              <a:gd name="connsiteY3" fmla="*/ 3132179 h 4154084"/>
              <a:gd name="connsiteX4" fmla="*/ 3759652 w 5073033"/>
              <a:gd name="connsiteY4" fmla="*/ 3351851 h 4154084"/>
              <a:gd name="connsiteX5" fmla="*/ 3553375 w 5073033"/>
              <a:gd name="connsiteY5" fmla="*/ 3332519 h 4154084"/>
              <a:gd name="connsiteX6" fmla="*/ 3167588 w 5073033"/>
              <a:gd name="connsiteY6" fmla="*/ 3261210 h 4154084"/>
              <a:gd name="connsiteX7" fmla="*/ 3057670 w 5073033"/>
              <a:gd name="connsiteY7" fmla="*/ 3274552 h 4154084"/>
              <a:gd name="connsiteX8" fmla="*/ 2654757 w 5073033"/>
              <a:gd name="connsiteY8" fmla="*/ 3599595 h 4154084"/>
              <a:gd name="connsiteX9" fmla="*/ 1836160 w 5073033"/>
              <a:gd name="connsiteY9" fmla="*/ 4116728 h 4154084"/>
              <a:gd name="connsiteX10" fmla="*/ 1534451 w 5073033"/>
              <a:gd name="connsiteY10" fmla="*/ 4154084 h 4154084"/>
              <a:gd name="connsiteX11" fmla="*/ 898824 w 5073033"/>
              <a:gd name="connsiteY11" fmla="*/ 3956766 h 4154084"/>
              <a:gd name="connsiteX12" fmla="*/ 559268 w 5073033"/>
              <a:gd name="connsiteY12" fmla="*/ 3094332 h 4154084"/>
              <a:gd name="connsiteX13" fmla="*/ 710899 w 5073033"/>
              <a:gd name="connsiteY13" fmla="*/ 2606060 h 4154084"/>
              <a:gd name="connsiteX14" fmla="*/ 493160 w 5073033"/>
              <a:gd name="connsiteY14" fmla="*/ 2041497 h 4154084"/>
              <a:gd name="connsiteX15" fmla="*/ 115132 w 5073033"/>
              <a:gd name="connsiteY15" fmla="*/ 1551890 h 4154084"/>
              <a:gd name="connsiteX16" fmla="*/ 995019 w 5073033"/>
              <a:gd name="connsiteY16" fmla="*/ 73978 h 4154084"/>
              <a:gd name="connsiteX17" fmla="*/ 1248235 w 5073033"/>
              <a:gd name="connsiteY17" fmla="*/ 109047 h 4154084"/>
              <a:gd name="connsiteX18" fmla="*/ 1852905 w 5073033"/>
              <a:gd name="connsiteY18" fmla="*/ 346145 h 4154084"/>
              <a:gd name="connsiteX19" fmla="*/ 2086980 w 5073033"/>
              <a:gd name="connsiteY19" fmla="*/ 373318 h 4154084"/>
              <a:gd name="connsiteX20" fmla="*/ 2731756 w 5073033"/>
              <a:gd name="connsiteY20" fmla="*/ 236608 h 4154084"/>
              <a:gd name="connsiteX21" fmla="*/ 3595143 w 5073033"/>
              <a:gd name="connsiteY21" fmla="*/ 1171 h 4154084"/>
              <a:gd name="connsiteX22" fmla="*/ 3649081 w 5073033"/>
              <a:gd name="connsiteY22" fmla="*/ 0 h 41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73033" h="4154084">
                <a:moveTo>
                  <a:pt x="3649081" y="0"/>
                </a:moveTo>
                <a:cubicBezTo>
                  <a:pt x="3909866" y="0"/>
                  <a:pt x="4168419" y="83072"/>
                  <a:pt x="4391522" y="218774"/>
                </a:cubicBezTo>
                <a:cubicBezTo>
                  <a:pt x="4874729" y="512750"/>
                  <a:pt x="5094075" y="1130353"/>
                  <a:pt x="5071449" y="1740469"/>
                </a:cubicBezTo>
                <a:cubicBezTo>
                  <a:pt x="5051110" y="2291963"/>
                  <a:pt x="4833071" y="2837359"/>
                  <a:pt x="4433833" y="3132179"/>
                </a:cubicBezTo>
                <a:cubicBezTo>
                  <a:pt x="4240355" y="3275069"/>
                  <a:pt x="3999881" y="3351851"/>
                  <a:pt x="3759652" y="3351851"/>
                </a:cubicBezTo>
                <a:cubicBezTo>
                  <a:pt x="3690493" y="3351851"/>
                  <a:pt x="3621363" y="3345480"/>
                  <a:pt x="3553375" y="3332519"/>
                </a:cubicBezTo>
                <a:cubicBezTo>
                  <a:pt x="3425215" y="3308042"/>
                  <a:pt x="3295367" y="3261210"/>
                  <a:pt x="3167588" y="3261210"/>
                </a:cubicBezTo>
                <a:cubicBezTo>
                  <a:pt x="3130749" y="3261210"/>
                  <a:pt x="3094074" y="3265104"/>
                  <a:pt x="3057670" y="3274552"/>
                </a:cubicBezTo>
                <a:cubicBezTo>
                  <a:pt x="2888015" y="3318606"/>
                  <a:pt x="2772843" y="3470100"/>
                  <a:pt x="2654757" y="3599595"/>
                </a:cubicBezTo>
                <a:cubicBezTo>
                  <a:pt x="2434186" y="3841593"/>
                  <a:pt x="2153715" y="4037033"/>
                  <a:pt x="1836160" y="4116728"/>
                </a:cubicBezTo>
                <a:cubicBezTo>
                  <a:pt x="1737950" y="4141423"/>
                  <a:pt x="1636092" y="4154084"/>
                  <a:pt x="1534451" y="4154084"/>
                </a:cubicBezTo>
                <a:cubicBezTo>
                  <a:pt x="1307264" y="4154084"/>
                  <a:pt x="1081085" y="4090807"/>
                  <a:pt x="898824" y="3956766"/>
                </a:cubicBezTo>
                <a:cubicBezTo>
                  <a:pt x="634852" y="3762824"/>
                  <a:pt x="482378" y="3412677"/>
                  <a:pt x="559268" y="3094332"/>
                </a:cubicBezTo>
                <a:cubicBezTo>
                  <a:pt x="599511" y="2928163"/>
                  <a:pt x="696632" y="2776369"/>
                  <a:pt x="710899" y="2606060"/>
                </a:cubicBezTo>
                <a:cubicBezTo>
                  <a:pt x="728079" y="2400165"/>
                  <a:pt x="620721" y="2204100"/>
                  <a:pt x="493160" y="2041497"/>
                </a:cubicBezTo>
                <a:cubicBezTo>
                  <a:pt x="365708" y="1878894"/>
                  <a:pt x="213669" y="1733389"/>
                  <a:pt x="115132" y="1551890"/>
                </a:cubicBezTo>
                <a:cubicBezTo>
                  <a:pt x="-244408" y="889580"/>
                  <a:pt x="290587" y="73978"/>
                  <a:pt x="995019" y="73978"/>
                </a:cubicBezTo>
                <a:cubicBezTo>
                  <a:pt x="1077491" y="73978"/>
                  <a:pt x="1162278" y="85141"/>
                  <a:pt x="1248235" y="109047"/>
                </a:cubicBezTo>
                <a:cubicBezTo>
                  <a:pt x="1457043" y="167123"/>
                  <a:pt x="1642245" y="294576"/>
                  <a:pt x="1852905" y="346145"/>
                </a:cubicBezTo>
                <a:cubicBezTo>
                  <a:pt x="1930149" y="365068"/>
                  <a:pt x="2008401" y="373318"/>
                  <a:pt x="2086980" y="373318"/>
                </a:cubicBezTo>
                <a:cubicBezTo>
                  <a:pt x="2304447" y="373318"/>
                  <a:pt x="2524364" y="310259"/>
                  <a:pt x="2731756" y="236608"/>
                </a:cubicBezTo>
                <a:cubicBezTo>
                  <a:pt x="3014052" y="136465"/>
                  <a:pt x="3295830" y="14649"/>
                  <a:pt x="3595143" y="1171"/>
                </a:cubicBezTo>
                <a:cubicBezTo>
                  <a:pt x="3613113" y="382"/>
                  <a:pt x="3631110" y="0"/>
                  <a:pt x="3649081" y="0"/>
                </a:cubicBezTo>
                <a:close/>
              </a:path>
            </a:pathLst>
          </a:custGeom>
          <a:noFill/>
          <a:effectLst>
            <a:outerShdw blurRad="127000" dist="38100" dir="8100000" algn="tr" rotWithShape="0">
              <a:prstClr val="black">
                <a:alpha val="10000"/>
              </a:prstClr>
            </a:outerShdw>
          </a:effectLst>
        </p:spPr>
        <p:txBody>
          <a:bodyPr wrap="square">
            <a:noAutofit/>
          </a:bodyPr>
          <a:lstStyle/>
          <a:p>
            <a:endParaRPr lang="en-US"/>
          </a:p>
        </p:txBody>
      </p:sp>
      <p:sp>
        <p:nvSpPr>
          <p:cNvPr id="3" name="Slide Number Placeholder 2">
            <a:extLst>
              <a:ext uri="{FF2B5EF4-FFF2-40B4-BE49-F238E27FC236}">
                <a16:creationId xmlns:a16="http://schemas.microsoft.com/office/drawing/2014/main" id="{A8E9F1B7-4059-DB46-965B-0E7B4D0A7408}"/>
              </a:ext>
            </a:extLst>
          </p:cNvPr>
          <p:cNvSpPr>
            <a:spLocks noGrp="1"/>
          </p:cNvSpPr>
          <p:nvPr>
            <p:ph type="sldNum" sz="quarter" idx="10"/>
          </p:nvPr>
        </p:nvSpPr>
        <p:spPr/>
        <p:txBody>
          <a:bodyPr/>
          <a:lstStyle/>
          <a:p>
            <a:fld id="{02422CDE-BAFC-2445-952A-AA8397AC22DC}" type="slidenum">
              <a:rPr lang="en-US" smtClean="0"/>
              <a:pPr/>
              <a:t>‹#›</a:t>
            </a:fld>
            <a:endParaRPr lang="en-US" dirty="0"/>
          </a:p>
        </p:txBody>
      </p:sp>
    </p:spTree>
    <p:extLst>
      <p:ext uri="{BB962C8B-B14F-4D97-AF65-F5344CB8AC3E}">
        <p14:creationId xmlns:p14="http://schemas.microsoft.com/office/powerpoint/2010/main" val="940181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730E85-09AD-CB40-963C-F37A89F5C7AC}"/>
              </a:ext>
            </a:extLst>
          </p:cNvPr>
          <p:cNvSpPr>
            <a:spLocks noGrp="1"/>
          </p:cNvSpPr>
          <p:nvPr>
            <p:ph type="sldNum" sz="quarter" idx="10"/>
          </p:nvPr>
        </p:nvSpPr>
        <p:spPr/>
        <p:txBody>
          <a:bodyPr/>
          <a:lstStyle/>
          <a:p>
            <a:fld id="{02422CDE-BAFC-2445-952A-AA8397AC22DC}" type="slidenum">
              <a:rPr lang="en-US" smtClean="0"/>
              <a:pPr/>
              <a:t>‹#›</a:t>
            </a:fld>
            <a:endParaRPr lang="en-US" dirty="0"/>
          </a:p>
        </p:txBody>
      </p:sp>
      <p:grpSp>
        <p:nvGrpSpPr>
          <p:cNvPr id="4" name="Group 3">
            <a:extLst>
              <a:ext uri="{FF2B5EF4-FFF2-40B4-BE49-F238E27FC236}">
                <a16:creationId xmlns:a16="http://schemas.microsoft.com/office/drawing/2014/main" id="{92746724-E23C-6044-BD3D-A1D56226F783}"/>
              </a:ext>
            </a:extLst>
          </p:cNvPr>
          <p:cNvGrpSpPr/>
          <p:nvPr userDrawn="1"/>
        </p:nvGrpSpPr>
        <p:grpSpPr>
          <a:xfrm>
            <a:off x="0" y="-2615"/>
            <a:ext cx="12192000" cy="4235137"/>
            <a:chOff x="0" y="0"/>
            <a:chExt cx="12192000" cy="5020496"/>
          </a:xfrm>
        </p:grpSpPr>
        <p:sp>
          <p:nvSpPr>
            <p:cNvPr id="7" name="Freeform 6">
              <a:extLst>
                <a:ext uri="{FF2B5EF4-FFF2-40B4-BE49-F238E27FC236}">
                  <a16:creationId xmlns:a16="http://schemas.microsoft.com/office/drawing/2014/main" id="{DA238C65-3A27-0644-86C6-6988C9E306A2}"/>
                </a:ext>
              </a:extLst>
            </p:cNvPr>
            <p:cNvSpPr/>
            <p:nvPr userDrawn="1"/>
          </p:nvSpPr>
          <p:spPr>
            <a:xfrm flipH="1">
              <a:off x="0" y="568878"/>
              <a:ext cx="12192000" cy="4451618"/>
            </a:xfrm>
            <a:custGeom>
              <a:avLst/>
              <a:gdLst>
                <a:gd name="connsiteX0" fmla="*/ 12192000 w 12192000"/>
                <a:gd name="connsiteY0" fmla="*/ 0 h 4759604"/>
                <a:gd name="connsiteX1" fmla="*/ 0 w 12192000"/>
                <a:gd name="connsiteY1" fmla="*/ 0 h 4759604"/>
                <a:gd name="connsiteX2" fmla="*/ 0 w 12192000"/>
                <a:gd name="connsiteY2" fmla="*/ 4028719 h 4759604"/>
                <a:gd name="connsiteX3" fmla="*/ 128363 w 12192000"/>
                <a:gd name="connsiteY3" fmla="*/ 4109384 h 4759604"/>
                <a:gd name="connsiteX4" fmla="*/ 3345120 w 12192000"/>
                <a:gd name="connsiteY4" fmla="*/ 4721675 h 4759604"/>
                <a:gd name="connsiteX5" fmla="*/ 11973926 w 12192000"/>
                <a:gd name="connsiteY5" fmla="*/ 713049 h 4759604"/>
                <a:gd name="connsiteX6" fmla="*/ 12192000 w 12192000"/>
                <a:gd name="connsiteY6" fmla="*/ 729728 h 475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759604">
                  <a:moveTo>
                    <a:pt x="12192000" y="0"/>
                  </a:moveTo>
                  <a:lnTo>
                    <a:pt x="0" y="0"/>
                  </a:lnTo>
                  <a:lnTo>
                    <a:pt x="0" y="4028719"/>
                  </a:lnTo>
                  <a:lnTo>
                    <a:pt x="128363" y="4109384"/>
                  </a:lnTo>
                  <a:cubicBezTo>
                    <a:pt x="763610" y="4478692"/>
                    <a:pt x="1840298" y="4887326"/>
                    <a:pt x="3345120" y="4721675"/>
                  </a:cubicBezTo>
                  <a:cubicBezTo>
                    <a:pt x="6054261" y="4424119"/>
                    <a:pt x="7851291" y="526334"/>
                    <a:pt x="11973926" y="713049"/>
                  </a:cubicBezTo>
                  <a:lnTo>
                    <a:pt x="12192000" y="729728"/>
                  </a:lnTo>
                  <a:close/>
                </a:path>
              </a:pathLst>
            </a:custGeom>
            <a:solidFill>
              <a:schemeClr val="accent1">
                <a:lumMod val="40000"/>
                <a:lumOff val="60000"/>
              </a:schemeClr>
            </a:solidFill>
            <a:ln w="9504" cap="flat">
              <a:noFill/>
              <a:prstDash val="solid"/>
              <a:miter/>
            </a:ln>
            <a:effectLst>
              <a:outerShdw blurRad="127000" dist="38100" dir="8100000" algn="tr" rotWithShape="0">
                <a:prstClr val="black">
                  <a:alpha val="10000"/>
                </a:prstClr>
              </a:outerShdw>
            </a:effectLst>
          </p:spPr>
          <p:txBody>
            <a:bodyPr rtlCol="0" anchor="ctr"/>
            <a:lstStyle/>
            <a:p>
              <a:endParaRPr lang="en-US"/>
            </a:p>
          </p:txBody>
        </p:sp>
        <p:sp>
          <p:nvSpPr>
            <p:cNvPr id="5" name="Freeform 4">
              <a:extLst>
                <a:ext uri="{FF2B5EF4-FFF2-40B4-BE49-F238E27FC236}">
                  <a16:creationId xmlns:a16="http://schemas.microsoft.com/office/drawing/2014/main" id="{40E85FA9-32B6-624A-9AEC-9EADE7FDD5BA}"/>
                </a:ext>
              </a:extLst>
            </p:cNvPr>
            <p:cNvSpPr/>
            <p:nvPr/>
          </p:nvSpPr>
          <p:spPr>
            <a:xfrm flipH="1">
              <a:off x="0" y="386426"/>
              <a:ext cx="12192000" cy="4451619"/>
            </a:xfrm>
            <a:custGeom>
              <a:avLst/>
              <a:gdLst>
                <a:gd name="connsiteX0" fmla="*/ 12192000 w 12192000"/>
                <a:gd name="connsiteY0" fmla="*/ 0 h 4759604"/>
                <a:gd name="connsiteX1" fmla="*/ 0 w 12192000"/>
                <a:gd name="connsiteY1" fmla="*/ 0 h 4759604"/>
                <a:gd name="connsiteX2" fmla="*/ 0 w 12192000"/>
                <a:gd name="connsiteY2" fmla="*/ 4028719 h 4759604"/>
                <a:gd name="connsiteX3" fmla="*/ 128363 w 12192000"/>
                <a:gd name="connsiteY3" fmla="*/ 4109384 h 4759604"/>
                <a:gd name="connsiteX4" fmla="*/ 3345120 w 12192000"/>
                <a:gd name="connsiteY4" fmla="*/ 4721675 h 4759604"/>
                <a:gd name="connsiteX5" fmla="*/ 11973926 w 12192000"/>
                <a:gd name="connsiteY5" fmla="*/ 713049 h 4759604"/>
                <a:gd name="connsiteX6" fmla="*/ 12192000 w 12192000"/>
                <a:gd name="connsiteY6" fmla="*/ 729728 h 475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759604">
                  <a:moveTo>
                    <a:pt x="12192000" y="0"/>
                  </a:moveTo>
                  <a:lnTo>
                    <a:pt x="0" y="0"/>
                  </a:lnTo>
                  <a:lnTo>
                    <a:pt x="0" y="4028719"/>
                  </a:lnTo>
                  <a:lnTo>
                    <a:pt x="128363" y="4109384"/>
                  </a:lnTo>
                  <a:cubicBezTo>
                    <a:pt x="763610" y="4478692"/>
                    <a:pt x="1840298" y="4887326"/>
                    <a:pt x="3345120" y="4721675"/>
                  </a:cubicBezTo>
                  <a:cubicBezTo>
                    <a:pt x="6054261" y="4424119"/>
                    <a:pt x="7851291" y="526334"/>
                    <a:pt x="11973926" y="713049"/>
                  </a:cubicBezTo>
                  <a:lnTo>
                    <a:pt x="12192000" y="729728"/>
                  </a:lnTo>
                  <a:close/>
                </a:path>
              </a:pathLst>
            </a:custGeom>
            <a:solidFill>
              <a:schemeClr val="accent1">
                <a:lumMod val="60000"/>
                <a:lumOff val="40000"/>
              </a:schemeClr>
            </a:solidFill>
            <a:ln w="9504" cap="flat">
              <a:noFill/>
              <a:prstDash val="solid"/>
              <a:miter/>
            </a:ln>
            <a:effectLst>
              <a:outerShdw blurRad="127000" dist="38100" dir="8100000" algn="tr" rotWithShape="0">
                <a:prstClr val="black">
                  <a:alpha val="10000"/>
                </a:prstClr>
              </a:outerShdw>
            </a:effectLst>
          </p:spPr>
          <p:txBody>
            <a:bodyPr rtlCol="0" anchor="ctr"/>
            <a:lstStyle/>
            <a:p>
              <a:endParaRPr lang="en-US"/>
            </a:p>
          </p:txBody>
        </p:sp>
        <p:sp>
          <p:nvSpPr>
            <p:cNvPr id="6" name="Freeform 5">
              <a:extLst>
                <a:ext uri="{FF2B5EF4-FFF2-40B4-BE49-F238E27FC236}">
                  <a16:creationId xmlns:a16="http://schemas.microsoft.com/office/drawing/2014/main" id="{EE815484-337F-F64B-806B-67FF37B22FB8}"/>
                </a:ext>
              </a:extLst>
            </p:cNvPr>
            <p:cNvSpPr/>
            <p:nvPr/>
          </p:nvSpPr>
          <p:spPr>
            <a:xfrm flipH="1">
              <a:off x="0" y="0"/>
              <a:ext cx="12192000" cy="4759604"/>
            </a:xfrm>
            <a:custGeom>
              <a:avLst/>
              <a:gdLst>
                <a:gd name="connsiteX0" fmla="*/ 12192000 w 12192000"/>
                <a:gd name="connsiteY0" fmla="*/ 0 h 4759604"/>
                <a:gd name="connsiteX1" fmla="*/ 0 w 12192000"/>
                <a:gd name="connsiteY1" fmla="*/ 0 h 4759604"/>
                <a:gd name="connsiteX2" fmla="*/ 0 w 12192000"/>
                <a:gd name="connsiteY2" fmla="*/ 4028719 h 4759604"/>
                <a:gd name="connsiteX3" fmla="*/ 128363 w 12192000"/>
                <a:gd name="connsiteY3" fmla="*/ 4109384 h 4759604"/>
                <a:gd name="connsiteX4" fmla="*/ 3345120 w 12192000"/>
                <a:gd name="connsiteY4" fmla="*/ 4721675 h 4759604"/>
                <a:gd name="connsiteX5" fmla="*/ 11973926 w 12192000"/>
                <a:gd name="connsiteY5" fmla="*/ 713049 h 4759604"/>
                <a:gd name="connsiteX6" fmla="*/ 12192000 w 12192000"/>
                <a:gd name="connsiteY6" fmla="*/ 729728 h 475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759604">
                  <a:moveTo>
                    <a:pt x="12192000" y="0"/>
                  </a:moveTo>
                  <a:lnTo>
                    <a:pt x="0" y="0"/>
                  </a:lnTo>
                  <a:lnTo>
                    <a:pt x="0" y="4028719"/>
                  </a:lnTo>
                  <a:lnTo>
                    <a:pt x="128363" y="4109384"/>
                  </a:lnTo>
                  <a:cubicBezTo>
                    <a:pt x="763610" y="4478692"/>
                    <a:pt x="1840298" y="4887326"/>
                    <a:pt x="3345120" y="4721675"/>
                  </a:cubicBezTo>
                  <a:cubicBezTo>
                    <a:pt x="6054261" y="4424119"/>
                    <a:pt x="7851291" y="526334"/>
                    <a:pt x="11973926" y="713049"/>
                  </a:cubicBezTo>
                  <a:lnTo>
                    <a:pt x="12192000" y="729728"/>
                  </a:lnTo>
                  <a:close/>
                </a:path>
              </a:pathLst>
            </a:custGeom>
            <a:solidFill>
              <a:schemeClr val="accent1"/>
            </a:solidFill>
            <a:ln w="9504" cap="flat">
              <a:noFill/>
              <a:prstDash val="solid"/>
              <a:miter/>
            </a:ln>
            <a:effectLst>
              <a:outerShdw blurRad="127000" dist="38100" dir="8100000" algn="tr" rotWithShape="0">
                <a:prstClr val="black">
                  <a:alpha val="10000"/>
                </a:prstClr>
              </a:outerShdw>
            </a:effectLst>
          </p:spPr>
          <p:txBody>
            <a:bodyPr rtlCol="0" anchor="ctr"/>
            <a:lstStyle/>
            <a:p>
              <a:endParaRPr lang="en-US"/>
            </a:p>
          </p:txBody>
        </p:sp>
      </p:grpSp>
    </p:spTree>
    <p:extLst>
      <p:ext uri="{BB962C8B-B14F-4D97-AF65-F5344CB8AC3E}">
        <p14:creationId xmlns:p14="http://schemas.microsoft.com/office/powerpoint/2010/main" val="4050260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B346E8-0760-3843-B547-3E74B3FB1086}"/>
              </a:ext>
            </a:extLst>
          </p:cNvPr>
          <p:cNvSpPr>
            <a:spLocks noGrp="1"/>
          </p:cNvSpPr>
          <p:nvPr>
            <p:ph type="sldNum" sz="quarter" idx="10"/>
          </p:nvPr>
        </p:nvSpPr>
        <p:spPr/>
        <p:txBody>
          <a:bodyPr/>
          <a:lstStyle/>
          <a:p>
            <a:fld id="{02422CDE-BAFC-2445-952A-AA8397AC22DC}" type="slidenum">
              <a:rPr lang="en-US" smtClean="0"/>
              <a:pPr/>
              <a:t>‹#›</a:t>
            </a:fld>
            <a:endParaRPr lang="en-US" dirty="0"/>
          </a:p>
        </p:txBody>
      </p:sp>
      <p:grpSp>
        <p:nvGrpSpPr>
          <p:cNvPr id="4" name="Group 3">
            <a:extLst>
              <a:ext uri="{FF2B5EF4-FFF2-40B4-BE49-F238E27FC236}">
                <a16:creationId xmlns:a16="http://schemas.microsoft.com/office/drawing/2014/main" id="{A80F4E20-8D5F-5542-B61A-42FE7C427D3E}"/>
              </a:ext>
            </a:extLst>
          </p:cNvPr>
          <p:cNvGrpSpPr/>
          <p:nvPr userDrawn="1"/>
        </p:nvGrpSpPr>
        <p:grpSpPr>
          <a:xfrm>
            <a:off x="-13919" y="-1"/>
            <a:ext cx="7029570" cy="6858000"/>
            <a:chOff x="-13919" y="-1"/>
            <a:chExt cx="7029570" cy="6858000"/>
          </a:xfrm>
        </p:grpSpPr>
        <p:sp>
          <p:nvSpPr>
            <p:cNvPr id="5" name="Freeform 4">
              <a:extLst>
                <a:ext uri="{FF2B5EF4-FFF2-40B4-BE49-F238E27FC236}">
                  <a16:creationId xmlns:a16="http://schemas.microsoft.com/office/drawing/2014/main" id="{5016AA0C-0114-564C-9716-90D7B5F1EB68}"/>
                </a:ext>
              </a:extLst>
            </p:cNvPr>
            <p:cNvSpPr/>
            <p:nvPr/>
          </p:nvSpPr>
          <p:spPr>
            <a:xfrm flipH="1" flipV="1">
              <a:off x="71640" y="-1"/>
              <a:ext cx="6944011" cy="6858000"/>
            </a:xfrm>
            <a:custGeom>
              <a:avLst/>
              <a:gdLst>
                <a:gd name="connsiteX0" fmla="*/ 6909026 w 6944011"/>
                <a:gd name="connsiteY0" fmla="*/ 6858000 h 6858000"/>
                <a:gd name="connsiteX1" fmla="*/ 59238 w 6944011"/>
                <a:gd name="connsiteY1" fmla="*/ 6858000 h 6858000"/>
                <a:gd name="connsiteX2" fmla="*/ 26453 w 6944011"/>
                <a:gd name="connsiteY2" fmla="*/ 6737940 h 6858000"/>
                <a:gd name="connsiteX3" fmla="*/ 38120 w 6944011"/>
                <a:gd name="connsiteY3" fmla="*/ 5992096 h 6858000"/>
                <a:gd name="connsiteX4" fmla="*/ 1476100 w 6944011"/>
                <a:gd name="connsiteY4" fmla="*/ 4090459 h 6858000"/>
                <a:gd name="connsiteX5" fmla="*/ 2368678 w 6944011"/>
                <a:gd name="connsiteY5" fmla="*/ 3417023 h 6858000"/>
                <a:gd name="connsiteX6" fmla="*/ 3233528 w 6944011"/>
                <a:gd name="connsiteY6" fmla="*/ 2869939 h 6858000"/>
                <a:gd name="connsiteX7" fmla="*/ 3253422 w 6944011"/>
                <a:gd name="connsiteY7" fmla="*/ 1655634 h 6858000"/>
                <a:gd name="connsiteX8" fmla="*/ 4260524 w 6944011"/>
                <a:gd name="connsiteY8" fmla="*/ 1312607 h 6858000"/>
                <a:gd name="connsiteX9" fmla="*/ 5972594 w 6944011"/>
                <a:gd name="connsiteY9" fmla="*/ 628202 h 6858000"/>
                <a:gd name="connsiteX10" fmla="*/ 6195340 w 6944011"/>
                <a:gd name="connsiteY10" fmla="*/ 102965 h 6858000"/>
                <a:gd name="connsiteX11" fmla="*/ 6239928 w 6944011"/>
                <a:gd name="connsiteY11" fmla="*/ 0 h 6858000"/>
                <a:gd name="connsiteX12" fmla="*/ 6654235 w 6944011"/>
                <a:gd name="connsiteY12" fmla="*/ 0 h 6858000"/>
                <a:gd name="connsiteX13" fmla="*/ 6672280 w 6944011"/>
                <a:gd name="connsiteY13" fmla="*/ 38500 h 6858000"/>
                <a:gd name="connsiteX14" fmla="*/ 6896097 w 6944011"/>
                <a:gd name="connsiteY14" fmla="*/ 821108 h 6858000"/>
                <a:gd name="connsiteX15" fmla="*/ 6876211 w 6944011"/>
                <a:gd name="connsiteY15" fmla="*/ 66554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44011" h="6858000">
                  <a:moveTo>
                    <a:pt x="6909026" y="6858000"/>
                  </a:moveTo>
                  <a:lnTo>
                    <a:pt x="59238" y="6858000"/>
                  </a:lnTo>
                  <a:lnTo>
                    <a:pt x="26453" y="6737940"/>
                  </a:lnTo>
                  <a:cubicBezTo>
                    <a:pt x="-10324" y="6544389"/>
                    <a:pt x="-10837" y="6300175"/>
                    <a:pt x="38120" y="5992096"/>
                  </a:cubicBezTo>
                  <a:cubicBezTo>
                    <a:pt x="204802" y="4942722"/>
                    <a:pt x="1080166" y="4712149"/>
                    <a:pt x="1476100" y="4090459"/>
                  </a:cubicBezTo>
                  <a:cubicBezTo>
                    <a:pt x="1805650" y="3572811"/>
                    <a:pt x="1906876" y="3423059"/>
                    <a:pt x="2368678" y="3417023"/>
                  </a:cubicBezTo>
                  <a:cubicBezTo>
                    <a:pt x="2660088" y="3413001"/>
                    <a:pt x="3111685" y="3523992"/>
                    <a:pt x="3233528" y="2869939"/>
                  </a:cubicBezTo>
                  <a:cubicBezTo>
                    <a:pt x="3320219" y="2405317"/>
                    <a:pt x="3052517" y="2102518"/>
                    <a:pt x="3253422" y="1655634"/>
                  </a:cubicBezTo>
                  <a:cubicBezTo>
                    <a:pt x="3451749" y="1214235"/>
                    <a:pt x="3990863" y="1333269"/>
                    <a:pt x="4260524" y="1312607"/>
                  </a:cubicBezTo>
                  <a:cubicBezTo>
                    <a:pt x="4837158" y="1268358"/>
                    <a:pt x="5495743" y="1301819"/>
                    <a:pt x="5972594" y="628202"/>
                  </a:cubicBezTo>
                  <a:cubicBezTo>
                    <a:pt x="6052585" y="515292"/>
                    <a:pt x="6119949" y="293449"/>
                    <a:pt x="6195340" y="102965"/>
                  </a:cubicBezTo>
                  <a:lnTo>
                    <a:pt x="6239928" y="0"/>
                  </a:lnTo>
                  <a:lnTo>
                    <a:pt x="6654235" y="0"/>
                  </a:lnTo>
                  <a:lnTo>
                    <a:pt x="6672280" y="38500"/>
                  </a:lnTo>
                  <a:cubicBezTo>
                    <a:pt x="6784102" y="292143"/>
                    <a:pt x="6879218" y="654943"/>
                    <a:pt x="6896097" y="821108"/>
                  </a:cubicBezTo>
                  <a:cubicBezTo>
                    <a:pt x="7089375" y="2752686"/>
                    <a:pt x="6618201" y="4744369"/>
                    <a:pt x="6876211" y="6655437"/>
                  </a:cubicBezTo>
                  <a:close/>
                </a:path>
              </a:pathLst>
            </a:custGeom>
            <a:solidFill>
              <a:schemeClr val="accent1">
                <a:lumMod val="40000"/>
                <a:lumOff val="60000"/>
              </a:schemeClr>
            </a:solidFill>
            <a:ln w="9511" cap="flat">
              <a:noFill/>
              <a:prstDash val="solid"/>
              <a:miter/>
            </a:ln>
            <a:effectLst>
              <a:outerShdw blurRad="127000" dist="38100" dir="2700000" algn="tl" rotWithShape="0">
                <a:prstClr val="black">
                  <a:alpha val="12000"/>
                </a:prstClr>
              </a:outerShdw>
            </a:effectLst>
          </p:spPr>
          <p:txBody>
            <a:bodyPr rtlCol="0" anchor="ctr"/>
            <a:lstStyle/>
            <a:p>
              <a:endParaRPr lang="en-US"/>
            </a:p>
          </p:txBody>
        </p:sp>
        <p:sp>
          <p:nvSpPr>
            <p:cNvPr id="6" name="Freeform 5">
              <a:extLst>
                <a:ext uri="{FF2B5EF4-FFF2-40B4-BE49-F238E27FC236}">
                  <a16:creationId xmlns:a16="http://schemas.microsoft.com/office/drawing/2014/main" id="{FB09C4E4-7763-0942-B982-09F1E1B5C369}"/>
                </a:ext>
              </a:extLst>
            </p:cNvPr>
            <p:cNvSpPr/>
            <p:nvPr/>
          </p:nvSpPr>
          <p:spPr>
            <a:xfrm flipH="1" flipV="1">
              <a:off x="-5900" y="-1"/>
              <a:ext cx="6747292" cy="6858000"/>
            </a:xfrm>
            <a:custGeom>
              <a:avLst/>
              <a:gdLst>
                <a:gd name="connsiteX0" fmla="*/ 6747292 w 6747292"/>
                <a:gd name="connsiteY0" fmla="*/ 6858000 h 6858000"/>
                <a:gd name="connsiteX1" fmla="*/ 59238 w 6747292"/>
                <a:gd name="connsiteY1" fmla="*/ 6858000 h 6858000"/>
                <a:gd name="connsiteX2" fmla="*/ 26453 w 6747292"/>
                <a:gd name="connsiteY2" fmla="*/ 6737940 h 6858000"/>
                <a:gd name="connsiteX3" fmla="*/ 38120 w 6747292"/>
                <a:gd name="connsiteY3" fmla="*/ 5992096 h 6858000"/>
                <a:gd name="connsiteX4" fmla="*/ 1476100 w 6747292"/>
                <a:gd name="connsiteY4" fmla="*/ 4090459 h 6858000"/>
                <a:gd name="connsiteX5" fmla="*/ 2368678 w 6747292"/>
                <a:gd name="connsiteY5" fmla="*/ 3417023 h 6858000"/>
                <a:gd name="connsiteX6" fmla="*/ 3233528 w 6747292"/>
                <a:gd name="connsiteY6" fmla="*/ 2869939 h 6858000"/>
                <a:gd name="connsiteX7" fmla="*/ 3253422 w 6747292"/>
                <a:gd name="connsiteY7" fmla="*/ 1655634 h 6858000"/>
                <a:gd name="connsiteX8" fmla="*/ 4260523 w 6747292"/>
                <a:gd name="connsiteY8" fmla="*/ 1312607 h 6858000"/>
                <a:gd name="connsiteX9" fmla="*/ 5972594 w 6747292"/>
                <a:gd name="connsiteY9" fmla="*/ 628202 h 6858000"/>
                <a:gd name="connsiteX10" fmla="*/ 6195340 w 6747292"/>
                <a:gd name="connsiteY10" fmla="*/ 102965 h 6858000"/>
                <a:gd name="connsiteX11" fmla="*/ 6239928 w 6747292"/>
                <a:gd name="connsiteY11" fmla="*/ 0 h 6858000"/>
                <a:gd name="connsiteX12" fmla="*/ 6654235 w 6747292"/>
                <a:gd name="connsiteY12" fmla="*/ 0 h 6858000"/>
                <a:gd name="connsiteX13" fmla="*/ 6672280 w 6747292"/>
                <a:gd name="connsiteY13" fmla="*/ 38500 h 6858000"/>
                <a:gd name="connsiteX14" fmla="*/ 6736876 w 6747292"/>
                <a:gd name="connsiteY14" fmla="*/ 201338 h 6858000"/>
                <a:gd name="connsiteX15" fmla="*/ 6747292 w 6747292"/>
                <a:gd name="connsiteY15" fmla="*/ 232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7292" h="6858000">
                  <a:moveTo>
                    <a:pt x="6747292" y="6858000"/>
                  </a:moveTo>
                  <a:lnTo>
                    <a:pt x="59238" y="6858000"/>
                  </a:lnTo>
                  <a:lnTo>
                    <a:pt x="26453" y="6737940"/>
                  </a:lnTo>
                  <a:cubicBezTo>
                    <a:pt x="-10324" y="6544389"/>
                    <a:pt x="-10837" y="6300175"/>
                    <a:pt x="38120" y="5992096"/>
                  </a:cubicBezTo>
                  <a:cubicBezTo>
                    <a:pt x="204802" y="4942722"/>
                    <a:pt x="1080166" y="4712149"/>
                    <a:pt x="1476100" y="4090459"/>
                  </a:cubicBezTo>
                  <a:cubicBezTo>
                    <a:pt x="1805650" y="3572811"/>
                    <a:pt x="1906876" y="3423059"/>
                    <a:pt x="2368678" y="3417023"/>
                  </a:cubicBezTo>
                  <a:cubicBezTo>
                    <a:pt x="2660088" y="3413001"/>
                    <a:pt x="3111685" y="3523992"/>
                    <a:pt x="3233528" y="2869939"/>
                  </a:cubicBezTo>
                  <a:cubicBezTo>
                    <a:pt x="3320219" y="2405317"/>
                    <a:pt x="3052517" y="2102518"/>
                    <a:pt x="3253422" y="1655634"/>
                  </a:cubicBezTo>
                  <a:cubicBezTo>
                    <a:pt x="3451749" y="1214235"/>
                    <a:pt x="3990863" y="1333269"/>
                    <a:pt x="4260523" y="1312607"/>
                  </a:cubicBezTo>
                  <a:cubicBezTo>
                    <a:pt x="4837158" y="1268358"/>
                    <a:pt x="5495743" y="1301819"/>
                    <a:pt x="5972594" y="628202"/>
                  </a:cubicBezTo>
                  <a:cubicBezTo>
                    <a:pt x="6052585" y="515292"/>
                    <a:pt x="6119949" y="293449"/>
                    <a:pt x="6195340" y="102965"/>
                  </a:cubicBezTo>
                  <a:lnTo>
                    <a:pt x="6239928" y="0"/>
                  </a:lnTo>
                  <a:lnTo>
                    <a:pt x="6654235" y="0"/>
                  </a:lnTo>
                  <a:lnTo>
                    <a:pt x="6672280" y="38500"/>
                  </a:lnTo>
                  <a:cubicBezTo>
                    <a:pt x="6694644" y="89228"/>
                    <a:pt x="6716340" y="144323"/>
                    <a:pt x="6736876" y="201338"/>
                  </a:cubicBezTo>
                  <a:lnTo>
                    <a:pt x="6747292" y="232850"/>
                  </a:lnTo>
                  <a:close/>
                </a:path>
              </a:pathLst>
            </a:custGeom>
            <a:solidFill>
              <a:schemeClr val="accent1">
                <a:lumMod val="60000"/>
                <a:lumOff val="40000"/>
              </a:schemeClr>
            </a:solidFill>
            <a:ln w="9511" cap="flat">
              <a:noFill/>
              <a:prstDash val="solid"/>
              <a:miter/>
            </a:ln>
            <a:effectLst>
              <a:outerShdw blurRad="127000" dist="38100" dir="2700000" algn="tl" rotWithShape="0">
                <a:prstClr val="black">
                  <a:alpha val="12000"/>
                </a:prstClr>
              </a:outerShdw>
            </a:effectLst>
          </p:spPr>
          <p:txBody>
            <a:bodyPr rtlCol="0" anchor="ctr"/>
            <a:lstStyle/>
            <a:p>
              <a:endParaRPr lang="en-US"/>
            </a:p>
          </p:txBody>
        </p:sp>
        <p:sp>
          <p:nvSpPr>
            <p:cNvPr id="7" name="Freeform 6">
              <a:extLst>
                <a:ext uri="{FF2B5EF4-FFF2-40B4-BE49-F238E27FC236}">
                  <a16:creationId xmlns:a16="http://schemas.microsoft.com/office/drawing/2014/main" id="{D3488848-4E53-BE4D-9966-55C4F1FE4253}"/>
                </a:ext>
              </a:extLst>
            </p:cNvPr>
            <p:cNvSpPr/>
            <p:nvPr/>
          </p:nvSpPr>
          <p:spPr>
            <a:xfrm flipH="1" flipV="1">
              <a:off x="-13919" y="-1"/>
              <a:ext cx="6541750" cy="6858000"/>
            </a:xfrm>
            <a:custGeom>
              <a:avLst/>
              <a:gdLst>
                <a:gd name="connsiteX0" fmla="*/ 6541750 w 6541750"/>
                <a:gd name="connsiteY0" fmla="*/ 6858000 h 6858000"/>
                <a:gd name="connsiteX1" fmla="*/ 27300 w 6541750"/>
                <a:gd name="connsiteY1" fmla="*/ 6858000 h 6858000"/>
                <a:gd name="connsiteX2" fmla="*/ 26453 w 6541750"/>
                <a:gd name="connsiteY2" fmla="*/ 6854898 h 6858000"/>
                <a:gd name="connsiteX3" fmla="*/ 38120 w 6541750"/>
                <a:gd name="connsiteY3" fmla="*/ 6109054 h 6858000"/>
                <a:gd name="connsiteX4" fmla="*/ 1476100 w 6541750"/>
                <a:gd name="connsiteY4" fmla="*/ 4207418 h 6858000"/>
                <a:gd name="connsiteX5" fmla="*/ 2368678 w 6541750"/>
                <a:gd name="connsiteY5" fmla="*/ 3533981 h 6858000"/>
                <a:gd name="connsiteX6" fmla="*/ 3233528 w 6541750"/>
                <a:gd name="connsiteY6" fmla="*/ 2986897 h 6858000"/>
                <a:gd name="connsiteX7" fmla="*/ 3253422 w 6541750"/>
                <a:gd name="connsiteY7" fmla="*/ 1772592 h 6858000"/>
                <a:gd name="connsiteX8" fmla="*/ 4260523 w 6541750"/>
                <a:gd name="connsiteY8" fmla="*/ 1429565 h 6858000"/>
                <a:gd name="connsiteX9" fmla="*/ 5972594 w 6541750"/>
                <a:gd name="connsiteY9" fmla="*/ 745160 h 6858000"/>
                <a:gd name="connsiteX10" fmla="*/ 6284630 w 6541750"/>
                <a:gd name="connsiteY10" fmla="*/ 26256 h 6858000"/>
                <a:gd name="connsiteX11" fmla="*/ 6301308 w 6541750"/>
                <a:gd name="connsiteY11" fmla="*/ 0 h 6858000"/>
                <a:gd name="connsiteX12" fmla="*/ 6541750 w 6541750"/>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41750" h="6858000">
                  <a:moveTo>
                    <a:pt x="6541750" y="6858000"/>
                  </a:moveTo>
                  <a:lnTo>
                    <a:pt x="27300" y="6858000"/>
                  </a:lnTo>
                  <a:lnTo>
                    <a:pt x="26453" y="6854898"/>
                  </a:lnTo>
                  <a:cubicBezTo>
                    <a:pt x="-10324" y="6661347"/>
                    <a:pt x="-10837" y="6417133"/>
                    <a:pt x="38120" y="6109054"/>
                  </a:cubicBezTo>
                  <a:cubicBezTo>
                    <a:pt x="204802" y="5059680"/>
                    <a:pt x="1080166" y="4829107"/>
                    <a:pt x="1476100" y="4207418"/>
                  </a:cubicBezTo>
                  <a:cubicBezTo>
                    <a:pt x="1805650" y="3689769"/>
                    <a:pt x="1906876" y="3540017"/>
                    <a:pt x="2368678" y="3533981"/>
                  </a:cubicBezTo>
                  <a:cubicBezTo>
                    <a:pt x="2660088" y="3529959"/>
                    <a:pt x="3111685" y="3640950"/>
                    <a:pt x="3233528" y="2986897"/>
                  </a:cubicBezTo>
                  <a:cubicBezTo>
                    <a:pt x="3320219" y="2522275"/>
                    <a:pt x="3052517" y="2219476"/>
                    <a:pt x="3253422" y="1772592"/>
                  </a:cubicBezTo>
                  <a:cubicBezTo>
                    <a:pt x="3451749" y="1331193"/>
                    <a:pt x="3990863" y="1450227"/>
                    <a:pt x="4260523" y="1429565"/>
                  </a:cubicBezTo>
                  <a:cubicBezTo>
                    <a:pt x="4837158" y="1385316"/>
                    <a:pt x="5495743" y="1418777"/>
                    <a:pt x="5972594" y="745160"/>
                  </a:cubicBezTo>
                  <a:cubicBezTo>
                    <a:pt x="6082582" y="589909"/>
                    <a:pt x="6168696" y="228706"/>
                    <a:pt x="6284630" y="26256"/>
                  </a:cubicBezTo>
                  <a:lnTo>
                    <a:pt x="6301308" y="0"/>
                  </a:lnTo>
                  <a:lnTo>
                    <a:pt x="6541750" y="0"/>
                  </a:lnTo>
                  <a:close/>
                </a:path>
              </a:pathLst>
            </a:custGeom>
            <a:solidFill>
              <a:schemeClr val="accent1"/>
            </a:solidFill>
            <a:ln w="9511" cap="flat">
              <a:noFill/>
              <a:prstDash val="solid"/>
              <a:miter/>
            </a:ln>
            <a:effectLst>
              <a:outerShdw blurRad="127000" dist="38100" dir="2700000" algn="tl" rotWithShape="0">
                <a:prstClr val="black">
                  <a:alpha val="12000"/>
                </a:prstClr>
              </a:outerShdw>
            </a:effectLst>
          </p:spPr>
          <p:txBody>
            <a:bodyPr rtlCol="0" anchor="ctr"/>
            <a:lstStyle/>
            <a:p>
              <a:endParaRPr lang="en-US"/>
            </a:p>
          </p:txBody>
        </p:sp>
      </p:grpSp>
    </p:spTree>
    <p:extLst>
      <p:ext uri="{BB962C8B-B14F-4D97-AF65-F5344CB8AC3E}">
        <p14:creationId xmlns:p14="http://schemas.microsoft.com/office/powerpoint/2010/main" val="2592300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A9381D-8882-7547-B5DB-0B9DAF2BB648}"/>
              </a:ext>
            </a:extLst>
          </p:cNvPr>
          <p:cNvSpPr>
            <a:spLocks noGrp="1"/>
          </p:cNvSpPr>
          <p:nvPr>
            <p:ph type="sldNum" sz="quarter" idx="10"/>
          </p:nvPr>
        </p:nvSpPr>
        <p:spPr/>
        <p:txBody>
          <a:bodyPr/>
          <a:lstStyle/>
          <a:p>
            <a:fld id="{02422CDE-BAFC-2445-952A-AA8397AC22DC}" type="slidenum">
              <a:rPr lang="en-US" smtClean="0"/>
              <a:pPr/>
              <a:t>‹#›</a:t>
            </a:fld>
            <a:endParaRPr lang="en-US" dirty="0"/>
          </a:p>
        </p:txBody>
      </p:sp>
      <p:grpSp>
        <p:nvGrpSpPr>
          <p:cNvPr id="4" name="Group 3">
            <a:extLst>
              <a:ext uri="{FF2B5EF4-FFF2-40B4-BE49-F238E27FC236}">
                <a16:creationId xmlns:a16="http://schemas.microsoft.com/office/drawing/2014/main" id="{F67205C6-13CD-CD4A-8316-63E938B4DD7C}"/>
              </a:ext>
            </a:extLst>
          </p:cNvPr>
          <p:cNvGrpSpPr/>
          <p:nvPr userDrawn="1"/>
        </p:nvGrpSpPr>
        <p:grpSpPr>
          <a:xfrm>
            <a:off x="-33602" y="0"/>
            <a:ext cx="5903836" cy="6858000"/>
            <a:chOff x="-33602" y="0"/>
            <a:chExt cx="5903836" cy="6858000"/>
          </a:xfrm>
        </p:grpSpPr>
        <p:sp>
          <p:nvSpPr>
            <p:cNvPr id="5" name="Freeform 4">
              <a:extLst>
                <a:ext uri="{FF2B5EF4-FFF2-40B4-BE49-F238E27FC236}">
                  <a16:creationId xmlns:a16="http://schemas.microsoft.com/office/drawing/2014/main" id="{87E69AB1-C035-8942-86BC-DC8270C0FDBF}"/>
                </a:ext>
              </a:extLst>
            </p:cNvPr>
            <p:cNvSpPr/>
            <p:nvPr/>
          </p:nvSpPr>
          <p:spPr>
            <a:xfrm flipH="1">
              <a:off x="1780182" y="1887"/>
              <a:ext cx="4090052" cy="6855625"/>
            </a:xfrm>
            <a:custGeom>
              <a:avLst/>
              <a:gdLst>
                <a:gd name="connsiteX0" fmla="*/ 5886460 w 5886460"/>
                <a:gd name="connsiteY0" fmla="*/ 0 h 6855625"/>
                <a:gd name="connsiteX1" fmla="*/ 2849758 w 5886460"/>
                <a:gd name="connsiteY1" fmla="*/ 0 h 6855625"/>
                <a:gd name="connsiteX2" fmla="*/ 1365534 w 5886460"/>
                <a:gd name="connsiteY2" fmla="*/ 2862458 h 6855625"/>
                <a:gd name="connsiteX3" fmla="*/ 591563 w 5886460"/>
                <a:gd name="connsiteY3" fmla="*/ 3545203 h 6855625"/>
                <a:gd name="connsiteX4" fmla="*/ 45383 w 5886460"/>
                <a:gd name="connsiteY4" fmla="*/ 4468365 h 6855625"/>
                <a:gd name="connsiteX5" fmla="*/ 146535 w 5886460"/>
                <a:gd name="connsiteY5" fmla="*/ 5618796 h 6855625"/>
                <a:gd name="connsiteX6" fmla="*/ 743888 w 5886460"/>
                <a:gd name="connsiteY6" fmla="*/ 6557922 h 6855625"/>
                <a:gd name="connsiteX7" fmla="*/ 1058096 w 5886460"/>
                <a:gd name="connsiteY7" fmla="*/ 6855625 h 6855625"/>
                <a:gd name="connsiteX8" fmla="*/ 5886460 w 5886460"/>
                <a:gd name="connsiteY8" fmla="*/ 6855625 h 68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6460" h="6855625">
                  <a:moveTo>
                    <a:pt x="5886460" y="0"/>
                  </a:moveTo>
                  <a:lnTo>
                    <a:pt x="2849758" y="0"/>
                  </a:lnTo>
                  <a:cubicBezTo>
                    <a:pt x="2728097" y="1128596"/>
                    <a:pt x="2136518" y="2161870"/>
                    <a:pt x="1365534" y="2862458"/>
                  </a:cubicBezTo>
                  <a:cubicBezTo>
                    <a:pt x="1110265" y="3094423"/>
                    <a:pt x="834885" y="3296335"/>
                    <a:pt x="591563" y="3545203"/>
                  </a:cubicBezTo>
                  <a:cubicBezTo>
                    <a:pt x="348241" y="3794072"/>
                    <a:pt x="133393" y="4100697"/>
                    <a:pt x="45383" y="4468365"/>
                  </a:cubicBezTo>
                  <a:cubicBezTo>
                    <a:pt x="-46012" y="4846364"/>
                    <a:pt x="7152" y="5261692"/>
                    <a:pt x="146535" y="5618796"/>
                  </a:cubicBezTo>
                  <a:cubicBezTo>
                    <a:pt x="285917" y="5975898"/>
                    <a:pt x="503553" y="6284167"/>
                    <a:pt x="743888" y="6557922"/>
                  </a:cubicBezTo>
                  <a:cubicBezTo>
                    <a:pt x="838920" y="6670611"/>
                    <a:pt x="944307" y="6770461"/>
                    <a:pt x="1058096" y="6855625"/>
                  </a:cubicBezTo>
                  <a:lnTo>
                    <a:pt x="5886460" y="6855625"/>
                  </a:lnTo>
                  <a:close/>
                </a:path>
              </a:pathLst>
            </a:custGeom>
            <a:solidFill>
              <a:schemeClr val="accent1">
                <a:lumMod val="40000"/>
                <a:lumOff val="60000"/>
              </a:schemeClr>
            </a:solidFill>
            <a:ln w="19896" cap="flat">
              <a:noFill/>
              <a:prstDash val="solid"/>
              <a:miter/>
            </a:ln>
            <a:effectLst>
              <a:outerShdw blurRad="127000" dist="38100" algn="l" rotWithShape="0">
                <a:prstClr val="black">
                  <a:alpha val="20000"/>
                </a:prstClr>
              </a:outerShdw>
            </a:effectLst>
          </p:spPr>
          <p:txBody>
            <a:bodyPr rtlCol="0" anchor="ctr"/>
            <a:lstStyle/>
            <a:p>
              <a:endParaRPr lang="en-US"/>
            </a:p>
          </p:txBody>
        </p:sp>
        <p:sp>
          <p:nvSpPr>
            <p:cNvPr id="6" name="Freeform 5">
              <a:extLst>
                <a:ext uri="{FF2B5EF4-FFF2-40B4-BE49-F238E27FC236}">
                  <a16:creationId xmlns:a16="http://schemas.microsoft.com/office/drawing/2014/main" id="{37B75502-919C-5B49-BCAA-9494126C6E3A}"/>
                </a:ext>
              </a:extLst>
            </p:cNvPr>
            <p:cNvSpPr/>
            <p:nvPr/>
          </p:nvSpPr>
          <p:spPr>
            <a:xfrm flipH="1">
              <a:off x="1598666" y="1887"/>
              <a:ext cx="4090052" cy="6855625"/>
            </a:xfrm>
            <a:custGeom>
              <a:avLst/>
              <a:gdLst>
                <a:gd name="connsiteX0" fmla="*/ 5886460 w 5886460"/>
                <a:gd name="connsiteY0" fmla="*/ 0 h 6855625"/>
                <a:gd name="connsiteX1" fmla="*/ 2849758 w 5886460"/>
                <a:gd name="connsiteY1" fmla="*/ 0 h 6855625"/>
                <a:gd name="connsiteX2" fmla="*/ 1365534 w 5886460"/>
                <a:gd name="connsiteY2" fmla="*/ 2862458 h 6855625"/>
                <a:gd name="connsiteX3" fmla="*/ 591563 w 5886460"/>
                <a:gd name="connsiteY3" fmla="*/ 3545203 h 6855625"/>
                <a:gd name="connsiteX4" fmla="*/ 45383 w 5886460"/>
                <a:gd name="connsiteY4" fmla="*/ 4468365 h 6855625"/>
                <a:gd name="connsiteX5" fmla="*/ 146535 w 5886460"/>
                <a:gd name="connsiteY5" fmla="*/ 5618796 h 6855625"/>
                <a:gd name="connsiteX6" fmla="*/ 743888 w 5886460"/>
                <a:gd name="connsiteY6" fmla="*/ 6557922 h 6855625"/>
                <a:gd name="connsiteX7" fmla="*/ 1058096 w 5886460"/>
                <a:gd name="connsiteY7" fmla="*/ 6855625 h 6855625"/>
                <a:gd name="connsiteX8" fmla="*/ 5886460 w 5886460"/>
                <a:gd name="connsiteY8" fmla="*/ 6855625 h 68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6460" h="6855625">
                  <a:moveTo>
                    <a:pt x="5886460" y="0"/>
                  </a:moveTo>
                  <a:lnTo>
                    <a:pt x="2849758" y="0"/>
                  </a:lnTo>
                  <a:cubicBezTo>
                    <a:pt x="2728097" y="1128596"/>
                    <a:pt x="2136518" y="2161870"/>
                    <a:pt x="1365534" y="2862458"/>
                  </a:cubicBezTo>
                  <a:cubicBezTo>
                    <a:pt x="1110265" y="3094423"/>
                    <a:pt x="834885" y="3296335"/>
                    <a:pt x="591563" y="3545203"/>
                  </a:cubicBezTo>
                  <a:cubicBezTo>
                    <a:pt x="348241" y="3794072"/>
                    <a:pt x="133393" y="4100697"/>
                    <a:pt x="45383" y="4468365"/>
                  </a:cubicBezTo>
                  <a:cubicBezTo>
                    <a:pt x="-46012" y="4846364"/>
                    <a:pt x="7152" y="5261692"/>
                    <a:pt x="146535" y="5618796"/>
                  </a:cubicBezTo>
                  <a:cubicBezTo>
                    <a:pt x="285917" y="5975898"/>
                    <a:pt x="503553" y="6284167"/>
                    <a:pt x="743888" y="6557922"/>
                  </a:cubicBezTo>
                  <a:cubicBezTo>
                    <a:pt x="838920" y="6670611"/>
                    <a:pt x="944307" y="6770461"/>
                    <a:pt x="1058096" y="6855625"/>
                  </a:cubicBezTo>
                  <a:lnTo>
                    <a:pt x="5886460" y="6855625"/>
                  </a:lnTo>
                  <a:close/>
                </a:path>
              </a:pathLst>
            </a:custGeom>
            <a:solidFill>
              <a:schemeClr val="accent1">
                <a:lumMod val="60000"/>
                <a:lumOff val="40000"/>
              </a:schemeClr>
            </a:solidFill>
            <a:ln w="19896" cap="flat">
              <a:noFill/>
              <a:prstDash val="solid"/>
              <a:miter/>
            </a:ln>
            <a:effectLst>
              <a:outerShdw blurRad="127000" dist="38100" algn="l" rotWithShape="0">
                <a:prstClr val="black">
                  <a:alpha val="20000"/>
                </a:prstClr>
              </a:outerShdw>
            </a:effectLst>
          </p:spPr>
          <p:txBody>
            <a:bodyPr rtlCol="0" anchor="ctr"/>
            <a:lstStyle/>
            <a:p>
              <a:endParaRPr lang="en-US"/>
            </a:p>
          </p:txBody>
        </p:sp>
        <p:sp>
          <p:nvSpPr>
            <p:cNvPr id="7" name="Freeform 6">
              <a:extLst>
                <a:ext uri="{FF2B5EF4-FFF2-40B4-BE49-F238E27FC236}">
                  <a16:creationId xmlns:a16="http://schemas.microsoft.com/office/drawing/2014/main" id="{FBB8B682-BB7D-FA4B-A2C6-65A9920FCD09}"/>
                </a:ext>
              </a:extLst>
            </p:cNvPr>
            <p:cNvSpPr/>
            <p:nvPr/>
          </p:nvSpPr>
          <p:spPr>
            <a:xfrm>
              <a:off x="-33602" y="0"/>
              <a:ext cx="5562998" cy="6858000"/>
            </a:xfrm>
            <a:custGeom>
              <a:avLst/>
              <a:gdLst>
                <a:gd name="connsiteX0" fmla="*/ 0 w 5562998"/>
                <a:gd name="connsiteY0" fmla="*/ 0 h 6858000"/>
                <a:gd name="connsiteX1" fmla="*/ 1588712 w 5562998"/>
                <a:gd name="connsiteY1" fmla="*/ 0 h 6858000"/>
                <a:gd name="connsiteX2" fmla="*/ 1588712 w 5562998"/>
                <a:gd name="connsiteY2" fmla="*/ 1887 h 6858000"/>
                <a:gd name="connsiteX3" fmla="*/ 3582919 w 5562998"/>
                <a:gd name="connsiteY3" fmla="*/ 1887 h 6858000"/>
                <a:gd name="connsiteX4" fmla="*/ 4614193 w 5562998"/>
                <a:gd name="connsiteY4" fmla="*/ 2864345 h 6858000"/>
                <a:gd name="connsiteX5" fmla="*/ 5151966 w 5562998"/>
                <a:gd name="connsiteY5" fmla="*/ 3547090 h 6858000"/>
                <a:gd name="connsiteX6" fmla="*/ 5531465 w 5562998"/>
                <a:gd name="connsiteY6" fmla="*/ 4470252 h 6858000"/>
                <a:gd name="connsiteX7" fmla="*/ 5461182 w 5562998"/>
                <a:gd name="connsiteY7" fmla="*/ 5620683 h 6858000"/>
                <a:gd name="connsiteX8" fmla="*/ 5046127 w 5562998"/>
                <a:gd name="connsiteY8" fmla="*/ 6559809 h 6858000"/>
                <a:gd name="connsiteX9" fmla="*/ 4827808 w 5562998"/>
                <a:gd name="connsiteY9" fmla="*/ 6857512 h 6858000"/>
                <a:gd name="connsiteX10" fmla="*/ 1588712 w 5562998"/>
                <a:gd name="connsiteY10" fmla="*/ 6857512 h 6858000"/>
                <a:gd name="connsiteX11" fmla="*/ 1588712 w 5562998"/>
                <a:gd name="connsiteY11" fmla="*/ 6858000 h 6858000"/>
                <a:gd name="connsiteX12" fmla="*/ 0 w 5562998"/>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62998" h="6858000">
                  <a:moveTo>
                    <a:pt x="0" y="0"/>
                  </a:moveTo>
                  <a:lnTo>
                    <a:pt x="1588712" y="0"/>
                  </a:lnTo>
                  <a:lnTo>
                    <a:pt x="1588712" y="1887"/>
                  </a:lnTo>
                  <a:lnTo>
                    <a:pt x="3582919" y="1887"/>
                  </a:lnTo>
                  <a:cubicBezTo>
                    <a:pt x="3667452" y="1130483"/>
                    <a:pt x="4078495" y="2163757"/>
                    <a:pt x="4614193" y="2864345"/>
                  </a:cubicBezTo>
                  <a:cubicBezTo>
                    <a:pt x="4791560" y="3096310"/>
                    <a:pt x="4982900" y="3298222"/>
                    <a:pt x="5151966" y="3547090"/>
                  </a:cubicBezTo>
                  <a:cubicBezTo>
                    <a:pt x="5321032" y="3795959"/>
                    <a:pt x="5470314" y="4102584"/>
                    <a:pt x="5531465" y="4470252"/>
                  </a:cubicBezTo>
                  <a:cubicBezTo>
                    <a:pt x="5594968" y="4848251"/>
                    <a:pt x="5558029" y="5263579"/>
                    <a:pt x="5461182" y="5620683"/>
                  </a:cubicBezTo>
                  <a:cubicBezTo>
                    <a:pt x="5364336" y="5977785"/>
                    <a:pt x="5213118" y="6286054"/>
                    <a:pt x="5046127" y="6559809"/>
                  </a:cubicBezTo>
                  <a:cubicBezTo>
                    <a:pt x="4980097" y="6672498"/>
                    <a:pt x="4906871" y="6772348"/>
                    <a:pt x="4827808" y="6857512"/>
                  </a:cubicBezTo>
                  <a:lnTo>
                    <a:pt x="1588712" y="6857512"/>
                  </a:lnTo>
                  <a:lnTo>
                    <a:pt x="1588712"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342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8CEB6F-691B-5345-AEA5-6E22A16FA9B6}"/>
              </a:ext>
            </a:extLst>
          </p:cNvPr>
          <p:cNvSpPr>
            <a:spLocks noGrp="1"/>
          </p:cNvSpPr>
          <p:nvPr>
            <p:ph type="pic" sz="quarter" idx="11"/>
          </p:nvPr>
        </p:nvSpPr>
        <p:spPr>
          <a:xfrm>
            <a:off x="6497292" y="1206954"/>
            <a:ext cx="4654505" cy="4058123"/>
          </a:xfrm>
          <a:custGeom>
            <a:avLst/>
            <a:gdLst>
              <a:gd name="connsiteX0" fmla="*/ 1572279 w 4654505"/>
              <a:gd name="connsiteY0" fmla="*/ 137167 h 4058123"/>
              <a:gd name="connsiteX1" fmla="*/ 1715490 w 4654505"/>
              <a:gd name="connsiteY1" fmla="*/ 137253 h 4058123"/>
              <a:gd name="connsiteX2" fmla="*/ 2235737 w 4654505"/>
              <a:gd name="connsiteY2" fmla="*/ 230324 h 4058123"/>
              <a:gd name="connsiteX3" fmla="*/ 3130262 w 4654505"/>
              <a:gd name="connsiteY3" fmla="*/ 985441 h 4058123"/>
              <a:gd name="connsiteX4" fmla="*/ 3147844 w 4654505"/>
              <a:gd name="connsiteY4" fmla="*/ 1021296 h 4058123"/>
              <a:gd name="connsiteX5" fmla="*/ 3191328 w 4654505"/>
              <a:gd name="connsiteY5" fmla="*/ 985829 h 4058123"/>
              <a:gd name="connsiteX6" fmla="*/ 4654505 w 4654505"/>
              <a:gd name="connsiteY6" fmla="*/ 2409104 h 4058123"/>
              <a:gd name="connsiteX7" fmla="*/ 3005486 w 4654505"/>
              <a:gd name="connsiteY7" fmla="*/ 4058123 h 4058123"/>
              <a:gd name="connsiteX8" fmla="*/ 1733020 w 4654505"/>
              <a:gd name="connsiteY8" fmla="*/ 3458036 h 4058123"/>
              <a:gd name="connsiteX9" fmla="*/ 1657970 w 4654505"/>
              <a:gd name="connsiteY9" fmla="*/ 3357671 h 4058123"/>
              <a:gd name="connsiteX10" fmla="*/ 1620820 w 4654505"/>
              <a:gd name="connsiteY10" fmla="*/ 3410872 h 4058123"/>
              <a:gd name="connsiteX11" fmla="*/ 1461215 w 4654505"/>
              <a:gd name="connsiteY11" fmla="*/ 3736616 h 4058123"/>
              <a:gd name="connsiteX12" fmla="*/ 16302 w 4654505"/>
              <a:gd name="connsiteY12" fmla="*/ 1535020 h 4058123"/>
              <a:gd name="connsiteX13" fmla="*/ 1572279 w 4654505"/>
              <a:gd name="connsiteY13" fmla="*/ 137167 h 4058123"/>
              <a:gd name="connsiteX14" fmla="*/ 2868208 w 4654505"/>
              <a:gd name="connsiteY14" fmla="*/ 72 h 4058123"/>
              <a:gd name="connsiteX15" fmla="*/ 3275877 w 4654505"/>
              <a:gd name="connsiteY15" fmla="*/ 160896 h 4058123"/>
              <a:gd name="connsiteX16" fmla="*/ 3509708 w 4654505"/>
              <a:gd name="connsiteY16" fmla="*/ 689242 h 4058123"/>
              <a:gd name="connsiteX17" fmla="*/ 2939256 w 4654505"/>
              <a:gd name="connsiteY17" fmla="*/ 597535 h 4058123"/>
              <a:gd name="connsiteX18" fmla="*/ 2705424 w 4654505"/>
              <a:gd name="connsiteY18" fmla="*/ 69189 h 4058123"/>
              <a:gd name="connsiteX19" fmla="*/ 2868208 w 4654505"/>
              <a:gd name="connsiteY19" fmla="*/ 72 h 40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4505" h="4058123">
                <a:moveTo>
                  <a:pt x="1572279" y="137167"/>
                </a:moveTo>
                <a:cubicBezTo>
                  <a:pt x="1619945" y="135373"/>
                  <a:pt x="1667732" y="135410"/>
                  <a:pt x="1715490" y="137253"/>
                </a:cubicBezTo>
                <a:cubicBezTo>
                  <a:pt x="1891825" y="144057"/>
                  <a:pt x="2067762" y="175487"/>
                  <a:pt x="2235737" y="230324"/>
                </a:cubicBezTo>
                <a:cubicBezTo>
                  <a:pt x="2627676" y="358279"/>
                  <a:pt x="2935568" y="632536"/>
                  <a:pt x="3130262" y="985441"/>
                </a:cubicBezTo>
                <a:lnTo>
                  <a:pt x="3147844" y="1021296"/>
                </a:lnTo>
                <a:lnTo>
                  <a:pt x="3191328" y="985829"/>
                </a:lnTo>
                <a:cubicBezTo>
                  <a:pt x="4096649" y="303408"/>
                  <a:pt x="4654505" y="1555425"/>
                  <a:pt x="4654505" y="2409104"/>
                </a:cubicBezTo>
                <a:cubicBezTo>
                  <a:pt x="4654505" y="3319840"/>
                  <a:pt x="3916222" y="4058123"/>
                  <a:pt x="3005486" y="4058123"/>
                </a:cubicBezTo>
                <a:cubicBezTo>
                  <a:pt x="2493197" y="4058123"/>
                  <a:pt x="2035473" y="3824526"/>
                  <a:pt x="1733020" y="3458036"/>
                </a:cubicBezTo>
                <a:lnTo>
                  <a:pt x="1657970" y="3357671"/>
                </a:lnTo>
                <a:lnTo>
                  <a:pt x="1620820" y="3410872"/>
                </a:lnTo>
                <a:cubicBezTo>
                  <a:pt x="1564649" y="3498829"/>
                  <a:pt x="1511172" y="3606055"/>
                  <a:pt x="1461215" y="3736616"/>
                </a:cubicBezTo>
                <a:cubicBezTo>
                  <a:pt x="1093039" y="4698854"/>
                  <a:pt x="-156483" y="2585621"/>
                  <a:pt x="16302" y="1535020"/>
                </a:cubicBezTo>
                <a:cubicBezTo>
                  <a:pt x="169560" y="602828"/>
                  <a:pt x="857296" y="164073"/>
                  <a:pt x="1572279" y="137167"/>
                </a:cubicBezTo>
                <a:close/>
                <a:moveTo>
                  <a:pt x="2868208" y="72"/>
                </a:moveTo>
                <a:cubicBezTo>
                  <a:pt x="2985247" y="-2287"/>
                  <a:pt x="3137066" y="53882"/>
                  <a:pt x="3275877" y="160896"/>
                </a:cubicBezTo>
                <a:cubicBezTo>
                  <a:pt x="3497974" y="332119"/>
                  <a:pt x="3602663" y="568668"/>
                  <a:pt x="3509708" y="689242"/>
                </a:cubicBezTo>
                <a:cubicBezTo>
                  <a:pt x="3416752" y="809817"/>
                  <a:pt x="3161352" y="768758"/>
                  <a:pt x="2939256" y="597535"/>
                </a:cubicBezTo>
                <a:cubicBezTo>
                  <a:pt x="2717159" y="426312"/>
                  <a:pt x="2612469" y="189763"/>
                  <a:pt x="2705424" y="69189"/>
                </a:cubicBezTo>
                <a:cubicBezTo>
                  <a:pt x="2740282" y="23974"/>
                  <a:pt x="2797984" y="1487"/>
                  <a:pt x="2868208" y="72"/>
                </a:cubicBezTo>
                <a:close/>
              </a:path>
            </a:pathLst>
          </a:custGeom>
          <a:effectLst>
            <a:outerShdw blurRad="127000" dist="38100" dir="8100000" algn="tr" rotWithShape="0">
              <a:prstClr val="black">
                <a:alpha val="10000"/>
              </a:prstClr>
            </a:outerShdw>
          </a:effectLst>
        </p:spPr>
        <p:txBody>
          <a:bodyPr wrap="square">
            <a:noAutofit/>
          </a:bodyPr>
          <a:lstStyle/>
          <a:p>
            <a:endParaRPr lang="en-US"/>
          </a:p>
        </p:txBody>
      </p:sp>
      <p:sp>
        <p:nvSpPr>
          <p:cNvPr id="3" name="Slide Number Placeholder 2">
            <a:extLst>
              <a:ext uri="{FF2B5EF4-FFF2-40B4-BE49-F238E27FC236}">
                <a16:creationId xmlns:a16="http://schemas.microsoft.com/office/drawing/2014/main" id="{5ECFDECD-0383-1344-A684-8C843A533D05}"/>
              </a:ext>
            </a:extLst>
          </p:cNvPr>
          <p:cNvSpPr>
            <a:spLocks noGrp="1"/>
          </p:cNvSpPr>
          <p:nvPr>
            <p:ph type="sldNum" sz="quarter" idx="10"/>
          </p:nvPr>
        </p:nvSpPr>
        <p:spPr/>
        <p:txBody>
          <a:bodyPr/>
          <a:lstStyle/>
          <a:p>
            <a:fld id="{02422CDE-BAFC-2445-952A-AA8397AC22DC}" type="slidenum">
              <a:rPr lang="en-US" smtClean="0"/>
              <a:pPr/>
              <a:t>‹#›</a:t>
            </a:fld>
            <a:endParaRPr lang="en-US" dirty="0"/>
          </a:p>
        </p:txBody>
      </p:sp>
    </p:spTree>
    <p:extLst>
      <p:ext uri="{BB962C8B-B14F-4D97-AF65-F5344CB8AC3E}">
        <p14:creationId xmlns:p14="http://schemas.microsoft.com/office/powerpoint/2010/main" val="1366969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32A898-FF3D-B44D-AC70-0D5ED472BFBF}"/>
              </a:ext>
            </a:extLst>
          </p:cNvPr>
          <p:cNvSpPr>
            <a:spLocks noGrp="1"/>
          </p:cNvSpPr>
          <p:nvPr>
            <p:ph type="sldNum" sz="quarter" idx="10"/>
          </p:nvPr>
        </p:nvSpPr>
        <p:spPr/>
        <p:txBody>
          <a:bodyPr/>
          <a:lstStyle/>
          <a:p>
            <a:fld id="{02422CDE-BAFC-2445-952A-AA8397AC22DC}" type="slidenum">
              <a:rPr lang="en-US" smtClean="0"/>
              <a:pPr/>
              <a:t>‹#›</a:t>
            </a:fld>
            <a:endParaRPr lang="en-US" dirty="0"/>
          </a:p>
        </p:txBody>
      </p:sp>
      <p:grpSp>
        <p:nvGrpSpPr>
          <p:cNvPr id="4" name="Group 3">
            <a:extLst>
              <a:ext uri="{FF2B5EF4-FFF2-40B4-BE49-F238E27FC236}">
                <a16:creationId xmlns:a16="http://schemas.microsoft.com/office/drawing/2014/main" id="{9AF474A4-0A82-1B49-AAF8-94BE94D59A19}"/>
              </a:ext>
            </a:extLst>
          </p:cNvPr>
          <p:cNvGrpSpPr/>
          <p:nvPr userDrawn="1"/>
        </p:nvGrpSpPr>
        <p:grpSpPr>
          <a:xfrm flipH="1">
            <a:off x="0" y="-374"/>
            <a:ext cx="7190484" cy="5988797"/>
            <a:chOff x="4594552" y="-375"/>
            <a:chExt cx="7597449" cy="6327749"/>
          </a:xfrm>
        </p:grpSpPr>
        <p:sp>
          <p:nvSpPr>
            <p:cNvPr id="5" name="Graphic 45">
              <a:extLst>
                <a:ext uri="{FF2B5EF4-FFF2-40B4-BE49-F238E27FC236}">
                  <a16:creationId xmlns:a16="http://schemas.microsoft.com/office/drawing/2014/main" id="{C212DBC7-5652-1C4A-B092-D2BFD7D38923}"/>
                </a:ext>
              </a:extLst>
            </p:cNvPr>
            <p:cNvSpPr/>
            <p:nvPr/>
          </p:nvSpPr>
          <p:spPr>
            <a:xfrm>
              <a:off x="4594552" y="-375"/>
              <a:ext cx="7597448" cy="6327749"/>
            </a:xfrm>
            <a:custGeom>
              <a:avLst/>
              <a:gdLst>
                <a:gd name="connsiteX0" fmla="*/ 4113945 w 4105296"/>
                <a:gd name="connsiteY0" fmla="*/ 0 h 3457601"/>
                <a:gd name="connsiteX1" fmla="*/ 4113945 w 4105296"/>
                <a:gd name="connsiteY1" fmla="*/ 3224783 h 3457601"/>
                <a:gd name="connsiteX2" fmla="*/ 3799015 w 4105296"/>
                <a:gd name="connsiteY2" fmla="*/ 3267623 h 3457601"/>
                <a:gd name="connsiteX3" fmla="*/ 3309136 w 4105296"/>
                <a:gd name="connsiteY3" fmla="*/ 3437084 h 3457601"/>
                <a:gd name="connsiteX4" fmla="*/ 2812129 w 4105296"/>
                <a:gd name="connsiteY4" fmla="*/ 3374581 h 3457601"/>
                <a:gd name="connsiteX5" fmla="*/ 2792267 w 4105296"/>
                <a:gd name="connsiteY5" fmla="*/ 3358338 h 3457601"/>
                <a:gd name="connsiteX6" fmla="*/ 2616082 w 4105296"/>
                <a:gd name="connsiteY6" fmla="*/ 3181848 h 3457601"/>
                <a:gd name="connsiteX7" fmla="*/ 2122781 w 4105296"/>
                <a:gd name="connsiteY7" fmla="*/ 3071756 h 3457601"/>
                <a:gd name="connsiteX8" fmla="*/ 1607528 w 4105296"/>
                <a:gd name="connsiteY8" fmla="*/ 3115451 h 3457601"/>
                <a:gd name="connsiteX9" fmla="*/ 1398462 w 4105296"/>
                <a:gd name="connsiteY9" fmla="*/ 3066151 h 3457601"/>
                <a:gd name="connsiteX10" fmla="*/ 1180938 w 4105296"/>
                <a:gd name="connsiteY10" fmla="*/ 2867909 h 3457601"/>
                <a:gd name="connsiteX11" fmla="*/ 1155660 w 4105296"/>
                <a:gd name="connsiteY11" fmla="*/ 2623787 h 3457601"/>
                <a:gd name="connsiteX12" fmla="*/ 1158416 w 4105296"/>
                <a:gd name="connsiteY12" fmla="*/ 2610299 h 3457601"/>
                <a:gd name="connsiteX13" fmla="*/ 1202510 w 4105296"/>
                <a:gd name="connsiteY13" fmla="*/ 2468670 h 3457601"/>
                <a:gd name="connsiteX14" fmla="*/ 1208117 w 4105296"/>
                <a:gd name="connsiteY14" fmla="*/ 2455372 h 3457601"/>
                <a:gd name="connsiteX15" fmla="*/ 1312650 w 4105296"/>
                <a:gd name="connsiteY15" fmla="*/ 2248866 h 3457601"/>
                <a:gd name="connsiteX16" fmla="*/ 1418323 w 4105296"/>
                <a:gd name="connsiteY16" fmla="*/ 2021462 h 3457601"/>
                <a:gd name="connsiteX17" fmla="*/ 1426116 w 4105296"/>
                <a:gd name="connsiteY17" fmla="*/ 1998095 h 3457601"/>
                <a:gd name="connsiteX18" fmla="*/ 1405589 w 4105296"/>
                <a:gd name="connsiteY18" fmla="*/ 1629347 h 3457601"/>
                <a:gd name="connsiteX19" fmla="*/ 926733 w 4105296"/>
                <a:gd name="connsiteY19" fmla="*/ 1440889 h 3457601"/>
                <a:gd name="connsiteX20" fmla="*/ 788559 w 4105296"/>
                <a:gd name="connsiteY20" fmla="*/ 1454947 h 3457601"/>
                <a:gd name="connsiteX21" fmla="*/ 447306 w 4105296"/>
                <a:gd name="connsiteY21" fmla="*/ 1484489 h 3457601"/>
                <a:gd name="connsiteX22" fmla="*/ 86192 w 4105296"/>
                <a:gd name="connsiteY22" fmla="*/ 1323007 h 3457601"/>
                <a:gd name="connsiteX23" fmla="*/ 187304 w 4105296"/>
                <a:gd name="connsiteY23" fmla="*/ 731416 h 3457601"/>
                <a:gd name="connsiteX24" fmla="*/ 160126 w 4105296"/>
                <a:gd name="connsiteY24" fmla="*/ 207931 h 3457601"/>
                <a:gd name="connsiteX25" fmla="*/ 0 w 4105296"/>
                <a:gd name="connsiteY25" fmla="*/ 0 h 34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05296" h="3457601">
                  <a:moveTo>
                    <a:pt x="4113945" y="0"/>
                  </a:moveTo>
                  <a:lnTo>
                    <a:pt x="4113945" y="3224783"/>
                  </a:lnTo>
                  <a:cubicBezTo>
                    <a:pt x="4007542" y="3225178"/>
                    <a:pt x="3901655" y="3239582"/>
                    <a:pt x="3799015" y="3267623"/>
                  </a:cubicBezTo>
                  <a:cubicBezTo>
                    <a:pt x="3632238" y="3313693"/>
                    <a:pt x="3476578" y="3394338"/>
                    <a:pt x="3309136" y="3437084"/>
                  </a:cubicBezTo>
                  <a:cubicBezTo>
                    <a:pt x="3141693" y="3479829"/>
                    <a:pt x="2949827" y="3478974"/>
                    <a:pt x="2812129" y="3374581"/>
                  </a:cubicBezTo>
                  <a:cubicBezTo>
                    <a:pt x="2805381" y="3369451"/>
                    <a:pt x="2798729" y="3364037"/>
                    <a:pt x="2792267" y="3358338"/>
                  </a:cubicBezTo>
                  <a:cubicBezTo>
                    <a:pt x="2729167" y="3304574"/>
                    <a:pt x="2680702" y="3234187"/>
                    <a:pt x="2616082" y="3181848"/>
                  </a:cubicBezTo>
                  <a:cubicBezTo>
                    <a:pt x="2481614" y="3073466"/>
                    <a:pt x="2294975" y="3057222"/>
                    <a:pt x="2122781" y="3071756"/>
                  </a:cubicBezTo>
                  <a:cubicBezTo>
                    <a:pt x="1950586" y="3086289"/>
                    <a:pt x="1779817" y="3127229"/>
                    <a:pt x="1607528" y="3115451"/>
                  </a:cubicBezTo>
                  <a:cubicBezTo>
                    <a:pt x="1535568" y="3110843"/>
                    <a:pt x="1464895" y="3094178"/>
                    <a:pt x="1398462" y="3066151"/>
                  </a:cubicBezTo>
                  <a:cubicBezTo>
                    <a:pt x="1304097" y="3025591"/>
                    <a:pt x="1223417" y="2960144"/>
                    <a:pt x="1180938" y="2867909"/>
                  </a:cubicBezTo>
                  <a:cubicBezTo>
                    <a:pt x="1144827" y="2789638"/>
                    <a:pt x="1140836" y="2706903"/>
                    <a:pt x="1155660" y="2623787"/>
                  </a:cubicBezTo>
                  <a:cubicBezTo>
                    <a:pt x="1156420" y="2619228"/>
                    <a:pt x="1157276" y="2614858"/>
                    <a:pt x="1158416" y="2610299"/>
                  </a:cubicBezTo>
                  <a:cubicBezTo>
                    <a:pt x="1168581" y="2561797"/>
                    <a:pt x="1183345" y="2514373"/>
                    <a:pt x="1202510" y="2468670"/>
                  </a:cubicBezTo>
                  <a:cubicBezTo>
                    <a:pt x="1204316" y="2464206"/>
                    <a:pt x="1206121" y="2459741"/>
                    <a:pt x="1208117" y="2455372"/>
                  </a:cubicBezTo>
                  <a:cubicBezTo>
                    <a:pt x="1239018" y="2384612"/>
                    <a:pt x="1273918" y="2315665"/>
                    <a:pt x="1312650" y="2248866"/>
                  </a:cubicBezTo>
                  <a:cubicBezTo>
                    <a:pt x="1354561" y="2176352"/>
                    <a:pt x="1389926" y="2100250"/>
                    <a:pt x="1418323" y="2021462"/>
                  </a:cubicBezTo>
                  <a:cubicBezTo>
                    <a:pt x="1421079" y="2013768"/>
                    <a:pt x="1423645" y="2005884"/>
                    <a:pt x="1426116" y="1998095"/>
                  </a:cubicBezTo>
                  <a:cubicBezTo>
                    <a:pt x="1466408" y="1870429"/>
                    <a:pt x="1474296" y="1740294"/>
                    <a:pt x="1405589" y="1629347"/>
                  </a:cubicBezTo>
                  <a:cubicBezTo>
                    <a:pt x="1310559" y="1476130"/>
                    <a:pt x="1106910" y="1430915"/>
                    <a:pt x="926733" y="1440889"/>
                  </a:cubicBezTo>
                  <a:cubicBezTo>
                    <a:pt x="883969" y="1443264"/>
                    <a:pt x="837405" y="1448583"/>
                    <a:pt x="788559" y="1454947"/>
                  </a:cubicBezTo>
                  <a:cubicBezTo>
                    <a:pt x="679940" y="1468911"/>
                    <a:pt x="560487" y="1487054"/>
                    <a:pt x="447306" y="1484489"/>
                  </a:cubicBezTo>
                  <a:cubicBezTo>
                    <a:pt x="304191" y="1480974"/>
                    <a:pt x="171719" y="1444024"/>
                    <a:pt x="86192" y="1323007"/>
                  </a:cubicBezTo>
                  <a:cubicBezTo>
                    <a:pt x="-73173" y="1099783"/>
                    <a:pt x="115081" y="936212"/>
                    <a:pt x="187304" y="731416"/>
                  </a:cubicBezTo>
                  <a:cubicBezTo>
                    <a:pt x="248159" y="560238"/>
                    <a:pt x="238380" y="371893"/>
                    <a:pt x="160126" y="207931"/>
                  </a:cubicBezTo>
                  <a:cubicBezTo>
                    <a:pt x="121120" y="128664"/>
                    <a:pt x="66682" y="57973"/>
                    <a:pt x="0" y="0"/>
                  </a:cubicBezTo>
                  <a:close/>
                </a:path>
              </a:pathLst>
            </a:custGeom>
            <a:solidFill>
              <a:schemeClr val="accent1">
                <a:lumMod val="40000"/>
                <a:lumOff val="60000"/>
              </a:schemeClr>
            </a:solidFill>
            <a:ln w="9503" cap="flat">
              <a:noFill/>
              <a:prstDash val="solid"/>
              <a:miter/>
            </a:ln>
            <a:effectLst>
              <a:outerShdw blurRad="127000" dist="38100" dir="2700000" algn="tl" rotWithShape="0">
                <a:prstClr val="black">
                  <a:alpha val="30000"/>
                </a:prstClr>
              </a:outerShdw>
            </a:effectLst>
          </p:spPr>
          <p:txBody>
            <a:bodyPr rtlCol="0" anchor="ctr"/>
            <a:lstStyle/>
            <a:p>
              <a:endParaRPr lang="en-US"/>
            </a:p>
          </p:txBody>
        </p:sp>
        <p:sp>
          <p:nvSpPr>
            <p:cNvPr id="6" name="Graphic 45">
              <a:extLst>
                <a:ext uri="{FF2B5EF4-FFF2-40B4-BE49-F238E27FC236}">
                  <a16:creationId xmlns:a16="http://schemas.microsoft.com/office/drawing/2014/main" id="{89F31746-F5E0-9345-B514-0BD8D62964A3}"/>
                </a:ext>
              </a:extLst>
            </p:cNvPr>
            <p:cNvSpPr/>
            <p:nvPr/>
          </p:nvSpPr>
          <p:spPr>
            <a:xfrm>
              <a:off x="4869555" y="-375"/>
              <a:ext cx="7322446" cy="6149839"/>
            </a:xfrm>
            <a:custGeom>
              <a:avLst/>
              <a:gdLst>
                <a:gd name="connsiteX0" fmla="*/ 4113945 w 4105296"/>
                <a:gd name="connsiteY0" fmla="*/ 0 h 3457601"/>
                <a:gd name="connsiteX1" fmla="*/ 4113945 w 4105296"/>
                <a:gd name="connsiteY1" fmla="*/ 3224783 h 3457601"/>
                <a:gd name="connsiteX2" fmla="*/ 3799015 w 4105296"/>
                <a:gd name="connsiteY2" fmla="*/ 3267623 h 3457601"/>
                <a:gd name="connsiteX3" fmla="*/ 3309136 w 4105296"/>
                <a:gd name="connsiteY3" fmla="*/ 3437084 h 3457601"/>
                <a:gd name="connsiteX4" fmla="*/ 2812129 w 4105296"/>
                <a:gd name="connsiteY4" fmla="*/ 3374581 h 3457601"/>
                <a:gd name="connsiteX5" fmla="*/ 2792267 w 4105296"/>
                <a:gd name="connsiteY5" fmla="*/ 3358338 h 3457601"/>
                <a:gd name="connsiteX6" fmla="*/ 2616082 w 4105296"/>
                <a:gd name="connsiteY6" fmla="*/ 3181848 h 3457601"/>
                <a:gd name="connsiteX7" fmla="*/ 2122781 w 4105296"/>
                <a:gd name="connsiteY7" fmla="*/ 3071756 h 3457601"/>
                <a:gd name="connsiteX8" fmla="*/ 1607528 w 4105296"/>
                <a:gd name="connsiteY8" fmla="*/ 3115451 h 3457601"/>
                <a:gd name="connsiteX9" fmla="*/ 1398462 w 4105296"/>
                <a:gd name="connsiteY9" fmla="*/ 3066151 h 3457601"/>
                <a:gd name="connsiteX10" fmla="*/ 1180938 w 4105296"/>
                <a:gd name="connsiteY10" fmla="*/ 2867909 h 3457601"/>
                <a:gd name="connsiteX11" fmla="*/ 1155660 w 4105296"/>
                <a:gd name="connsiteY11" fmla="*/ 2623787 h 3457601"/>
                <a:gd name="connsiteX12" fmla="*/ 1158416 w 4105296"/>
                <a:gd name="connsiteY12" fmla="*/ 2610299 h 3457601"/>
                <a:gd name="connsiteX13" fmla="*/ 1202510 w 4105296"/>
                <a:gd name="connsiteY13" fmla="*/ 2468670 h 3457601"/>
                <a:gd name="connsiteX14" fmla="*/ 1208117 w 4105296"/>
                <a:gd name="connsiteY14" fmla="*/ 2455372 h 3457601"/>
                <a:gd name="connsiteX15" fmla="*/ 1312650 w 4105296"/>
                <a:gd name="connsiteY15" fmla="*/ 2248866 h 3457601"/>
                <a:gd name="connsiteX16" fmla="*/ 1418323 w 4105296"/>
                <a:gd name="connsiteY16" fmla="*/ 2021462 h 3457601"/>
                <a:gd name="connsiteX17" fmla="*/ 1426116 w 4105296"/>
                <a:gd name="connsiteY17" fmla="*/ 1998095 h 3457601"/>
                <a:gd name="connsiteX18" fmla="*/ 1405589 w 4105296"/>
                <a:gd name="connsiteY18" fmla="*/ 1629347 h 3457601"/>
                <a:gd name="connsiteX19" fmla="*/ 926733 w 4105296"/>
                <a:gd name="connsiteY19" fmla="*/ 1440889 h 3457601"/>
                <a:gd name="connsiteX20" fmla="*/ 788559 w 4105296"/>
                <a:gd name="connsiteY20" fmla="*/ 1454947 h 3457601"/>
                <a:gd name="connsiteX21" fmla="*/ 447306 w 4105296"/>
                <a:gd name="connsiteY21" fmla="*/ 1484489 h 3457601"/>
                <a:gd name="connsiteX22" fmla="*/ 86192 w 4105296"/>
                <a:gd name="connsiteY22" fmla="*/ 1323007 h 3457601"/>
                <a:gd name="connsiteX23" fmla="*/ 187304 w 4105296"/>
                <a:gd name="connsiteY23" fmla="*/ 731416 h 3457601"/>
                <a:gd name="connsiteX24" fmla="*/ 160126 w 4105296"/>
                <a:gd name="connsiteY24" fmla="*/ 207931 h 3457601"/>
                <a:gd name="connsiteX25" fmla="*/ 0 w 4105296"/>
                <a:gd name="connsiteY25" fmla="*/ 0 h 34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05296" h="3457601">
                  <a:moveTo>
                    <a:pt x="4113945" y="0"/>
                  </a:moveTo>
                  <a:lnTo>
                    <a:pt x="4113945" y="3224783"/>
                  </a:lnTo>
                  <a:cubicBezTo>
                    <a:pt x="4007542" y="3225178"/>
                    <a:pt x="3901655" y="3239582"/>
                    <a:pt x="3799015" y="3267623"/>
                  </a:cubicBezTo>
                  <a:cubicBezTo>
                    <a:pt x="3632238" y="3313693"/>
                    <a:pt x="3476578" y="3394338"/>
                    <a:pt x="3309136" y="3437084"/>
                  </a:cubicBezTo>
                  <a:cubicBezTo>
                    <a:pt x="3141693" y="3479829"/>
                    <a:pt x="2949827" y="3478974"/>
                    <a:pt x="2812129" y="3374581"/>
                  </a:cubicBezTo>
                  <a:cubicBezTo>
                    <a:pt x="2805381" y="3369451"/>
                    <a:pt x="2798729" y="3364037"/>
                    <a:pt x="2792267" y="3358338"/>
                  </a:cubicBezTo>
                  <a:cubicBezTo>
                    <a:pt x="2729167" y="3304574"/>
                    <a:pt x="2680702" y="3234187"/>
                    <a:pt x="2616082" y="3181848"/>
                  </a:cubicBezTo>
                  <a:cubicBezTo>
                    <a:pt x="2481614" y="3073466"/>
                    <a:pt x="2294975" y="3057222"/>
                    <a:pt x="2122781" y="3071756"/>
                  </a:cubicBezTo>
                  <a:cubicBezTo>
                    <a:pt x="1950586" y="3086289"/>
                    <a:pt x="1779817" y="3127229"/>
                    <a:pt x="1607528" y="3115451"/>
                  </a:cubicBezTo>
                  <a:cubicBezTo>
                    <a:pt x="1535568" y="3110843"/>
                    <a:pt x="1464895" y="3094178"/>
                    <a:pt x="1398462" y="3066151"/>
                  </a:cubicBezTo>
                  <a:cubicBezTo>
                    <a:pt x="1304097" y="3025591"/>
                    <a:pt x="1223417" y="2960144"/>
                    <a:pt x="1180938" y="2867909"/>
                  </a:cubicBezTo>
                  <a:cubicBezTo>
                    <a:pt x="1144827" y="2789638"/>
                    <a:pt x="1140836" y="2706903"/>
                    <a:pt x="1155660" y="2623787"/>
                  </a:cubicBezTo>
                  <a:cubicBezTo>
                    <a:pt x="1156420" y="2619228"/>
                    <a:pt x="1157276" y="2614858"/>
                    <a:pt x="1158416" y="2610299"/>
                  </a:cubicBezTo>
                  <a:cubicBezTo>
                    <a:pt x="1168581" y="2561797"/>
                    <a:pt x="1183345" y="2514373"/>
                    <a:pt x="1202510" y="2468670"/>
                  </a:cubicBezTo>
                  <a:cubicBezTo>
                    <a:pt x="1204316" y="2464206"/>
                    <a:pt x="1206121" y="2459741"/>
                    <a:pt x="1208117" y="2455372"/>
                  </a:cubicBezTo>
                  <a:cubicBezTo>
                    <a:pt x="1239018" y="2384612"/>
                    <a:pt x="1273918" y="2315665"/>
                    <a:pt x="1312650" y="2248866"/>
                  </a:cubicBezTo>
                  <a:cubicBezTo>
                    <a:pt x="1354561" y="2176352"/>
                    <a:pt x="1389926" y="2100250"/>
                    <a:pt x="1418323" y="2021462"/>
                  </a:cubicBezTo>
                  <a:cubicBezTo>
                    <a:pt x="1421079" y="2013768"/>
                    <a:pt x="1423645" y="2005884"/>
                    <a:pt x="1426116" y="1998095"/>
                  </a:cubicBezTo>
                  <a:cubicBezTo>
                    <a:pt x="1466408" y="1870429"/>
                    <a:pt x="1474296" y="1740294"/>
                    <a:pt x="1405589" y="1629347"/>
                  </a:cubicBezTo>
                  <a:cubicBezTo>
                    <a:pt x="1310559" y="1476130"/>
                    <a:pt x="1106910" y="1430915"/>
                    <a:pt x="926733" y="1440889"/>
                  </a:cubicBezTo>
                  <a:cubicBezTo>
                    <a:pt x="883969" y="1443264"/>
                    <a:pt x="837405" y="1448583"/>
                    <a:pt x="788559" y="1454947"/>
                  </a:cubicBezTo>
                  <a:cubicBezTo>
                    <a:pt x="679940" y="1468911"/>
                    <a:pt x="560487" y="1487054"/>
                    <a:pt x="447306" y="1484489"/>
                  </a:cubicBezTo>
                  <a:cubicBezTo>
                    <a:pt x="304191" y="1480974"/>
                    <a:pt x="171719" y="1444024"/>
                    <a:pt x="86192" y="1323007"/>
                  </a:cubicBezTo>
                  <a:cubicBezTo>
                    <a:pt x="-73173" y="1099783"/>
                    <a:pt x="115081" y="936212"/>
                    <a:pt x="187304" y="731416"/>
                  </a:cubicBezTo>
                  <a:cubicBezTo>
                    <a:pt x="248159" y="560238"/>
                    <a:pt x="238380" y="371893"/>
                    <a:pt x="160126" y="207931"/>
                  </a:cubicBezTo>
                  <a:cubicBezTo>
                    <a:pt x="121120" y="128664"/>
                    <a:pt x="66682" y="57973"/>
                    <a:pt x="0" y="0"/>
                  </a:cubicBezTo>
                  <a:close/>
                </a:path>
              </a:pathLst>
            </a:custGeom>
            <a:solidFill>
              <a:schemeClr val="accent1">
                <a:lumMod val="60000"/>
                <a:lumOff val="40000"/>
              </a:schemeClr>
            </a:solidFill>
            <a:ln w="9503" cap="flat">
              <a:noFill/>
              <a:prstDash val="solid"/>
              <a:miter/>
            </a:ln>
            <a:effectLst>
              <a:outerShdw blurRad="127000" dist="38100" dir="2700000" algn="tl" rotWithShape="0">
                <a:prstClr val="black">
                  <a:alpha val="30000"/>
                </a:prstClr>
              </a:outerShdw>
            </a:effectLst>
          </p:spPr>
          <p:txBody>
            <a:bodyPr rtlCol="0" anchor="ctr"/>
            <a:lstStyle/>
            <a:p>
              <a:endParaRPr lang="en-US"/>
            </a:p>
          </p:txBody>
        </p:sp>
        <p:sp>
          <p:nvSpPr>
            <p:cNvPr id="7" name="Graphic 45">
              <a:extLst>
                <a:ext uri="{FF2B5EF4-FFF2-40B4-BE49-F238E27FC236}">
                  <a16:creationId xmlns:a16="http://schemas.microsoft.com/office/drawing/2014/main" id="{C0FF0A73-7B10-7945-AE49-439FCC137975}"/>
                </a:ext>
              </a:extLst>
            </p:cNvPr>
            <p:cNvSpPr/>
            <p:nvPr/>
          </p:nvSpPr>
          <p:spPr>
            <a:xfrm>
              <a:off x="5161598" y="-374"/>
              <a:ext cx="7020899" cy="5913206"/>
            </a:xfrm>
            <a:custGeom>
              <a:avLst/>
              <a:gdLst>
                <a:gd name="connsiteX0" fmla="*/ 4113945 w 4105296"/>
                <a:gd name="connsiteY0" fmla="*/ 0 h 3457601"/>
                <a:gd name="connsiteX1" fmla="*/ 4113945 w 4105296"/>
                <a:gd name="connsiteY1" fmla="*/ 3224783 h 3457601"/>
                <a:gd name="connsiteX2" fmla="*/ 3799015 w 4105296"/>
                <a:gd name="connsiteY2" fmla="*/ 3267623 h 3457601"/>
                <a:gd name="connsiteX3" fmla="*/ 3309136 w 4105296"/>
                <a:gd name="connsiteY3" fmla="*/ 3437084 h 3457601"/>
                <a:gd name="connsiteX4" fmla="*/ 2812129 w 4105296"/>
                <a:gd name="connsiteY4" fmla="*/ 3374581 h 3457601"/>
                <a:gd name="connsiteX5" fmla="*/ 2792267 w 4105296"/>
                <a:gd name="connsiteY5" fmla="*/ 3358338 h 3457601"/>
                <a:gd name="connsiteX6" fmla="*/ 2616082 w 4105296"/>
                <a:gd name="connsiteY6" fmla="*/ 3181848 h 3457601"/>
                <a:gd name="connsiteX7" fmla="*/ 2122781 w 4105296"/>
                <a:gd name="connsiteY7" fmla="*/ 3071756 h 3457601"/>
                <a:gd name="connsiteX8" fmla="*/ 1607528 w 4105296"/>
                <a:gd name="connsiteY8" fmla="*/ 3115451 h 3457601"/>
                <a:gd name="connsiteX9" fmla="*/ 1398462 w 4105296"/>
                <a:gd name="connsiteY9" fmla="*/ 3066151 h 3457601"/>
                <a:gd name="connsiteX10" fmla="*/ 1180938 w 4105296"/>
                <a:gd name="connsiteY10" fmla="*/ 2867909 h 3457601"/>
                <a:gd name="connsiteX11" fmla="*/ 1155660 w 4105296"/>
                <a:gd name="connsiteY11" fmla="*/ 2623787 h 3457601"/>
                <a:gd name="connsiteX12" fmla="*/ 1158416 w 4105296"/>
                <a:gd name="connsiteY12" fmla="*/ 2610299 h 3457601"/>
                <a:gd name="connsiteX13" fmla="*/ 1202510 w 4105296"/>
                <a:gd name="connsiteY13" fmla="*/ 2468670 h 3457601"/>
                <a:gd name="connsiteX14" fmla="*/ 1208117 w 4105296"/>
                <a:gd name="connsiteY14" fmla="*/ 2455372 h 3457601"/>
                <a:gd name="connsiteX15" fmla="*/ 1312650 w 4105296"/>
                <a:gd name="connsiteY15" fmla="*/ 2248866 h 3457601"/>
                <a:gd name="connsiteX16" fmla="*/ 1418323 w 4105296"/>
                <a:gd name="connsiteY16" fmla="*/ 2021462 h 3457601"/>
                <a:gd name="connsiteX17" fmla="*/ 1426116 w 4105296"/>
                <a:gd name="connsiteY17" fmla="*/ 1998095 h 3457601"/>
                <a:gd name="connsiteX18" fmla="*/ 1405589 w 4105296"/>
                <a:gd name="connsiteY18" fmla="*/ 1629347 h 3457601"/>
                <a:gd name="connsiteX19" fmla="*/ 926733 w 4105296"/>
                <a:gd name="connsiteY19" fmla="*/ 1440889 h 3457601"/>
                <a:gd name="connsiteX20" fmla="*/ 788559 w 4105296"/>
                <a:gd name="connsiteY20" fmla="*/ 1454947 h 3457601"/>
                <a:gd name="connsiteX21" fmla="*/ 447306 w 4105296"/>
                <a:gd name="connsiteY21" fmla="*/ 1484489 h 3457601"/>
                <a:gd name="connsiteX22" fmla="*/ 86192 w 4105296"/>
                <a:gd name="connsiteY22" fmla="*/ 1323007 h 3457601"/>
                <a:gd name="connsiteX23" fmla="*/ 187304 w 4105296"/>
                <a:gd name="connsiteY23" fmla="*/ 731416 h 3457601"/>
                <a:gd name="connsiteX24" fmla="*/ 160126 w 4105296"/>
                <a:gd name="connsiteY24" fmla="*/ 207931 h 3457601"/>
                <a:gd name="connsiteX25" fmla="*/ 0 w 4105296"/>
                <a:gd name="connsiteY25" fmla="*/ 0 h 34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05296" h="3457601">
                  <a:moveTo>
                    <a:pt x="4113945" y="0"/>
                  </a:moveTo>
                  <a:lnTo>
                    <a:pt x="4113945" y="3224783"/>
                  </a:lnTo>
                  <a:cubicBezTo>
                    <a:pt x="4007542" y="3225178"/>
                    <a:pt x="3901655" y="3239582"/>
                    <a:pt x="3799015" y="3267623"/>
                  </a:cubicBezTo>
                  <a:cubicBezTo>
                    <a:pt x="3632238" y="3313693"/>
                    <a:pt x="3476578" y="3394338"/>
                    <a:pt x="3309136" y="3437084"/>
                  </a:cubicBezTo>
                  <a:cubicBezTo>
                    <a:pt x="3141693" y="3479829"/>
                    <a:pt x="2949827" y="3478974"/>
                    <a:pt x="2812129" y="3374581"/>
                  </a:cubicBezTo>
                  <a:cubicBezTo>
                    <a:pt x="2805381" y="3369451"/>
                    <a:pt x="2798729" y="3364037"/>
                    <a:pt x="2792267" y="3358338"/>
                  </a:cubicBezTo>
                  <a:cubicBezTo>
                    <a:pt x="2729167" y="3304574"/>
                    <a:pt x="2680702" y="3234187"/>
                    <a:pt x="2616082" y="3181848"/>
                  </a:cubicBezTo>
                  <a:cubicBezTo>
                    <a:pt x="2481614" y="3073466"/>
                    <a:pt x="2294975" y="3057222"/>
                    <a:pt x="2122781" y="3071756"/>
                  </a:cubicBezTo>
                  <a:cubicBezTo>
                    <a:pt x="1950586" y="3086289"/>
                    <a:pt x="1779817" y="3127229"/>
                    <a:pt x="1607528" y="3115451"/>
                  </a:cubicBezTo>
                  <a:cubicBezTo>
                    <a:pt x="1535568" y="3110843"/>
                    <a:pt x="1464895" y="3094178"/>
                    <a:pt x="1398462" y="3066151"/>
                  </a:cubicBezTo>
                  <a:cubicBezTo>
                    <a:pt x="1304097" y="3025591"/>
                    <a:pt x="1223417" y="2960144"/>
                    <a:pt x="1180938" y="2867909"/>
                  </a:cubicBezTo>
                  <a:cubicBezTo>
                    <a:pt x="1144827" y="2789638"/>
                    <a:pt x="1140836" y="2706903"/>
                    <a:pt x="1155660" y="2623787"/>
                  </a:cubicBezTo>
                  <a:cubicBezTo>
                    <a:pt x="1156420" y="2619228"/>
                    <a:pt x="1157276" y="2614858"/>
                    <a:pt x="1158416" y="2610299"/>
                  </a:cubicBezTo>
                  <a:cubicBezTo>
                    <a:pt x="1168581" y="2561797"/>
                    <a:pt x="1183345" y="2514373"/>
                    <a:pt x="1202510" y="2468670"/>
                  </a:cubicBezTo>
                  <a:cubicBezTo>
                    <a:pt x="1204316" y="2464206"/>
                    <a:pt x="1206121" y="2459741"/>
                    <a:pt x="1208117" y="2455372"/>
                  </a:cubicBezTo>
                  <a:cubicBezTo>
                    <a:pt x="1239018" y="2384612"/>
                    <a:pt x="1273918" y="2315665"/>
                    <a:pt x="1312650" y="2248866"/>
                  </a:cubicBezTo>
                  <a:cubicBezTo>
                    <a:pt x="1354561" y="2176352"/>
                    <a:pt x="1389926" y="2100250"/>
                    <a:pt x="1418323" y="2021462"/>
                  </a:cubicBezTo>
                  <a:cubicBezTo>
                    <a:pt x="1421079" y="2013768"/>
                    <a:pt x="1423645" y="2005884"/>
                    <a:pt x="1426116" y="1998095"/>
                  </a:cubicBezTo>
                  <a:cubicBezTo>
                    <a:pt x="1466408" y="1870429"/>
                    <a:pt x="1474296" y="1740294"/>
                    <a:pt x="1405589" y="1629347"/>
                  </a:cubicBezTo>
                  <a:cubicBezTo>
                    <a:pt x="1310559" y="1476130"/>
                    <a:pt x="1106910" y="1430915"/>
                    <a:pt x="926733" y="1440889"/>
                  </a:cubicBezTo>
                  <a:cubicBezTo>
                    <a:pt x="883969" y="1443264"/>
                    <a:pt x="837405" y="1448583"/>
                    <a:pt x="788559" y="1454947"/>
                  </a:cubicBezTo>
                  <a:cubicBezTo>
                    <a:pt x="679940" y="1468911"/>
                    <a:pt x="560487" y="1487054"/>
                    <a:pt x="447306" y="1484489"/>
                  </a:cubicBezTo>
                  <a:cubicBezTo>
                    <a:pt x="304191" y="1480974"/>
                    <a:pt x="171719" y="1444024"/>
                    <a:pt x="86192" y="1323007"/>
                  </a:cubicBezTo>
                  <a:cubicBezTo>
                    <a:pt x="-73173" y="1099783"/>
                    <a:pt x="115081" y="936212"/>
                    <a:pt x="187304" y="731416"/>
                  </a:cubicBezTo>
                  <a:cubicBezTo>
                    <a:pt x="248159" y="560238"/>
                    <a:pt x="238380" y="371893"/>
                    <a:pt x="160126" y="207931"/>
                  </a:cubicBezTo>
                  <a:cubicBezTo>
                    <a:pt x="121120" y="128664"/>
                    <a:pt x="66682" y="57973"/>
                    <a:pt x="0" y="0"/>
                  </a:cubicBezTo>
                  <a:close/>
                </a:path>
              </a:pathLst>
            </a:custGeom>
            <a:solidFill>
              <a:schemeClr val="accent1"/>
            </a:solidFill>
            <a:ln w="9503" cap="flat">
              <a:noFill/>
              <a:prstDash val="solid"/>
              <a:miter/>
            </a:ln>
            <a:effectLst>
              <a:outerShdw blurRad="127000" dist="38100" dir="2700000" algn="tl" rotWithShape="0">
                <a:prstClr val="black">
                  <a:alpha val="30000"/>
                </a:prstClr>
              </a:outerShdw>
            </a:effectLst>
          </p:spPr>
          <p:txBody>
            <a:bodyPr rtlCol="0" anchor="ctr"/>
            <a:lstStyle/>
            <a:p>
              <a:endParaRPr lang="en-US"/>
            </a:p>
          </p:txBody>
        </p:sp>
      </p:grpSp>
    </p:spTree>
    <p:extLst>
      <p:ext uri="{BB962C8B-B14F-4D97-AF65-F5344CB8AC3E}">
        <p14:creationId xmlns:p14="http://schemas.microsoft.com/office/powerpoint/2010/main" val="177881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664CCEDF-484B-9643-B38B-4609E93E0886}"/>
              </a:ext>
            </a:extLst>
          </p:cNvPr>
          <p:cNvSpPr>
            <a:spLocks noGrp="1"/>
          </p:cNvSpPr>
          <p:nvPr>
            <p:ph type="pic" sz="quarter" idx="14"/>
          </p:nvPr>
        </p:nvSpPr>
        <p:spPr>
          <a:xfrm>
            <a:off x="6531745" y="4119700"/>
            <a:ext cx="2233852" cy="1829206"/>
          </a:xfrm>
          <a:custGeom>
            <a:avLst/>
            <a:gdLst>
              <a:gd name="connsiteX0" fmla="*/ 675678 w 2233852"/>
              <a:gd name="connsiteY0" fmla="*/ 0 h 1829206"/>
              <a:gd name="connsiteX1" fmla="*/ 808533 w 2233852"/>
              <a:gd name="connsiteY1" fmla="*/ 16449 h 1829206"/>
              <a:gd name="connsiteX2" fmla="*/ 1168993 w 2233852"/>
              <a:gd name="connsiteY2" fmla="*/ 244163 h 1829206"/>
              <a:gd name="connsiteX3" fmla="*/ 1346411 w 2233852"/>
              <a:gd name="connsiteY3" fmla="*/ 387293 h 1829206"/>
              <a:gd name="connsiteX4" fmla="*/ 1394812 w 2233852"/>
              <a:gd name="connsiteY4" fmla="*/ 393168 h 1829206"/>
              <a:gd name="connsiteX5" fmla="*/ 1564689 w 2233852"/>
              <a:gd name="connsiteY5" fmla="*/ 361767 h 1829206"/>
              <a:gd name="connsiteX6" fmla="*/ 1655521 w 2233852"/>
              <a:gd name="connsiteY6" fmla="*/ 353255 h 1829206"/>
              <a:gd name="connsiteX7" fmla="*/ 1952389 w 2233852"/>
              <a:gd name="connsiteY7" fmla="*/ 449985 h 1829206"/>
              <a:gd name="connsiteX8" fmla="*/ 2233155 w 2233852"/>
              <a:gd name="connsiteY8" fmla="*/ 1062810 h 1829206"/>
              <a:gd name="connsiteX9" fmla="*/ 1933757 w 2233852"/>
              <a:gd name="connsiteY9" fmla="*/ 1732871 h 1829206"/>
              <a:gd name="connsiteX10" fmla="*/ 1606832 w 2233852"/>
              <a:gd name="connsiteY10" fmla="*/ 1829206 h 1829206"/>
              <a:gd name="connsiteX11" fmla="*/ 1583081 w 2233852"/>
              <a:gd name="connsiteY11" fmla="*/ 1828691 h 1829206"/>
              <a:gd name="connsiteX12" fmla="*/ 1202898 w 2233852"/>
              <a:gd name="connsiteY12" fmla="*/ 1725018 h 1829206"/>
              <a:gd name="connsiteX13" fmla="*/ 918978 w 2233852"/>
              <a:gd name="connsiteY13" fmla="*/ 1664820 h 1829206"/>
              <a:gd name="connsiteX14" fmla="*/ 815906 w 2233852"/>
              <a:gd name="connsiteY14" fmla="*/ 1676785 h 1829206"/>
              <a:gd name="connsiteX15" fmla="*/ 549646 w 2233852"/>
              <a:gd name="connsiteY15" fmla="*/ 1781189 h 1829206"/>
              <a:gd name="connsiteX16" fmla="*/ 438146 w 2233852"/>
              <a:gd name="connsiteY16" fmla="*/ 1796631 h 1829206"/>
              <a:gd name="connsiteX17" fmla="*/ 50697 w 2233852"/>
              <a:gd name="connsiteY17" fmla="*/ 1145848 h 1829206"/>
              <a:gd name="connsiteX18" fmla="*/ 217158 w 2233852"/>
              <a:gd name="connsiteY18" fmla="*/ 930255 h 1829206"/>
              <a:gd name="connsiteX19" fmla="*/ 313037 w 2233852"/>
              <a:gd name="connsiteY19" fmla="*/ 681656 h 1829206"/>
              <a:gd name="connsiteX20" fmla="*/ 246268 w 2233852"/>
              <a:gd name="connsiteY20" fmla="*/ 466651 h 1829206"/>
              <a:gd name="connsiteX21" fmla="*/ 395787 w 2233852"/>
              <a:gd name="connsiteY21" fmla="*/ 86887 h 1829206"/>
              <a:gd name="connsiteX22" fmla="*/ 675678 w 2233852"/>
              <a:gd name="connsiteY22" fmla="*/ 0 h 182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3852" h="1829206">
                <a:moveTo>
                  <a:pt x="675678" y="0"/>
                </a:moveTo>
                <a:cubicBezTo>
                  <a:pt x="720435" y="0"/>
                  <a:pt x="765287" y="5575"/>
                  <a:pt x="808533" y="16449"/>
                </a:cubicBezTo>
                <a:cubicBezTo>
                  <a:pt x="948364" y="51542"/>
                  <a:pt x="1071867" y="137602"/>
                  <a:pt x="1168993" y="244163"/>
                </a:cubicBezTo>
                <a:cubicBezTo>
                  <a:pt x="1220990" y="301185"/>
                  <a:pt x="1271705" y="367894"/>
                  <a:pt x="1346411" y="387293"/>
                </a:cubicBezTo>
                <a:cubicBezTo>
                  <a:pt x="1362441" y="391453"/>
                  <a:pt x="1378590" y="393168"/>
                  <a:pt x="1394812" y="393168"/>
                </a:cubicBezTo>
                <a:cubicBezTo>
                  <a:pt x="1451078" y="393168"/>
                  <a:pt x="1508255" y="372546"/>
                  <a:pt x="1564689" y="361767"/>
                </a:cubicBezTo>
                <a:cubicBezTo>
                  <a:pt x="1594627" y="356060"/>
                  <a:pt x="1625067" y="353255"/>
                  <a:pt x="1655521" y="353255"/>
                </a:cubicBezTo>
                <a:cubicBezTo>
                  <a:pt x="1761303" y="353255"/>
                  <a:pt x="1867193" y="387065"/>
                  <a:pt x="1952389" y="449985"/>
                </a:cubicBezTo>
                <a:cubicBezTo>
                  <a:pt x="2128189" y="579806"/>
                  <a:pt x="2224199" y="819965"/>
                  <a:pt x="2233155" y="1062810"/>
                </a:cubicBezTo>
                <a:cubicBezTo>
                  <a:pt x="2243119" y="1331468"/>
                  <a:pt x="2146532" y="1603422"/>
                  <a:pt x="1933757" y="1732871"/>
                </a:cubicBezTo>
                <a:cubicBezTo>
                  <a:pt x="1835517" y="1792626"/>
                  <a:pt x="1721666" y="1829206"/>
                  <a:pt x="1606832" y="1829206"/>
                </a:cubicBezTo>
                <a:cubicBezTo>
                  <a:pt x="1598919" y="1829206"/>
                  <a:pt x="1590994" y="1829038"/>
                  <a:pt x="1583081" y="1828691"/>
                </a:cubicBezTo>
                <a:cubicBezTo>
                  <a:pt x="1451282" y="1822756"/>
                  <a:pt x="1327204" y="1769115"/>
                  <a:pt x="1202898" y="1725018"/>
                </a:cubicBezTo>
                <a:cubicBezTo>
                  <a:pt x="1111575" y="1692587"/>
                  <a:pt x="1014738" y="1664820"/>
                  <a:pt x="918978" y="1664820"/>
                </a:cubicBezTo>
                <a:cubicBezTo>
                  <a:pt x="884377" y="1664820"/>
                  <a:pt x="849920" y="1668452"/>
                  <a:pt x="815906" y="1676785"/>
                </a:cubicBezTo>
                <a:cubicBezTo>
                  <a:pt x="723144" y="1699493"/>
                  <a:pt x="641593" y="1755615"/>
                  <a:pt x="549646" y="1781189"/>
                </a:cubicBezTo>
                <a:cubicBezTo>
                  <a:pt x="511796" y="1791715"/>
                  <a:pt x="474461" y="1796631"/>
                  <a:pt x="438146" y="1796631"/>
                </a:cubicBezTo>
                <a:cubicBezTo>
                  <a:pt x="127957" y="1796631"/>
                  <a:pt x="-107622" y="1437489"/>
                  <a:pt x="50697" y="1145848"/>
                </a:cubicBezTo>
                <a:cubicBezTo>
                  <a:pt x="94087" y="1065927"/>
                  <a:pt x="161036" y="1001856"/>
                  <a:pt x="217158" y="930255"/>
                </a:cubicBezTo>
                <a:cubicBezTo>
                  <a:pt x="273328" y="858655"/>
                  <a:pt x="320602" y="772319"/>
                  <a:pt x="313037" y="681656"/>
                </a:cubicBezTo>
                <a:cubicBezTo>
                  <a:pt x="306754" y="606662"/>
                  <a:pt x="263988" y="539821"/>
                  <a:pt x="246268" y="466651"/>
                </a:cubicBezTo>
                <a:cubicBezTo>
                  <a:pt x="212410" y="326471"/>
                  <a:pt x="279550" y="172287"/>
                  <a:pt x="395787" y="86887"/>
                </a:cubicBezTo>
                <a:cubicBezTo>
                  <a:pt x="476044" y="27864"/>
                  <a:pt x="575639" y="0"/>
                  <a:pt x="675678" y="0"/>
                </a:cubicBezTo>
                <a:close/>
              </a:path>
            </a:pathLst>
          </a:custGeom>
          <a:effectLst>
            <a:outerShdw blurRad="127000" dist="38100" dir="8100000" algn="tr" rotWithShape="0">
              <a:prstClr val="black">
                <a:alpha val="10000"/>
              </a:prstClr>
            </a:outerShdw>
          </a:effectLst>
        </p:spPr>
        <p:txBody>
          <a:bodyPr wrap="square">
            <a:noAutofit/>
          </a:bodyPr>
          <a:lstStyle/>
          <a:p>
            <a:endParaRPr lang="en-US"/>
          </a:p>
        </p:txBody>
      </p:sp>
      <p:sp>
        <p:nvSpPr>
          <p:cNvPr id="16" name="Picture Placeholder 15">
            <a:extLst>
              <a:ext uri="{FF2B5EF4-FFF2-40B4-BE49-F238E27FC236}">
                <a16:creationId xmlns:a16="http://schemas.microsoft.com/office/drawing/2014/main" id="{C75D4BD8-9A5F-F14C-8C4B-F8D8A7063F5E}"/>
              </a:ext>
            </a:extLst>
          </p:cNvPr>
          <p:cNvSpPr>
            <a:spLocks noGrp="1"/>
          </p:cNvSpPr>
          <p:nvPr>
            <p:ph type="pic" sz="quarter" idx="13"/>
          </p:nvPr>
        </p:nvSpPr>
        <p:spPr>
          <a:xfrm>
            <a:off x="9034313" y="3082960"/>
            <a:ext cx="2233852" cy="1829206"/>
          </a:xfrm>
          <a:custGeom>
            <a:avLst/>
            <a:gdLst>
              <a:gd name="connsiteX0" fmla="*/ 675678 w 2233852"/>
              <a:gd name="connsiteY0" fmla="*/ 0 h 1829206"/>
              <a:gd name="connsiteX1" fmla="*/ 808532 w 2233852"/>
              <a:gd name="connsiteY1" fmla="*/ 16449 h 1829206"/>
              <a:gd name="connsiteX2" fmla="*/ 1168992 w 2233852"/>
              <a:gd name="connsiteY2" fmla="*/ 244163 h 1829206"/>
              <a:gd name="connsiteX3" fmla="*/ 1346411 w 2233852"/>
              <a:gd name="connsiteY3" fmla="*/ 387293 h 1829206"/>
              <a:gd name="connsiteX4" fmla="*/ 1394812 w 2233852"/>
              <a:gd name="connsiteY4" fmla="*/ 393168 h 1829206"/>
              <a:gd name="connsiteX5" fmla="*/ 1564689 w 2233852"/>
              <a:gd name="connsiteY5" fmla="*/ 361767 h 1829206"/>
              <a:gd name="connsiteX6" fmla="*/ 1655521 w 2233852"/>
              <a:gd name="connsiteY6" fmla="*/ 353255 h 1829206"/>
              <a:gd name="connsiteX7" fmla="*/ 1952389 w 2233852"/>
              <a:gd name="connsiteY7" fmla="*/ 449985 h 1829206"/>
              <a:gd name="connsiteX8" fmla="*/ 2233155 w 2233852"/>
              <a:gd name="connsiteY8" fmla="*/ 1062809 h 1829206"/>
              <a:gd name="connsiteX9" fmla="*/ 1933757 w 2233852"/>
              <a:gd name="connsiteY9" fmla="*/ 1732871 h 1829206"/>
              <a:gd name="connsiteX10" fmla="*/ 1606832 w 2233852"/>
              <a:gd name="connsiteY10" fmla="*/ 1829206 h 1829206"/>
              <a:gd name="connsiteX11" fmla="*/ 1583081 w 2233852"/>
              <a:gd name="connsiteY11" fmla="*/ 1828691 h 1829206"/>
              <a:gd name="connsiteX12" fmla="*/ 1202898 w 2233852"/>
              <a:gd name="connsiteY12" fmla="*/ 1725018 h 1829206"/>
              <a:gd name="connsiteX13" fmla="*/ 918978 w 2233852"/>
              <a:gd name="connsiteY13" fmla="*/ 1664820 h 1829206"/>
              <a:gd name="connsiteX14" fmla="*/ 815906 w 2233852"/>
              <a:gd name="connsiteY14" fmla="*/ 1676785 h 1829206"/>
              <a:gd name="connsiteX15" fmla="*/ 549646 w 2233852"/>
              <a:gd name="connsiteY15" fmla="*/ 1781189 h 1829206"/>
              <a:gd name="connsiteX16" fmla="*/ 438145 w 2233852"/>
              <a:gd name="connsiteY16" fmla="*/ 1796631 h 1829206"/>
              <a:gd name="connsiteX17" fmla="*/ 50697 w 2233852"/>
              <a:gd name="connsiteY17" fmla="*/ 1145848 h 1829206"/>
              <a:gd name="connsiteX18" fmla="*/ 217157 w 2233852"/>
              <a:gd name="connsiteY18" fmla="*/ 930255 h 1829206"/>
              <a:gd name="connsiteX19" fmla="*/ 313036 w 2233852"/>
              <a:gd name="connsiteY19" fmla="*/ 681656 h 1829206"/>
              <a:gd name="connsiteX20" fmla="*/ 246267 w 2233852"/>
              <a:gd name="connsiteY20" fmla="*/ 466651 h 1829206"/>
              <a:gd name="connsiteX21" fmla="*/ 395787 w 2233852"/>
              <a:gd name="connsiteY21" fmla="*/ 86887 h 1829206"/>
              <a:gd name="connsiteX22" fmla="*/ 675678 w 2233852"/>
              <a:gd name="connsiteY22" fmla="*/ 0 h 182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3852" h="1829206">
                <a:moveTo>
                  <a:pt x="675678" y="0"/>
                </a:moveTo>
                <a:cubicBezTo>
                  <a:pt x="720435" y="0"/>
                  <a:pt x="765287" y="5575"/>
                  <a:pt x="808532" y="16449"/>
                </a:cubicBezTo>
                <a:cubicBezTo>
                  <a:pt x="948364" y="51542"/>
                  <a:pt x="1071866" y="137602"/>
                  <a:pt x="1168992" y="244163"/>
                </a:cubicBezTo>
                <a:cubicBezTo>
                  <a:pt x="1220990" y="301185"/>
                  <a:pt x="1271705" y="367894"/>
                  <a:pt x="1346411" y="387293"/>
                </a:cubicBezTo>
                <a:cubicBezTo>
                  <a:pt x="1362441" y="391453"/>
                  <a:pt x="1378590" y="393168"/>
                  <a:pt x="1394812" y="393168"/>
                </a:cubicBezTo>
                <a:cubicBezTo>
                  <a:pt x="1451078" y="393168"/>
                  <a:pt x="1508255" y="372546"/>
                  <a:pt x="1564689" y="361767"/>
                </a:cubicBezTo>
                <a:cubicBezTo>
                  <a:pt x="1594627" y="356060"/>
                  <a:pt x="1625067" y="353255"/>
                  <a:pt x="1655521" y="353255"/>
                </a:cubicBezTo>
                <a:cubicBezTo>
                  <a:pt x="1761303" y="353255"/>
                  <a:pt x="1867193" y="387065"/>
                  <a:pt x="1952389" y="449985"/>
                </a:cubicBezTo>
                <a:cubicBezTo>
                  <a:pt x="2128189" y="579806"/>
                  <a:pt x="2224199" y="819965"/>
                  <a:pt x="2233155" y="1062809"/>
                </a:cubicBezTo>
                <a:cubicBezTo>
                  <a:pt x="2243119" y="1331468"/>
                  <a:pt x="2146532" y="1603422"/>
                  <a:pt x="1933757" y="1732871"/>
                </a:cubicBezTo>
                <a:cubicBezTo>
                  <a:pt x="1835516" y="1792626"/>
                  <a:pt x="1721665" y="1829206"/>
                  <a:pt x="1606832" y="1829206"/>
                </a:cubicBezTo>
                <a:cubicBezTo>
                  <a:pt x="1598918" y="1829206"/>
                  <a:pt x="1590994" y="1829038"/>
                  <a:pt x="1583081" y="1828691"/>
                </a:cubicBezTo>
                <a:cubicBezTo>
                  <a:pt x="1451282" y="1822756"/>
                  <a:pt x="1327204" y="1769115"/>
                  <a:pt x="1202898" y="1725018"/>
                </a:cubicBezTo>
                <a:cubicBezTo>
                  <a:pt x="1111575" y="1692587"/>
                  <a:pt x="1014737" y="1664820"/>
                  <a:pt x="918978" y="1664820"/>
                </a:cubicBezTo>
                <a:cubicBezTo>
                  <a:pt x="884377" y="1664820"/>
                  <a:pt x="849919" y="1668452"/>
                  <a:pt x="815906" y="1676785"/>
                </a:cubicBezTo>
                <a:cubicBezTo>
                  <a:pt x="723144" y="1699493"/>
                  <a:pt x="641593" y="1755615"/>
                  <a:pt x="549646" y="1781189"/>
                </a:cubicBezTo>
                <a:cubicBezTo>
                  <a:pt x="511796" y="1791715"/>
                  <a:pt x="474461" y="1796631"/>
                  <a:pt x="438145" y="1796631"/>
                </a:cubicBezTo>
                <a:cubicBezTo>
                  <a:pt x="127957" y="1796631"/>
                  <a:pt x="-107622" y="1437489"/>
                  <a:pt x="50697" y="1145848"/>
                </a:cubicBezTo>
                <a:cubicBezTo>
                  <a:pt x="94087" y="1065927"/>
                  <a:pt x="161035" y="1001855"/>
                  <a:pt x="217157" y="930255"/>
                </a:cubicBezTo>
                <a:cubicBezTo>
                  <a:pt x="273327" y="858655"/>
                  <a:pt x="320601" y="772319"/>
                  <a:pt x="313036" y="681656"/>
                </a:cubicBezTo>
                <a:cubicBezTo>
                  <a:pt x="306754" y="606662"/>
                  <a:pt x="263988" y="539821"/>
                  <a:pt x="246267" y="466651"/>
                </a:cubicBezTo>
                <a:cubicBezTo>
                  <a:pt x="212410" y="326471"/>
                  <a:pt x="279550" y="172287"/>
                  <a:pt x="395787" y="86887"/>
                </a:cubicBezTo>
                <a:cubicBezTo>
                  <a:pt x="476044" y="27864"/>
                  <a:pt x="575639" y="0"/>
                  <a:pt x="675678" y="0"/>
                </a:cubicBezTo>
                <a:close/>
              </a:path>
            </a:pathLst>
          </a:custGeom>
          <a:effectLst>
            <a:outerShdw blurRad="127000" dist="38100" dir="8100000" algn="tr" rotWithShape="0">
              <a:prstClr val="black">
                <a:alpha val="10000"/>
              </a:prstClr>
            </a:outerShdw>
          </a:effectLst>
        </p:spPr>
        <p:txBody>
          <a:bodyPr wrap="square">
            <a:noAutofit/>
          </a:bodyPr>
          <a:lstStyle/>
          <a:p>
            <a:endParaRPr lang="en-US"/>
          </a:p>
        </p:txBody>
      </p:sp>
      <p:sp>
        <p:nvSpPr>
          <p:cNvPr id="13" name="Picture Placeholder 12">
            <a:extLst>
              <a:ext uri="{FF2B5EF4-FFF2-40B4-BE49-F238E27FC236}">
                <a16:creationId xmlns:a16="http://schemas.microsoft.com/office/drawing/2014/main" id="{867C1010-6020-E747-8069-7B59C0C234A5}"/>
              </a:ext>
            </a:extLst>
          </p:cNvPr>
          <p:cNvSpPr>
            <a:spLocks noGrp="1"/>
          </p:cNvSpPr>
          <p:nvPr>
            <p:ph type="pic" sz="quarter" idx="12"/>
          </p:nvPr>
        </p:nvSpPr>
        <p:spPr>
          <a:xfrm>
            <a:off x="8620427" y="659899"/>
            <a:ext cx="2233853" cy="1829206"/>
          </a:xfrm>
          <a:custGeom>
            <a:avLst/>
            <a:gdLst>
              <a:gd name="connsiteX0" fmla="*/ 675678 w 2233853"/>
              <a:gd name="connsiteY0" fmla="*/ 0 h 1829206"/>
              <a:gd name="connsiteX1" fmla="*/ 808532 w 2233853"/>
              <a:gd name="connsiteY1" fmla="*/ 16449 h 1829206"/>
              <a:gd name="connsiteX2" fmla="*/ 1168992 w 2233853"/>
              <a:gd name="connsiteY2" fmla="*/ 244163 h 1829206"/>
              <a:gd name="connsiteX3" fmla="*/ 1346411 w 2233853"/>
              <a:gd name="connsiteY3" fmla="*/ 387292 h 1829206"/>
              <a:gd name="connsiteX4" fmla="*/ 1394812 w 2233853"/>
              <a:gd name="connsiteY4" fmla="*/ 393167 h 1829206"/>
              <a:gd name="connsiteX5" fmla="*/ 1564689 w 2233853"/>
              <a:gd name="connsiteY5" fmla="*/ 361767 h 1829206"/>
              <a:gd name="connsiteX6" fmla="*/ 1655520 w 2233853"/>
              <a:gd name="connsiteY6" fmla="*/ 353255 h 1829206"/>
              <a:gd name="connsiteX7" fmla="*/ 1952388 w 2233853"/>
              <a:gd name="connsiteY7" fmla="*/ 449985 h 1829206"/>
              <a:gd name="connsiteX8" fmla="*/ 2233156 w 2233853"/>
              <a:gd name="connsiteY8" fmla="*/ 1062809 h 1829206"/>
              <a:gd name="connsiteX9" fmla="*/ 1933757 w 2233853"/>
              <a:gd name="connsiteY9" fmla="*/ 1732871 h 1829206"/>
              <a:gd name="connsiteX10" fmla="*/ 1606832 w 2233853"/>
              <a:gd name="connsiteY10" fmla="*/ 1829206 h 1829206"/>
              <a:gd name="connsiteX11" fmla="*/ 1583081 w 2233853"/>
              <a:gd name="connsiteY11" fmla="*/ 1828690 h 1829206"/>
              <a:gd name="connsiteX12" fmla="*/ 1202898 w 2233853"/>
              <a:gd name="connsiteY12" fmla="*/ 1725018 h 1829206"/>
              <a:gd name="connsiteX13" fmla="*/ 918978 w 2233853"/>
              <a:gd name="connsiteY13" fmla="*/ 1664820 h 1829206"/>
              <a:gd name="connsiteX14" fmla="*/ 815906 w 2233853"/>
              <a:gd name="connsiteY14" fmla="*/ 1676785 h 1829206"/>
              <a:gd name="connsiteX15" fmla="*/ 549646 w 2233853"/>
              <a:gd name="connsiteY15" fmla="*/ 1781188 h 1829206"/>
              <a:gd name="connsiteX16" fmla="*/ 438145 w 2233853"/>
              <a:gd name="connsiteY16" fmla="*/ 1796631 h 1829206"/>
              <a:gd name="connsiteX17" fmla="*/ 50697 w 2233853"/>
              <a:gd name="connsiteY17" fmla="*/ 1145848 h 1829206"/>
              <a:gd name="connsiteX18" fmla="*/ 217157 w 2233853"/>
              <a:gd name="connsiteY18" fmla="*/ 930255 h 1829206"/>
              <a:gd name="connsiteX19" fmla="*/ 313036 w 2233853"/>
              <a:gd name="connsiteY19" fmla="*/ 681656 h 1829206"/>
              <a:gd name="connsiteX20" fmla="*/ 246267 w 2233853"/>
              <a:gd name="connsiteY20" fmla="*/ 466650 h 1829206"/>
              <a:gd name="connsiteX21" fmla="*/ 395787 w 2233853"/>
              <a:gd name="connsiteY21" fmla="*/ 86887 h 1829206"/>
              <a:gd name="connsiteX22" fmla="*/ 675678 w 2233853"/>
              <a:gd name="connsiteY22" fmla="*/ 0 h 182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3853" h="1829206">
                <a:moveTo>
                  <a:pt x="675678" y="0"/>
                </a:moveTo>
                <a:cubicBezTo>
                  <a:pt x="720435" y="0"/>
                  <a:pt x="765287" y="5575"/>
                  <a:pt x="808532" y="16449"/>
                </a:cubicBezTo>
                <a:cubicBezTo>
                  <a:pt x="948364" y="51542"/>
                  <a:pt x="1071866" y="137602"/>
                  <a:pt x="1168992" y="244163"/>
                </a:cubicBezTo>
                <a:cubicBezTo>
                  <a:pt x="1220990" y="301185"/>
                  <a:pt x="1271705" y="367894"/>
                  <a:pt x="1346411" y="387292"/>
                </a:cubicBezTo>
                <a:cubicBezTo>
                  <a:pt x="1362441" y="391453"/>
                  <a:pt x="1378590" y="393167"/>
                  <a:pt x="1394812" y="393167"/>
                </a:cubicBezTo>
                <a:cubicBezTo>
                  <a:pt x="1451078" y="393167"/>
                  <a:pt x="1508255" y="372546"/>
                  <a:pt x="1564689" y="361767"/>
                </a:cubicBezTo>
                <a:cubicBezTo>
                  <a:pt x="1594626" y="356060"/>
                  <a:pt x="1625067" y="353255"/>
                  <a:pt x="1655520" y="353255"/>
                </a:cubicBezTo>
                <a:cubicBezTo>
                  <a:pt x="1761303" y="353255"/>
                  <a:pt x="1867193" y="387065"/>
                  <a:pt x="1952388" y="449985"/>
                </a:cubicBezTo>
                <a:cubicBezTo>
                  <a:pt x="2128188" y="579806"/>
                  <a:pt x="2224200" y="819965"/>
                  <a:pt x="2233156" y="1062809"/>
                </a:cubicBezTo>
                <a:cubicBezTo>
                  <a:pt x="2243118" y="1331467"/>
                  <a:pt x="2146532" y="1603422"/>
                  <a:pt x="1933757" y="1732871"/>
                </a:cubicBezTo>
                <a:cubicBezTo>
                  <a:pt x="1835516" y="1792626"/>
                  <a:pt x="1721666" y="1829206"/>
                  <a:pt x="1606832" y="1829206"/>
                </a:cubicBezTo>
                <a:cubicBezTo>
                  <a:pt x="1598918" y="1829206"/>
                  <a:pt x="1590994" y="1829038"/>
                  <a:pt x="1583081" y="1828690"/>
                </a:cubicBezTo>
                <a:cubicBezTo>
                  <a:pt x="1451282" y="1822756"/>
                  <a:pt x="1327204" y="1769115"/>
                  <a:pt x="1202898" y="1725018"/>
                </a:cubicBezTo>
                <a:cubicBezTo>
                  <a:pt x="1111575" y="1692587"/>
                  <a:pt x="1014737" y="1664820"/>
                  <a:pt x="918978" y="1664820"/>
                </a:cubicBezTo>
                <a:cubicBezTo>
                  <a:pt x="884377" y="1664820"/>
                  <a:pt x="849919" y="1668452"/>
                  <a:pt x="815906" y="1676785"/>
                </a:cubicBezTo>
                <a:cubicBezTo>
                  <a:pt x="723144" y="1699493"/>
                  <a:pt x="641592" y="1755615"/>
                  <a:pt x="549646" y="1781188"/>
                </a:cubicBezTo>
                <a:cubicBezTo>
                  <a:pt x="511796" y="1791715"/>
                  <a:pt x="474461" y="1796631"/>
                  <a:pt x="438145" y="1796631"/>
                </a:cubicBezTo>
                <a:cubicBezTo>
                  <a:pt x="127957" y="1796631"/>
                  <a:pt x="-107622" y="1437489"/>
                  <a:pt x="50697" y="1145848"/>
                </a:cubicBezTo>
                <a:cubicBezTo>
                  <a:pt x="94087" y="1065927"/>
                  <a:pt x="161035" y="1001855"/>
                  <a:pt x="217157" y="930255"/>
                </a:cubicBezTo>
                <a:cubicBezTo>
                  <a:pt x="273328" y="858654"/>
                  <a:pt x="320601" y="772319"/>
                  <a:pt x="313036" y="681656"/>
                </a:cubicBezTo>
                <a:cubicBezTo>
                  <a:pt x="306754" y="606662"/>
                  <a:pt x="263988" y="539821"/>
                  <a:pt x="246267" y="466650"/>
                </a:cubicBezTo>
                <a:cubicBezTo>
                  <a:pt x="212410" y="326471"/>
                  <a:pt x="279550" y="172287"/>
                  <a:pt x="395787" y="86887"/>
                </a:cubicBezTo>
                <a:cubicBezTo>
                  <a:pt x="476044" y="27863"/>
                  <a:pt x="575639" y="0"/>
                  <a:pt x="675678" y="0"/>
                </a:cubicBezTo>
                <a:close/>
              </a:path>
            </a:pathLst>
          </a:custGeom>
          <a:effectLst>
            <a:outerShdw blurRad="127000" dist="38100" dir="8100000" algn="tr" rotWithShape="0">
              <a:prstClr val="black">
                <a:alpha val="10000"/>
              </a:prstClr>
            </a:outerShdw>
          </a:effectLst>
        </p:spPr>
        <p:txBody>
          <a:bodyPr wrap="square">
            <a:noAutofit/>
          </a:bodyPr>
          <a:lstStyle/>
          <a:p>
            <a:endParaRPr lang="en-US"/>
          </a:p>
        </p:txBody>
      </p:sp>
      <p:sp>
        <p:nvSpPr>
          <p:cNvPr id="10" name="Picture Placeholder 9">
            <a:extLst>
              <a:ext uri="{FF2B5EF4-FFF2-40B4-BE49-F238E27FC236}">
                <a16:creationId xmlns:a16="http://schemas.microsoft.com/office/drawing/2014/main" id="{8DD864B1-CC5E-1B42-BB75-61712C668D63}"/>
              </a:ext>
            </a:extLst>
          </p:cNvPr>
          <p:cNvSpPr>
            <a:spLocks noGrp="1"/>
          </p:cNvSpPr>
          <p:nvPr>
            <p:ph type="pic" sz="quarter" idx="11"/>
          </p:nvPr>
        </p:nvSpPr>
        <p:spPr>
          <a:xfrm>
            <a:off x="5899696" y="1574502"/>
            <a:ext cx="2233853" cy="1829206"/>
          </a:xfrm>
          <a:custGeom>
            <a:avLst/>
            <a:gdLst>
              <a:gd name="connsiteX0" fmla="*/ 675678 w 2233853"/>
              <a:gd name="connsiteY0" fmla="*/ 0 h 1829206"/>
              <a:gd name="connsiteX1" fmla="*/ 808533 w 2233853"/>
              <a:gd name="connsiteY1" fmla="*/ 16449 h 1829206"/>
              <a:gd name="connsiteX2" fmla="*/ 1168993 w 2233853"/>
              <a:gd name="connsiteY2" fmla="*/ 244163 h 1829206"/>
              <a:gd name="connsiteX3" fmla="*/ 1346411 w 2233853"/>
              <a:gd name="connsiteY3" fmla="*/ 387292 h 1829206"/>
              <a:gd name="connsiteX4" fmla="*/ 1394812 w 2233853"/>
              <a:gd name="connsiteY4" fmla="*/ 393167 h 1829206"/>
              <a:gd name="connsiteX5" fmla="*/ 1564689 w 2233853"/>
              <a:gd name="connsiteY5" fmla="*/ 361767 h 1829206"/>
              <a:gd name="connsiteX6" fmla="*/ 1655521 w 2233853"/>
              <a:gd name="connsiteY6" fmla="*/ 353255 h 1829206"/>
              <a:gd name="connsiteX7" fmla="*/ 1952389 w 2233853"/>
              <a:gd name="connsiteY7" fmla="*/ 449985 h 1829206"/>
              <a:gd name="connsiteX8" fmla="*/ 2233156 w 2233853"/>
              <a:gd name="connsiteY8" fmla="*/ 1062809 h 1829206"/>
              <a:gd name="connsiteX9" fmla="*/ 1933757 w 2233853"/>
              <a:gd name="connsiteY9" fmla="*/ 1732871 h 1829206"/>
              <a:gd name="connsiteX10" fmla="*/ 1606832 w 2233853"/>
              <a:gd name="connsiteY10" fmla="*/ 1829206 h 1829206"/>
              <a:gd name="connsiteX11" fmla="*/ 1583081 w 2233853"/>
              <a:gd name="connsiteY11" fmla="*/ 1828690 h 1829206"/>
              <a:gd name="connsiteX12" fmla="*/ 1202898 w 2233853"/>
              <a:gd name="connsiteY12" fmla="*/ 1725018 h 1829206"/>
              <a:gd name="connsiteX13" fmla="*/ 918978 w 2233853"/>
              <a:gd name="connsiteY13" fmla="*/ 1664820 h 1829206"/>
              <a:gd name="connsiteX14" fmla="*/ 815906 w 2233853"/>
              <a:gd name="connsiteY14" fmla="*/ 1676785 h 1829206"/>
              <a:gd name="connsiteX15" fmla="*/ 549646 w 2233853"/>
              <a:gd name="connsiteY15" fmla="*/ 1781188 h 1829206"/>
              <a:gd name="connsiteX16" fmla="*/ 438146 w 2233853"/>
              <a:gd name="connsiteY16" fmla="*/ 1796631 h 1829206"/>
              <a:gd name="connsiteX17" fmla="*/ 50697 w 2233853"/>
              <a:gd name="connsiteY17" fmla="*/ 1145848 h 1829206"/>
              <a:gd name="connsiteX18" fmla="*/ 217158 w 2233853"/>
              <a:gd name="connsiteY18" fmla="*/ 930255 h 1829206"/>
              <a:gd name="connsiteX19" fmla="*/ 313037 w 2233853"/>
              <a:gd name="connsiteY19" fmla="*/ 681656 h 1829206"/>
              <a:gd name="connsiteX20" fmla="*/ 246268 w 2233853"/>
              <a:gd name="connsiteY20" fmla="*/ 466650 h 1829206"/>
              <a:gd name="connsiteX21" fmla="*/ 395787 w 2233853"/>
              <a:gd name="connsiteY21" fmla="*/ 86887 h 1829206"/>
              <a:gd name="connsiteX22" fmla="*/ 675678 w 2233853"/>
              <a:gd name="connsiteY22" fmla="*/ 0 h 182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3853" h="1829206">
                <a:moveTo>
                  <a:pt x="675678" y="0"/>
                </a:moveTo>
                <a:cubicBezTo>
                  <a:pt x="720435" y="0"/>
                  <a:pt x="765287" y="5575"/>
                  <a:pt x="808533" y="16449"/>
                </a:cubicBezTo>
                <a:cubicBezTo>
                  <a:pt x="948364" y="51542"/>
                  <a:pt x="1071867" y="137602"/>
                  <a:pt x="1168993" y="244163"/>
                </a:cubicBezTo>
                <a:cubicBezTo>
                  <a:pt x="1220990" y="301185"/>
                  <a:pt x="1271705" y="367894"/>
                  <a:pt x="1346411" y="387292"/>
                </a:cubicBezTo>
                <a:cubicBezTo>
                  <a:pt x="1362441" y="391453"/>
                  <a:pt x="1378590" y="393167"/>
                  <a:pt x="1394812" y="393167"/>
                </a:cubicBezTo>
                <a:cubicBezTo>
                  <a:pt x="1451078" y="393167"/>
                  <a:pt x="1508255" y="372546"/>
                  <a:pt x="1564689" y="361767"/>
                </a:cubicBezTo>
                <a:cubicBezTo>
                  <a:pt x="1594627" y="356060"/>
                  <a:pt x="1625067" y="353255"/>
                  <a:pt x="1655521" y="353255"/>
                </a:cubicBezTo>
                <a:cubicBezTo>
                  <a:pt x="1761303" y="353255"/>
                  <a:pt x="1867193" y="387065"/>
                  <a:pt x="1952389" y="449985"/>
                </a:cubicBezTo>
                <a:cubicBezTo>
                  <a:pt x="2128189" y="579806"/>
                  <a:pt x="2224200" y="819965"/>
                  <a:pt x="2233156" y="1062809"/>
                </a:cubicBezTo>
                <a:cubicBezTo>
                  <a:pt x="2243119" y="1331467"/>
                  <a:pt x="2146532" y="1603422"/>
                  <a:pt x="1933757" y="1732871"/>
                </a:cubicBezTo>
                <a:cubicBezTo>
                  <a:pt x="1835517" y="1792626"/>
                  <a:pt x="1721666" y="1829206"/>
                  <a:pt x="1606832" y="1829206"/>
                </a:cubicBezTo>
                <a:cubicBezTo>
                  <a:pt x="1598919" y="1829206"/>
                  <a:pt x="1590994" y="1829038"/>
                  <a:pt x="1583081" y="1828690"/>
                </a:cubicBezTo>
                <a:cubicBezTo>
                  <a:pt x="1451282" y="1822756"/>
                  <a:pt x="1327204" y="1769115"/>
                  <a:pt x="1202898" y="1725018"/>
                </a:cubicBezTo>
                <a:cubicBezTo>
                  <a:pt x="1111575" y="1692587"/>
                  <a:pt x="1014738" y="1664820"/>
                  <a:pt x="918978" y="1664820"/>
                </a:cubicBezTo>
                <a:cubicBezTo>
                  <a:pt x="884377" y="1664820"/>
                  <a:pt x="849920" y="1668452"/>
                  <a:pt x="815906" y="1676785"/>
                </a:cubicBezTo>
                <a:cubicBezTo>
                  <a:pt x="723144" y="1699493"/>
                  <a:pt x="641593" y="1755615"/>
                  <a:pt x="549646" y="1781188"/>
                </a:cubicBezTo>
                <a:cubicBezTo>
                  <a:pt x="511796" y="1791715"/>
                  <a:pt x="474461" y="1796631"/>
                  <a:pt x="438146" y="1796631"/>
                </a:cubicBezTo>
                <a:cubicBezTo>
                  <a:pt x="127957" y="1796631"/>
                  <a:pt x="-107622" y="1437489"/>
                  <a:pt x="50697" y="1145848"/>
                </a:cubicBezTo>
                <a:cubicBezTo>
                  <a:pt x="94087" y="1065927"/>
                  <a:pt x="161036" y="1001855"/>
                  <a:pt x="217158" y="930255"/>
                </a:cubicBezTo>
                <a:cubicBezTo>
                  <a:pt x="273328" y="858655"/>
                  <a:pt x="320602" y="772319"/>
                  <a:pt x="313037" y="681656"/>
                </a:cubicBezTo>
                <a:cubicBezTo>
                  <a:pt x="306754" y="606662"/>
                  <a:pt x="263988" y="539821"/>
                  <a:pt x="246268" y="466650"/>
                </a:cubicBezTo>
                <a:cubicBezTo>
                  <a:pt x="212410" y="326471"/>
                  <a:pt x="279550" y="172287"/>
                  <a:pt x="395787" y="86887"/>
                </a:cubicBezTo>
                <a:cubicBezTo>
                  <a:pt x="476044" y="27863"/>
                  <a:pt x="575639" y="0"/>
                  <a:pt x="675678" y="0"/>
                </a:cubicBezTo>
                <a:close/>
              </a:path>
            </a:pathLst>
          </a:custGeom>
          <a:effectLst>
            <a:outerShdw blurRad="127000" dist="38100" dir="8100000" algn="tr" rotWithShape="0">
              <a:prstClr val="black">
                <a:alpha val="10000"/>
              </a:prstClr>
            </a:outerShdw>
          </a:effectLst>
        </p:spPr>
        <p:txBody>
          <a:bodyPr wrap="square">
            <a:noAutofit/>
          </a:bodyPr>
          <a:lstStyle/>
          <a:p>
            <a:endParaRPr lang="en-US"/>
          </a:p>
        </p:txBody>
      </p:sp>
      <p:sp>
        <p:nvSpPr>
          <p:cNvPr id="3" name="Slide Number Placeholder 2">
            <a:extLst>
              <a:ext uri="{FF2B5EF4-FFF2-40B4-BE49-F238E27FC236}">
                <a16:creationId xmlns:a16="http://schemas.microsoft.com/office/drawing/2014/main" id="{32599276-5DF9-8342-9792-82F54A4A0EF8}"/>
              </a:ext>
            </a:extLst>
          </p:cNvPr>
          <p:cNvSpPr>
            <a:spLocks noGrp="1"/>
          </p:cNvSpPr>
          <p:nvPr>
            <p:ph type="sldNum" sz="quarter" idx="10"/>
          </p:nvPr>
        </p:nvSpPr>
        <p:spPr/>
        <p:txBody>
          <a:bodyPr/>
          <a:lstStyle/>
          <a:p>
            <a:fld id="{02422CDE-BAFC-2445-952A-AA8397AC22DC}" type="slidenum">
              <a:rPr lang="en-US" smtClean="0"/>
              <a:pPr/>
              <a:t>‹#›</a:t>
            </a:fld>
            <a:endParaRPr lang="en-US" dirty="0"/>
          </a:p>
        </p:txBody>
      </p:sp>
    </p:spTree>
    <p:extLst>
      <p:ext uri="{BB962C8B-B14F-4D97-AF65-F5344CB8AC3E}">
        <p14:creationId xmlns:p14="http://schemas.microsoft.com/office/powerpoint/2010/main" val="1933317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46D5A6C-F347-D046-B415-D952069FCABA}"/>
              </a:ext>
            </a:extLst>
          </p:cNvPr>
          <p:cNvSpPr>
            <a:spLocks noGrp="1"/>
          </p:cNvSpPr>
          <p:nvPr>
            <p:ph type="pic" sz="quarter" idx="11"/>
          </p:nvPr>
        </p:nvSpPr>
        <p:spPr>
          <a:xfrm>
            <a:off x="760868" y="545421"/>
            <a:ext cx="4431568" cy="5400612"/>
          </a:xfrm>
          <a:custGeom>
            <a:avLst/>
            <a:gdLst>
              <a:gd name="connsiteX0" fmla="*/ 1284446 w 4431568"/>
              <a:gd name="connsiteY0" fmla="*/ 3129462 h 5400612"/>
              <a:gd name="connsiteX1" fmla="*/ 1431729 w 4431568"/>
              <a:gd name="connsiteY1" fmla="*/ 3166309 h 5400612"/>
              <a:gd name="connsiteX2" fmla="*/ 1694302 w 4431568"/>
              <a:gd name="connsiteY2" fmla="*/ 3656210 h 5400612"/>
              <a:gd name="connsiteX3" fmla="*/ 2203782 w 4431568"/>
              <a:gd name="connsiteY3" fmla="*/ 4309904 h 5400612"/>
              <a:gd name="connsiteX4" fmla="*/ 3182544 w 4431568"/>
              <a:gd name="connsiteY4" fmla="*/ 4133405 h 5400612"/>
              <a:gd name="connsiteX5" fmla="*/ 3994550 w 4431568"/>
              <a:gd name="connsiteY5" fmla="*/ 3921185 h 5400612"/>
              <a:gd name="connsiteX6" fmla="*/ 4037989 w 4431568"/>
              <a:gd name="connsiteY6" fmla="*/ 3954680 h 5400612"/>
              <a:gd name="connsiteX7" fmla="*/ 4047925 w 4431568"/>
              <a:gd name="connsiteY7" fmla="*/ 3968219 h 5400612"/>
              <a:gd name="connsiteX8" fmla="*/ 4370575 w 4431568"/>
              <a:gd name="connsiteY8" fmla="*/ 4971967 h 5400612"/>
              <a:gd name="connsiteX9" fmla="*/ 3431914 w 4431568"/>
              <a:gd name="connsiteY9" fmla="*/ 5201060 h 5400612"/>
              <a:gd name="connsiteX10" fmla="*/ 2532170 w 4431568"/>
              <a:gd name="connsiteY10" fmla="*/ 4831814 h 5400612"/>
              <a:gd name="connsiteX11" fmla="*/ 1553606 w 4431568"/>
              <a:gd name="connsiteY11" fmla="*/ 4085537 h 5400612"/>
              <a:gd name="connsiteX12" fmla="*/ 535139 w 4431568"/>
              <a:gd name="connsiteY12" fmla="*/ 3524132 h 5400612"/>
              <a:gd name="connsiteX13" fmla="*/ 394201 w 4431568"/>
              <a:gd name="connsiteY13" fmla="*/ 3478688 h 5400612"/>
              <a:gd name="connsiteX14" fmla="*/ 297919 w 4431568"/>
              <a:gd name="connsiteY14" fmla="*/ 3435051 h 5400612"/>
              <a:gd name="connsiteX15" fmla="*/ 397971 w 4431568"/>
              <a:gd name="connsiteY15" fmla="*/ 3418342 h 5400612"/>
              <a:gd name="connsiteX16" fmla="*/ 761256 w 4431568"/>
              <a:gd name="connsiteY16" fmla="*/ 3283024 h 5400612"/>
              <a:gd name="connsiteX17" fmla="*/ 1284446 w 4431568"/>
              <a:gd name="connsiteY17" fmla="*/ 3129462 h 5400612"/>
              <a:gd name="connsiteX18" fmla="*/ 1288940 w 4431568"/>
              <a:gd name="connsiteY18" fmla="*/ 2215629 h 5400612"/>
              <a:gd name="connsiteX19" fmla="*/ 1510867 w 4431568"/>
              <a:gd name="connsiteY19" fmla="*/ 2277831 h 5400612"/>
              <a:gd name="connsiteX20" fmla="*/ 1706639 w 4431568"/>
              <a:gd name="connsiteY20" fmla="*/ 2797969 h 5400612"/>
              <a:gd name="connsiteX21" fmla="*/ 2125672 w 4431568"/>
              <a:gd name="connsiteY21" fmla="*/ 3513023 h 5400612"/>
              <a:gd name="connsiteX22" fmla="*/ 3119113 w 4431568"/>
              <a:gd name="connsiteY22" fmla="*/ 3466831 h 5400612"/>
              <a:gd name="connsiteX23" fmla="*/ 3880142 w 4431568"/>
              <a:gd name="connsiteY23" fmla="*/ 3302314 h 5400612"/>
              <a:gd name="connsiteX24" fmla="*/ 3918934 w 4431568"/>
              <a:gd name="connsiteY24" fmla="*/ 3335222 h 5400612"/>
              <a:gd name="connsiteX25" fmla="*/ 3911008 w 4431568"/>
              <a:gd name="connsiteY25" fmla="*/ 3364001 h 5400612"/>
              <a:gd name="connsiteX26" fmla="*/ 4012256 w 4431568"/>
              <a:gd name="connsiteY26" fmla="*/ 3761447 h 5400612"/>
              <a:gd name="connsiteX27" fmla="*/ 4068651 w 4431568"/>
              <a:gd name="connsiteY27" fmla="*/ 3838283 h 5400612"/>
              <a:gd name="connsiteX28" fmla="*/ 4025213 w 4431568"/>
              <a:gd name="connsiteY28" fmla="*/ 3804788 h 5400612"/>
              <a:gd name="connsiteX29" fmla="*/ 3213207 w 4431568"/>
              <a:gd name="connsiteY29" fmla="*/ 4017008 h 5400612"/>
              <a:gd name="connsiteX30" fmla="*/ 2234444 w 4431568"/>
              <a:gd name="connsiteY30" fmla="*/ 4193508 h 5400612"/>
              <a:gd name="connsiteX31" fmla="*/ 1724965 w 4431568"/>
              <a:gd name="connsiteY31" fmla="*/ 3539813 h 5400612"/>
              <a:gd name="connsiteX32" fmla="*/ 1462392 w 4431568"/>
              <a:gd name="connsiteY32" fmla="*/ 3049912 h 5400612"/>
              <a:gd name="connsiteX33" fmla="*/ 791919 w 4431568"/>
              <a:gd name="connsiteY33" fmla="*/ 3166627 h 5400612"/>
              <a:gd name="connsiteX34" fmla="*/ 428634 w 4431568"/>
              <a:gd name="connsiteY34" fmla="*/ 3301946 h 5400612"/>
              <a:gd name="connsiteX35" fmla="*/ 328582 w 4431568"/>
              <a:gd name="connsiteY35" fmla="*/ 3318654 h 5400612"/>
              <a:gd name="connsiteX36" fmla="*/ 306815 w 4431568"/>
              <a:gd name="connsiteY36" fmla="*/ 3308789 h 5400612"/>
              <a:gd name="connsiteX37" fmla="*/ 42426 w 4431568"/>
              <a:gd name="connsiteY37" fmla="*/ 2450984 h 5400612"/>
              <a:gd name="connsiteX38" fmla="*/ 64704 w 4431568"/>
              <a:gd name="connsiteY38" fmla="*/ 2358855 h 5400612"/>
              <a:gd name="connsiteX39" fmla="*/ 107080 w 4431568"/>
              <a:gd name="connsiteY39" fmla="*/ 2368689 h 5400612"/>
              <a:gd name="connsiteX40" fmla="*/ 337122 w 4431568"/>
              <a:gd name="connsiteY40" fmla="*/ 2395530 h 5400612"/>
              <a:gd name="connsiteX41" fmla="*/ 831034 w 4431568"/>
              <a:gd name="connsiteY41" fmla="*/ 2305311 h 5400612"/>
              <a:gd name="connsiteX42" fmla="*/ 1288940 w 4431568"/>
              <a:gd name="connsiteY42" fmla="*/ 2215629 h 5400612"/>
              <a:gd name="connsiteX43" fmla="*/ 2578593 w 4431568"/>
              <a:gd name="connsiteY43" fmla="*/ 879 h 5400612"/>
              <a:gd name="connsiteX44" fmla="*/ 2793703 w 4431568"/>
              <a:gd name="connsiteY44" fmla="*/ 19268 h 5400612"/>
              <a:gd name="connsiteX45" fmla="*/ 2893334 w 4431568"/>
              <a:gd name="connsiteY45" fmla="*/ 41803 h 5400612"/>
              <a:gd name="connsiteX46" fmla="*/ 2924320 w 4431568"/>
              <a:gd name="connsiteY46" fmla="*/ 63531 h 5400612"/>
              <a:gd name="connsiteX47" fmla="*/ 3000697 w 4431568"/>
              <a:gd name="connsiteY47" fmla="*/ 87551 h 5400612"/>
              <a:gd name="connsiteX48" fmla="*/ 3062788 w 4431568"/>
              <a:gd name="connsiteY48" fmla="*/ 94508 h 5400612"/>
              <a:gd name="connsiteX49" fmla="*/ 3162131 w 4431568"/>
              <a:gd name="connsiteY49" fmla="*/ 136463 h 5400612"/>
              <a:gd name="connsiteX50" fmla="*/ 3502394 w 4431568"/>
              <a:gd name="connsiteY50" fmla="*/ 554108 h 5400612"/>
              <a:gd name="connsiteX51" fmla="*/ 3614812 w 4431568"/>
              <a:gd name="connsiteY51" fmla="*/ 1748425 h 5400612"/>
              <a:gd name="connsiteX52" fmla="*/ 4063403 w 4431568"/>
              <a:gd name="connsiteY52" fmla="*/ 3018975 h 5400612"/>
              <a:gd name="connsiteX53" fmla="*/ 3963815 w 4431568"/>
              <a:gd name="connsiteY53" fmla="*/ 3205556 h 5400612"/>
              <a:gd name="connsiteX54" fmla="*/ 3955993 w 4431568"/>
              <a:gd name="connsiteY54" fmla="*/ 3233961 h 5400612"/>
              <a:gd name="connsiteX55" fmla="*/ 3917201 w 4431568"/>
              <a:gd name="connsiteY55" fmla="*/ 3201053 h 5400612"/>
              <a:gd name="connsiteX56" fmla="*/ 3156171 w 4431568"/>
              <a:gd name="connsiteY56" fmla="*/ 3365569 h 5400612"/>
              <a:gd name="connsiteX57" fmla="*/ 2162730 w 4431568"/>
              <a:gd name="connsiteY57" fmla="*/ 3411762 h 5400612"/>
              <a:gd name="connsiteX58" fmla="*/ 1743697 w 4431568"/>
              <a:gd name="connsiteY58" fmla="*/ 2696708 h 5400612"/>
              <a:gd name="connsiteX59" fmla="*/ 1547925 w 4431568"/>
              <a:gd name="connsiteY59" fmla="*/ 2176571 h 5400612"/>
              <a:gd name="connsiteX60" fmla="*/ 868092 w 4431568"/>
              <a:gd name="connsiteY60" fmla="*/ 2204050 h 5400612"/>
              <a:gd name="connsiteX61" fmla="*/ 374180 w 4431568"/>
              <a:gd name="connsiteY61" fmla="*/ 2294269 h 5400612"/>
              <a:gd name="connsiteX62" fmla="*/ 144138 w 4431568"/>
              <a:gd name="connsiteY62" fmla="*/ 2267429 h 5400612"/>
              <a:gd name="connsiteX63" fmla="*/ 101762 w 4431568"/>
              <a:gd name="connsiteY63" fmla="*/ 2257595 h 5400612"/>
              <a:gd name="connsiteX64" fmla="*/ 113005 w 4431568"/>
              <a:gd name="connsiteY64" fmla="*/ 2211096 h 5400612"/>
              <a:gd name="connsiteX65" fmla="*/ 307280 w 4431568"/>
              <a:gd name="connsiteY65" fmla="*/ 1566116 h 5400612"/>
              <a:gd name="connsiteX66" fmla="*/ 2105880 w 4431568"/>
              <a:gd name="connsiteY66" fmla="*/ 30918 h 5400612"/>
              <a:gd name="connsiteX67" fmla="*/ 2578593 w 4431568"/>
              <a:gd name="connsiteY67" fmla="*/ 879 h 540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431568" h="5400612">
                <a:moveTo>
                  <a:pt x="1284446" y="3129462"/>
                </a:moveTo>
                <a:cubicBezTo>
                  <a:pt x="1336990" y="3131173"/>
                  <a:pt x="1386481" y="3142376"/>
                  <a:pt x="1431729" y="3166309"/>
                </a:cubicBezTo>
                <a:cubicBezTo>
                  <a:pt x="1558434" y="3233383"/>
                  <a:pt x="1644349" y="3393629"/>
                  <a:pt x="1694302" y="3656210"/>
                </a:cubicBezTo>
                <a:cubicBezTo>
                  <a:pt x="1754797" y="3974341"/>
                  <a:pt x="1935790" y="4206487"/>
                  <a:pt x="2203782" y="4309904"/>
                </a:cubicBezTo>
                <a:cubicBezTo>
                  <a:pt x="2507835" y="4427108"/>
                  <a:pt x="2882825" y="4359444"/>
                  <a:pt x="3182544" y="4133405"/>
                </a:cubicBezTo>
                <a:cubicBezTo>
                  <a:pt x="3667220" y="3767740"/>
                  <a:pt x="3804822" y="3782886"/>
                  <a:pt x="3994550" y="3921185"/>
                </a:cubicBezTo>
                <a:lnTo>
                  <a:pt x="4037989" y="3954680"/>
                </a:lnTo>
                <a:lnTo>
                  <a:pt x="4047925" y="3968219"/>
                </a:lnTo>
                <a:cubicBezTo>
                  <a:pt x="4259477" y="4238146"/>
                  <a:pt x="4562332" y="4504819"/>
                  <a:pt x="4370575" y="4971967"/>
                </a:cubicBezTo>
                <a:cubicBezTo>
                  <a:pt x="4134112" y="5548541"/>
                  <a:pt x="3650544" y="5456352"/>
                  <a:pt x="3431914" y="5201060"/>
                </a:cubicBezTo>
                <a:cubicBezTo>
                  <a:pt x="3122146" y="4839300"/>
                  <a:pt x="3243925" y="4608433"/>
                  <a:pt x="2532170" y="4831814"/>
                </a:cubicBezTo>
                <a:cubicBezTo>
                  <a:pt x="2006926" y="4996689"/>
                  <a:pt x="1460203" y="4685060"/>
                  <a:pt x="1553606" y="4085537"/>
                </a:cubicBezTo>
                <a:cubicBezTo>
                  <a:pt x="1684154" y="3247565"/>
                  <a:pt x="929836" y="3630996"/>
                  <a:pt x="535139" y="3524132"/>
                </a:cubicBezTo>
                <a:cubicBezTo>
                  <a:pt x="484189" y="3510319"/>
                  <a:pt x="437287" y="3495175"/>
                  <a:pt x="394201" y="3478688"/>
                </a:cubicBezTo>
                <a:lnTo>
                  <a:pt x="297919" y="3435051"/>
                </a:lnTo>
                <a:lnTo>
                  <a:pt x="397971" y="3418342"/>
                </a:lnTo>
                <a:cubicBezTo>
                  <a:pt x="515242" y="3389747"/>
                  <a:pt x="639774" y="3335693"/>
                  <a:pt x="761256" y="3283024"/>
                </a:cubicBezTo>
                <a:cubicBezTo>
                  <a:pt x="941707" y="3204648"/>
                  <a:pt x="1126814" y="3124333"/>
                  <a:pt x="1284446" y="3129462"/>
                </a:cubicBezTo>
                <a:close/>
                <a:moveTo>
                  <a:pt x="1288940" y="2215629"/>
                </a:moveTo>
                <a:cubicBezTo>
                  <a:pt x="1372531" y="2216183"/>
                  <a:pt x="1448315" y="2233510"/>
                  <a:pt x="1510867" y="2277831"/>
                </a:cubicBezTo>
                <a:cubicBezTo>
                  <a:pt x="1627818" y="2360959"/>
                  <a:pt x="1691761" y="2531153"/>
                  <a:pt x="1706639" y="2797969"/>
                </a:cubicBezTo>
                <a:cubicBezTo>
                  <a:pt x="1724768" y="3121418"/>
                  <a:pt x="1873543" y="3375134"/>
                  <a:pt x="2125672" y="3513023"/>
                </a:cubicBezTo>
                <a:cubicBezTo>
                  <a:pt x="2411693" y="3669232"/>
                  <a:pt x="2792301" y="3651504"/>
                  <a:pt x="3119113" y="3466831"/>
                </a:cubicBezTo>
                <a:cubicBezTo>
                  <a:pt x="3572236" y="3210800"/>
                  <a:pt x="3735729" y="3198538"/>
                  <a:pt x="3880142" y="3302314"/>
                </a:cubicBezTo>
                <a:lnTo>
                  <a:pt x="3918934" y="3335222"/>
                </a:lnTo>
                <a:lnTo>
                  <a:pt x="3911008" y="3364001"/>
                </a:lnTo>
                <a:cubicBezTo>
                  <a:pt x="3879570" y="3513521"/>
                  <a:pt x="3930465" y="3640041"/>
                  <a:pt x="4012256" y="3761447"/>
                </a:cubicBezTo>
                <a:lnTo>
                  <a:pt x="4068651" y="3838283"/>
                </a:lnTo>
                <a:lnTo>
                  <a:pt x="4025213" y="3804788"/>
                </a:lnTo>
                <a:cubicBezTo>
                  <a:pt x="3835485" y="3666490"/>
                  <a:pt x="3697883" y="3651344"/>
                  <a:pt x="3213207" y="4017008"/>
                </a:cubicBezTo>
                <a:cubicBezTo>
                  <a:pt x="2913488" y="4243048"/>
                  <a:pt x="2538498" y="4310712"/>
                  <a:pt x="2234444" y="4193508"/>
                </a:cubicBezTo>
                <a:cubicBezTo>
                  <a:pt x="1966452" y="4090091"/>
                  <a:pt x="1785460" y="3857944"/>
                  <a:pt x="1724965" y="3539813"/>
                </a:cubicBezTo>
                <a:cubicBezTo>
                  <a:pt x="1675012" y="3277233"/>
                  <a:pt x="1589097" y="3116986"/>
                  <a:pt x="1462392" y="3049912"/>
                </a:cubicBezTo>
                <a:cubicBezTo>
                  <a:pt x="1281398" y="2954178"/>
                  <a:pt x="1032521" y="3062125"/>
                  <a:pt x="791919" y="3166627"/>
                </a:cubicBezTo>
                <a:cubicBezTo>
                  <a:pt x="670437" y="3219296"/>
                  <a:pt x="545906" y="3273350"/>
                  <a:pt x="428634" y="3301946"/>
                </a:cubicBezTo>
                <a:lnTo>
                  <a:pt x="328582" y="3318654"/>
                </a:lnTo>
                <a:lnTo>
                  <a:pt x="306815" y="3308789"/>
                </a:lnTo>
                <a:cubicBezTo>
                  <a:pt x="-14404" y="3136107"/>
                  <a:pt x="-45595" y="2853501"/>
                  <a:pt x="42426" y="2450984"/>
                </a:cubicBezTo>
                <a:lnTo>
                  <a:pt x="64704" y="2358855"/>
                </a:lnTo>
                <a:lnTo>
                  <a:pt x="107080" y="2368689"/>
                </a:lnTo>
                <a:cubicBezTo>
                  <a:pt x="177509" y="2382080"/>
                  <a:pt x="254113" y="2390999"/>
                  <a:pt x="337122" y="2395530"/>
                </a:cubicBezTo>
                <a:cubicBezTo>
                  <a:pt x="486192" y="2403803"/>
                  <a:pt x="661274" y="2353670"/>
                  <a:pt x="831034" y="2305311"/>
                </a:cubicBezTo>
                <a:cubicBezTo>
                  <a:pt x="988615" y="2260374"/>
                  <a:pt x="1149621" y="2214705"/>
                  <a:pt x="1288940" y="2215629"/>
                </a:cubicBezTo>
                <a:close/>
                <a:moveTo>
                  <a:pt x="2578593" y="879"/>
                </a:moveTo>
                <a:cubicBezTo>
                  <a:pt x="2653086" y="2994"/>
                  <a:pt x="2725004" y="8973"/>
                  <a:pt x="2793703" y="19268"/>
                </a:cubicBezTo>
                <a:lnTo>
                  <a:pt x="2893334" y="41803"/>
                </a:lnTo>
                <a:lnTo>
                  <a:pt x="2924320" y="63531"/>
                </a:lnTo>
                <a:cubicBezTo>
                  <a:pt x="2945745" y="73675"/>
                  <a:pt x="2971115" y="81666"/>
                  <a:pt x="3000697" y="87551"/>
                </a:cubicBezTo>
                <a:lnTo>
                  <a:pt x="3062788" y="94508"/>
                </a:lnTo>
                <a:lnTo>
                  <a:pt x="3162131" y="136463"/>
                </a:lnTo>
                <a:cubicBezTo>
                  <a:pt x="3321888" y="224587"/>
                  <a:pt x="3441098" y="359722"/>
                  <a:pt x="3502394" y="554108"/>
                </a:cubicBezTo>
                <a:cubicBezTo>
                  <a:pt x="3737182" y="1298414"/>
                  <a:pt x="2951237" y="1547994"/>
                  <a:pt x="3614812" y="1748425"/>
                </a:cubicBezTo>
                <a:cubicBezTo>
                  <a:pt x="4011874" y="1868388"/>
                  <a:pt x="4569928" y="2311013"/>
                  <a:pt x="4063403" y="3018975"/>
                </a:cubicBezTo>
                <a:cubicBezTo>
                  <a:pt x="4015916" y="3085346"/>
                  <a:pt x="3983625" y="3147226"/>
                  <a:pt x="3963815" y="3205556"/>
                </a:cubicBezTo>
                <a:lnTo>
                  <a:pt x="3955993" y="3233961"/>
                </a:lnTo>
                <a:lnTo>
                  <a:pt x="3917201" y="3201053"/>
                </a:lnTo>
                <a:cubicBezTo>
                  <a:pt x="3772787" y="3097276"/>
                  <a:pt x="3609294" y="3109538"/>
                  <a:pt x="3156171" y="3365569"/>
                </a:cubicBezTo>
                <a:cubicBezTo>
                  <a:pt x="2829360" y="3550242"/>
                  <a:pt x="2448752" y="3567971"/>
                  <a:pt x="2162730" y="3411762"/>
                </a:cubicBezTo>
                <a:cubicBezTo>
                  <a:pt x="1910601" y="3273873"/>
                  <a:pt x="1761826" y="3020157"/>
                  <a:pt x="1743697" y="2696708"/>
                </a:cubicBezTo>
                <a:cubicBezTo>
                  <a:pt x="1728819" y="2429893"/>
                  <a:pt x="1664876" y="2259698"/>
                  <a:pt x="1547925" y="2176571"/>
                </a:cubicBezTo>
                <a:cubicBezTo>
                  <a:pt x="1381120" y="2058380"/>
                  <a:pt x="1120221" y="2132151"/>
                  <a:pt x="868092" y="2204050"/>
                </a:cubicBezTo>
                <a:cubicBezTo>
                  <a:pt x="698332" y="2252410"/>
                  <a:pt x="523250" y="2302542"/>
                  <a:pt x="374180" y="2294269"/>
                </a:cubicBezTo>
                <a:cubicBezTo>
                  <a:pt x="291171" y="2289738"/>
                  <a:pt x="214567" y="2280819"/>
                  <a:pt x="144138" y="2267429"/>
                </a:cubicBezTo>
                <a:lnTo>
                  <a:pt x="101762" y="2257595"/>
                </a:lnTo>
                <a:lnTo>
                  <a:pt x="113005" y="2211096"/>
                </a:lnTo>
                <a:cubicBezTo>
                  <a:pt x="162964" y="2020301"/>
                  <a:pt x="232721" y="1805600"/>
                  <a:pt x="307280" y="1566116"/>
                </a:cubicBezTo>
                <a:cubicBezTo>
                  <a:pt x="613304" y="582474"/>
                  <a:pt x="1215103" y="155806"/>
                  <a:pt x="2105880" y="30918"/>
                </a:cubicBezTo>
                <a:cubicBezTo>
                  <a:pt x="2270321" y="7871"/>
                  <a:pt x="2429608" y="-3352"/>
                  <a:pt x="2578593" y="879"/>
                </a:cubicBezTo>
                <a:close/>
              </a:path>
            </a:pathLst>
          </a:custGeom>
          <a:effectLst>
            <a:outerShdw blurRad="127000" dist="38100" dir="8100000" algn="tr" rotWithShape="0">
              <a:prstClr val="black">
                <a:alpha val="10000"/>
              </a:prstClr>
            </a:outerShdw>
          </a:effectLst>
        </p:spPr>
        <p:txBody>
          <a:bodyPr wrap="square">
            <a:noAutofit/>
          </a:bodyPr>
          <a:lstStyle/>
          <a:p>
            <a:endParaRPr lang="en-US"/>
          </a:p>
        </p:txBody>
      </p:sp>
      <p:sp>
        <p:nvSpPr>
          <p:cNvPr id="3" name="Slide Number Placeholder 2">
            <a:extLst>
              <a:ext uri="{FF2B5EF4-FFF2-40B4-BE49-F238E27FC236}">
                <a16:creationId xmlns:a16="http://schemas.microsoft.com/office/drawing/2014/main" id="{4A965262-8234-6649-B29E-48EE468BC03F}"/>
              </a:ext>
            </a:extLst>
          </p:cNvPr>
          <p:cNvSpPr>
            <a:spLocks noGrp="1"/>
          </p:cNvSpPr>
          <p:nvPr>
            <p:ph type="sldNum" sz="quarter" idx="10"/>
          </p:nvPr>
        </p:nvSpPr>
        <p:spPr/>
        <p:txBody>
          <a:bodyPr/>
          <a:lstStyle/>
          <a:p>
            <a:fld id="{02422CDE-BAFC-2445-952A-AA8397AC22DC}" type="slidenum">
              <a:rPr lang="en-US" smtClean="0"/>
              <a:pPr/>
              <a:t>‹#›</a:t>
            </a:fld>
            <a:endParaRPr lang="en-US" dirty="0"/>
          </a:p>
        </p:txBody>
      </p:sp>
    </p:spTree>
    <p:extLst>
      <p:ext uri="{BB962C8B-B14F-4D97-AF65-F5344CB8AC3E}">
        <p14:creationId xmlns:p14="http://schemas.microsoft.com/office/powerpoint/2010/main" val="518614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81841EE-B2CB-B048-8B62-B1FA685410B5}"/>
              </a:ext>
            </a:extLst>
          </p:cNvPr>
          <p:cNvSpPr>
            <a:spLocks noGrp="1"/>
          </p:cNvSpPr>
          <p:nvPr>
            <p:ph type="pic" sz="quarter" idx="11"/>
          </p:nvPr>
        </p:nvSpPr>
        <p:spPr>
          <a:xfrm>
            <a:off x="6367666" y="785541"/>
            <a:ext cx="5433306" cy="4590243"/>
          </a:xfrm>
          <a:custGeom>
            <a:avLst/>
            <a:gdLst>
              <a:gd name="connsiteX0" fmla="*/ 3083861 w 5433306"/>
              <a:gd name="connsiteY0" fmla="*/ 713 h 4590243"/>
              <a:gd name="connsiteX1" fmla="*/ 3232088 w 5433306"/>
              <a:gd name="connsiteY1" fmla="*/ 1146 h 4590243"/>
              <a:gd name="connsiteX2" fmla="*/ 3512792 w 5433306"/>
              <a:gd name="connsiteY2" fmla="*/ 25144 h 4590243"/>
              <a:gd name="connsiteX3" fmla="*/ 3642802 w 5433306"/>
              <a:gd name="connsiteY3" fmla="*/ 54550 h 4590243"/>
              <a:gd name="connsiteX4" fmla="*/ 3683238 w 5433306"/>
              <a:gd name="connsiteY4" fmla="*/ 82903 h 4590243"/>
              <a:gd name="connsiteX5" fmla="*/ 3782904 w 5433306"/>
              <a:gd name="connsiteY5" fmla="*/ 114247 h 4590243"/>
              <a:gd name="connsiteX6" fmla="*/ 3863929 w 5433306"/>
              <a:gd name="connsiteY6" fmla="*/ 123325 h 4590243"/>
              <a:gd name="connsiteX7" fmla="*/ 3993564 w 5433306"/>
              <a:gd name="connsiteY7" fmla="*/ 178074 h 4590243"/>
              <a:gd name="connsiteX8" fmla="*/ 4437583 w 5433306"/>
              <a:gd name="connsiteY8" fmla="*/ 723072 h 4590243"/>
              <a:gd name="connsiteX9" fmla="*/ 4584280 w 5433306"/>
              <a:gd name="connsiteY9" fmla="*/ 2281571 h 4590243"/>
              <a:gd name="connsiteX10" fmla="*/ 5169660 w 5433306"/>
              <a:gd name="connsiteY10" fmla="*/ 3939548 h 4590243"/>
              <a:gd name="connsiteX11" fmla="*/ 5039704 w 5433306"/>
              <a:gd name="connsiteY11" fmla="*/ 4183024 h 4590243"/>
              <a:gd name="connsiteX12" fmla="*/ 5029497 w 5433306"/>
              <a:gd name="connsiteY12" fmla="*/ 4220089 h 4590243"/>
              <a:gd name="connsiteX13" fmla="*/ 4978876 w 5433306"/>
              <a:gd name="connsiteY13" fmla="*/ 4177147 h 4590243"/>
              <a:gd name="connsiteX14" fmla="*/ 3985786 w 5433306"/>
              <a:gd name="connsiteY14" fmla="*/ 4391829 h 4590243"/>
              <a:gd name="connsiteX15" fmla="*/ 2689416 w 5433306"/>
              <a:gd name="connsiteY15" fmla="*/ 4452107 h 4590243"/>
              <a:gd name="connsiteX16" fmla="*/ 2142608 w 5433306"/>
              <a:gd name="connsiteY16" fmla="*/ 3519013 h 4590243"/>
              <a:gd name="connsiteX17" fmla="*/ 1887140 w 5433306"/>
              <a:gd name="connsiteY17" fmla="*/ 2840271 h 4590243"/>
              <a:gd name="connsiteX18" fmla="*/ 1000006 w 5433306"/>
              <a:gd name="connsiteY18" fmla="*/ 2876129 h 4590243"/>
              <a:gd name="connsiteX19" fmla="*/ 355486 w 5433306"/>
              <a:gd name="connsiteY19" fmla="*/ 2993858 h 4590243"/>
              <a:gd name="connsiteX20" fmla="*/ 55298 w 5433306"/>
              <a:gd name="connsiteY20" fmla="*/ 2958834 h 4590243"/>
              <a:gd name="connsiteX21" fmla="*/ 0 w 5433306"/>
              <a:gd name="connsiteY21" fmla="*/ 2946001 h 4590243"/>
              <a:gd name="connsiteX22" fmla="*/ 14672 w 5433306"/>
              <a:gd name="connsiteY22" fmla="*/ 2885323 h 4590243"/>
              <a:gd name="connsiteX23" fmla="*/ 268187 w 5433306"/>
              <a:gd name="connsiteY23" fmla="*/ 2043670 h 4590243"/>
              <a:gd name="connsiteX24" fmla="*/ 2615232 w 5433306"/>
              <a:gd name="connsiteY24" fmla="*/ 40345 h 4590243"/>
              <a:gd name="connsiteX25" fmla="*/ 3083861 w 5433306"/>
              <a:gd name="connsiteY25" fmla="*/ 713 h 459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33306" h="4590243">
                <a:moveTo>
                  <a:pt x="3083861" y="713"/>
                </a:moveTo>
                <a:cubicBezTo>
                  <a:pt x="3134040" y="-354"/>
                  <a:pt x="3183484" y="-234"/>
                  <a:pt x="3232088" y="1146"/>
                </a:cubicBezTo>
                <a:cubicBezTo>
                  <a:pt x="3329296" y="3907"/>
                  <a:pt x="3423144" y="11708"/>
                  <a:pt x="3512792" y="25144"/>
                </a:cubicBezTo>
                <a:lnTo>
                  <a:pt x="3642802" y="54550"/>
                </a:lnTo>
                <a:lnTo>
                  <a:pt x="3683238" y="82903"/>
                </a:lnTo>
                <a:cubicBezTo>
                  <a:pt x="3711195" y="96141"/>
                  <a:pt x="3744302" y="106569"/>
                  <a:pt x="3782904" y="114247"/>
                </a:cubicBezTo>
                <a:lnTo>
                  <a:pt x="3863929" y="123325"/>
                </a:lnTo>
                <a:lnTo>
                  <a:pt x="3993564" y="178074"/>
                </a:lnTo>
                <a:cubicBezTo>
                  <a:pt x="4202034" y="293070"/>
                  <a:pt x="4357596" y="469412"/>
                  <a:pt x="4437583" y="723072"/>
                </a:cubicBezTo>
                <a:cubicBezTo>
                  <a:pt x="4743965" y="1694338"/>
                  <a:pt x="3718362" y="2020022"/>
                  <a:pt x="4584280" y="2281571"/>
                </a:cubicBezTo>
                <a:cubicBezTo>
                  <a:pt x="5102418" y="2438115"/>
                  <a:pt x="5830638" y="3015708"/>
                  <a:pt x="5169660" y="3939548"/>
                </a:cubicBezTo>
                <a:cubicBezTo>
                  <a:pt x="5107693" y="4026159"/>
                  <a:pt x="5065556" y="4106907"/>
                  <a:pt x="5039704" y="4183024"/>
                </a:cubicBezTo>
                <a:lnTo>
                  <a:pt x="5029497" y="4220089"/>
                </a:lnTo>
                <a:lnTo>
                  <a:pt x="4978876" y="4177147"/>
                </a:lnTo>
                <a:cubicBezTo>
                  <a:pt x="4790426" y="4041726"/>
                  <a:pt x="4577080" y="4057727"/>
                  <a:pt x="3985786" y="4391829"/>
                </a:cubicBezTo>
                <a:cubicBezTo>
                  <a:pt x="3559320" y="4632814"/>
                  <a:pt x="3062654" y="4655949"/>
                  <a:pt x="2689416" y="4452107"/>
                </a:cubicBezTo>
                <a:cubicBezTo>
                  <a:pt x="2360406" y="4272172"/>
                  <a:pt x="2166266" y="3941090"/>
                  <a:pt x="2142608" y="3519013"/>
                </a:cubicBezTo>
                <a:cubicBezTo>
                  <a:pt x="2123194" y="3170838"/>
                  <a:pt x="2039752" y="2948746"/>
                  <a:pt x="1887140" y="2840271"/>
                </a:cubicBezTo>
                <a:cubicBezTo>
                  <a:pt x="1669471" y="2686040"/>
                  <a:pt x="1329017" y="2782306"/>
                  <a:pt x="1000006" y="2876129"/>
                </a:cubicBezTo>
                <a:cubicBezTo>
                  <a:pt x="778481" y="2939235"/>
                  <a:pt x="550012" y="3004655"/>
                  <a:pt x="355486" y="2993858"/>
                </a:cubicBezTo>
                <a:cubicBezTo>
                  <a:pt x="247166" y="2987946"/>
                  <a:pt x="147203" y="2976308"/>
                  <a:pt x="55298" y="2958834"/>
                </a:cubicBezTo>
                <a:lnTo>
                  <a:pt x="0" y="2946001"/>
                </a:lnTo>
                <a:lnTo>
                  <a:pt x="14672" y="2885323"/>
                </a:lnTo>
                <a:cubicBezTo>
                  <a:pt x="79864" y="2636349"/>
                  <a:pt x="170892" y="2356180"/>
                  <a:pt x="268187" y="2043670"/>
                </a:cubicBezTo>
                <a:cubicBezTo>
                  <a:pt x="667525" y="760087"/>
                  <a:pt x="1452831" y="203315"/>
                  <a:pt x="2615232" y="40345"/>
                </a:cubicBezTo>
                <a:cubicBezTo>
                  <a:pt x="2776169" y="17789"/>
                  <a:pt x="2933324" y="3912"/>
                  <a:pt x="3083861" y="713"/>
                </a:cubicBezTo>
                <a:close/>
              </a:path>
            </a:pathLst>
          </a:custGeom>
          <a:noFill/>
          <a:effectLst>
            <a:outerShdw blurRad="127000" dist="38100" dir="8100000" algn="tr" rotWithShape="0">
              <a:prstClr val="black">
                <a:alpha val="10000"/>
              </a:prstClr>
            </a:outerShdw>
          </a:effectLst>
        </p:spPr>
        <p:txBody>
          <a:bodyPr wrap="square">
            <a:noAutofit/>
          </a:bodyPr>
          <a:lstStyle/>
          <a:p>
            <a:endParaRPr lang="en-US"/>
          </a:p>
        </p:txBody>
      </p:sp>
      <p:sp>
        <p:nvSpPr>
          <p:cNvPr id="3" name="Slide Number Placeholder 2">
            <a:extLst>
              <a:ext uri="{FF2B5EF4-FFF2-40B4-BE49-F238E27FC236}">
                <a16:creationId xmlns:a16="http://schemas.microsoft.com/office/drawing/2014/main" id="{3F415C58-73E6-1C43-A7E7-A1176D465642}"/>
              </a:ext>
            </a:extLst>
          </p:cNvPr>
          <p:cNvSpPr>
            <a:spLocks noGrp="1"/>
          </p:cNvSpPr>
          <p:nvPr>
            <p:ph type="sldNum" sz="quarter" idx="10"/>
          </p:nvPr>
        </p:nvSpPr>
        <p:spPr/>
        <p:txBody>
          <a:bodyPr/>
          <a:lstStyle/>
          <a:p>
            <a:fld id="{02422CDE-BAFC-2445-952A-AA8397AC22DC}" type="slidenum">
              <a:rPr lang="en-US" smtClean="0"/>
              <a:pPr/>
              <a:t>‹#›</a:t>
            </a:fld>
            <a:endParaRPr lang="en-US" dirty="0"/>
          </a:p>
        </p:txBody>
      </p:sp>
    </p:spTree>
    <p:extLst>
      <p:ext uri="{BB962C8B-B14F-4D97-AF65-F5344CB8AC3E}">
        <p14:creationId xmlns:p14="http://schemas.microsoft.com/office/powerpoint/2010/main" val="164217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ACCFE5-F98E-C746-BA7A-0FCB8667DE16}"/>
              </a:ext>
            </a:extLst>
          </p:cNvPr>
          <p:cNvSpPr>
            <a:spLocks noGrp="1"/>
          </p:cNvSpPr>
          <p:nvPr>
            <p:ph type="sldNum" sz="quarter" idx="10"/>
          </p:nvPr>
        </p:nvSpPr>
        <p:spPr/>
        <p:txBody>
          <a:bodyPr/>
          <a:lstStyle/>
          <a:p>
            <a:fld id="{02422CDE-BAFC-2445-952A-AA8397AC22DC}" type="slidenum">
              <a:rPr lang="en-US" smtClean="0"/>
              <a:pPr/>
              <a:t>‹#›</a:t>
            </a:fld>
            <a:endParaRPr lang="en-US" dirty="0"/>
          </a:p>
        </p:txBody>
      </p:sp>
      <p:grpSp>
        <p:nvGrpSpPr>
          <p:cNvPr id="4" name="Group 3">
            <a:extLst>
              <a:ext uri="{FF2B5EF4-FFF2-40B4-BE49-F238E27FC236}">
                <a16:creationId xmlns:a16="http://schemas.microsoft.com/office/drawing/2014/main" id="{B6BF2D09-A8E7-914A-A576-119EC476A558}"/>
              </a:ext>
            </a:extLst>
          </p:cNvPr>
          <p:cNvGrpSpPr/>
          <p:nvPr userDrawn="1"/>
        </p:nvGrpSpPr>
        <p:grpSpPr>
          <a:xfrm>
            <a:off x="5737412" y="-12005"/>
            <a:ext cx="6204707" cy="5192238"/>
            <a:chOff x="5737412" y="-12005"/>
            <a:chExt cx="6204707" cy="5192238"/>
          </a:xfrm>
        </p:grpSpPr>
        <p:sp>
          <p:nvSpPr>
            <p:cNvPr id="5" name="Freeform 4">
              <a:extLst>
                <a:ext uri="{FF2B5EF4-FFF2-40B4-BE49-F238E27FC236}">
                  <a16:creationId xmlns:a16="http://schemas.microsoft.com/office/drawing/2014/main" id="{61B7550D-D37A-2C46-A339-E546F479B321}"/>
                </a:ext>
              </a:extLst>
            </p:cNvPr>
            <p:cNvSpPr/>
            <p:nvPr/>
          </p:nvSpPr>
          <p:spPr>
            <a:xfrm>
              <a:off x="6194302" y="2021885"/>
              <a:ext cx="5747817" cy="3158348"/>
            </a:xfrm>
            <a:custGeom>
              <a:avLst/>
              <a:gdLst>
                <a:gd name="connsiteX0" fmla="*/ 901466 w 3777235"/>
                <a:gd name="connsiteY0" fmla="*/ 214 h 2075540"/>
                <a:gd name="connsiteX1" fmla="*/ 1036050 w 3777235"/>
                <a:gd name="connsiteY1" fmla="*/ 33884 h 2075540"/>
                <a:gd name="connsiteX2" fmla="*/ 1275983 w 3777235"/>
                <a:gd name="connsiteY2" fmla="*/ 481544 h 2075540"/>
                <a:gd name="connsiteX3" fmla="*/ 1741534 w 3777235"/>
                <a:gd name="connsiteY3" fmla="*/ 1078875 h 2075540"/>
                <a:gd name="connsiteX4" fmla="*/ 2635905 w 3777235"/>
                <a:gd name="connsiteY4" fmla="*/ 917594 h 2075540"/>
                <a:gd name="connsiteX5" fmla="*/ 3377898 w 3777235"/>
                <a:gd name="connsiteY5" fmla="*/ 723672 h 2075540"/>
                <a:gd name="connsiteX6" fmla="*/ 3417591 w 3777235"/>
                <a:gd name="connsiteY6" fmla="*/ 754279 h 2075540"/>
                <a:gd name="connsiteX7" fmla="*/ 3426671 w 3777235"/>
                <a:gd name="connsiteY7" fmla="*/ 766651 h 2075540"/>
                <a:gd name="connsiteX8" fmla="*/ 3721501 w 3777235"/>
                <a:gd name="connsiteY8" fmla="*/ 1683854 h 2075540"/>
                <a:gd name="connsiteX9" fmla="*/ 2863774 w 3777235"/>
                <a:gd name="connsiteY9" fmla="*/ 1893194 h 2075540"/>
                <a:gd name="connsiteX10" fmla="*/ 2041608 w 3777235"/>
                <a:gd name="connsiteY10" fmla="*/ 1555785 h 2075540"/>
                <a:gd name="connsiteX11" fmla="*/ 1147418 w 3777235"/>
                <a:gd name="connsiteY11" fmla="*/ 873854 h 2075540"/>
                <a:gd name="connsiteX12" fmla="*/ 216766 w 3777235"/>
                <a:gd name="connsiteY12" fmla="*/ 360854 h 2075540"/>
                <a:gd name="connsiteX13" fmla="*/ 87980 w 3777235"/>
                <a:gd name="connsiteY13" fmla="*/ 319329 h 2075540"/>
                <a:gd name="connsiteX14" fmla="*/ 0 w 3777235"/>
                <a:gd name="connsiteY14" fmla="*/ 279454 h 2075540"/>
                <a:gd name="connsiteX15" fmla="*/ 91425 w 3777235"/>
                <a:gd name="connsiteY15" fmla="*/ 264186 h 2075540"/>
                <a:gd name="connsiteX16" fmla="*/ 423387 w 3777235"/>
                <a:gd name="connsiteY16" fmla="*/ 140535 h 2075540"/>
                <a:gd name="connsiteX17" fmla="*/ 901466 w 3777235"/>
                <a:gd name="connsiteY17" fmla="*/ 214 h 207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77235" h="2075540">
                  <a:moveTo>
                    <a:pt x="901466" y="214"/>
                  </a:moveTo>
                  <a:cubicBezTo>
                    <a:pt x="949479" y="1777"/>
                    <a:pt x="994703" y="12014"/>
                    <a:pt x="1036050" y="33884"/>
                  </a:cubicBezTo>
                  <a:cubicBezTo>
                    <a:pt x="1151830" y="95174"/>
                    <a:pt x="1230337" y="241604"/>
                    <a:pt x="1275983" y="481544"/>
                  </a:cubicBezTo>
                  <a:cubicBezTo>
                    <a:pt x="1331262" y="772245"/>
                    <a:pt x="1496649" y="984375"/>
                    <a:pt x="1741534" y="1078875"/>
                  </a:cubicBezTo>
                  <a:cubicBezTo>
                    <a:pt x="2019371" y="1185974"/>
                    <a:pt x="2362029" y="1124144"/>
                    <a:pt x="2635905" y="917594"/>
                  </a:cubicBezTo>
                  <a:cubicBezTo>
                    <a:pt x="3078791" y="583458"/>
                    <a:pt x="3204529" y="597298"/>
                    <a:pt x="3377898" y="723672"/>
                  </a:cubicBezTo>
                  <a:lnTo>
                    <a:pt x="3417591" y="754279"/>
                  </a:lnTo>
                  <a:lnTo>
                    <a:pt x="3426671" y="766651"/>
                  </a:lnTo>
                  <a:cubicBezTo>
                    <a:pt x="3619982" y="1013304"/>
                    <a:pt x="3896724" y="1256984"/>
                    <a:pt x="3721501" y="1683854"/>
                  </a:cubicBezTo>
                  <a:cubicBezTo>
                    <a:pt x="3505426" y="2210714"/>
                    <a:pt x="3063553" y="2126474"/>
                    <a:pt x="2863774" y="1893194"/>
                  </a:cubicBezTo>
                  <a:cubicBezTo>
                    <a:pt x="2580715" y="1562625"/>
                    <a:pt x="2691994" y="1351664"/>
                    <a:pt x="2041608" y="1555785"/>
                  </a:cubicBezTo>
                  <a:cubicBezTo>
                    <a:pt x="1561652" y="1706444"/>
                    <a:pt x="1062069" y="1421684"/>
                    <a:pt x="1147418" y="873854"/>
                  </a:cubicBezTo>
                  <a:cubicBezTo>
                    <a:pt x="1266710" y="108134"/>
                    <a:pt x="577431" y="458504"/>
                    <a:pt x="216766" y="360854"/>
                  </a:cubicBezTo>
                  <a:cubicBezTo>
                    <a:pt x="170209" y="348232"/>
                    <a:pt x="127351" y="334394"/>
                    <a:pt x="87980" y="319329"/>
                  </a:cubicBezTo>
                  <a:lnTo>
                    <a:pt x="0" y="279454"/>
                  </a:lnTo>
                  <a:lnTo>
                    <a:pt x="91425" y="264186"/>
                  </a:lnTo>
                  <a:cubicBezTo>
                    <a:pt x="198585" y="238056"/>
                    <a:pt x="312379" y="188663"/>
                    <a:pt x="423387" y="140535"/>
                  </a:cubicBezTo>
                  <a:cubicBezTo>
                    <a:pt x="588279" y="68917"/>
                    <a:pt x="757425" y="-4473"/>
                    <a:pt x="901466" y="214"/>
                  </a:cubicBezTo>
                  <a:close/>
                </a:path>
              </a:pathLst>
            </a:custGeom>
            <a:solidFill>
              <a:schemeClr val="accent1">
                <a:lumMod val="40000"/>
                <a:lumOff val="60000"/>
              </a:schemeClr>
            </a:solidFill>
            <a:ln w="8997" cap="flat">
              <a:noFill/>
              <a:prstDash val="solid"/>
              <a:miter/>
            </a:ln>
            <a:effectLst>
              <a:outerShdw blurRad="127000" dist="38100" dir="8100000" algn="tr" rotWithShape="0">
                <a:prstClr val="black">
                  <a:alpha val="20000"/>
                </a:prstClr>
              </a:outerShdw>
            </a:effectLst>
          </p:spPr>
          <p:txBody>
            <a:bodyPr rtlCol="0" anchor="ctr"/>
            <a:lstStyle/>
            <a:p>
              <a:endParaRPr lang="en-US"/>
            </a:p>
          </p:txBody>
        </p:sp>
        <p:sp>
          <p:nvSpPr>
            <p:cNvPr id="6" name="Freeform 5">
              <a:extLst>
                <a:ext uri="{FF2B5EF4-FFF2-40B4-BE49-F238E27FC236}">
                  <a16:creationId xmlns:a16="http://schemas.microsoft.com/office/drawing/2014/main" id="{9502C1A4-36A3-5249-9916-5861E78A9493}"/>
                </a:ext>
              </a:extLst>
            </p:cNvPr>
            <p:cNvSpPr/>
            <p:nvPr/>
          </p:nvSpPr>
          <p:spPr>
            <a:xfrm>
              <a:off x="5737412" y="922055"/>
              <a:ext cx="5657437" cy="2828955"/>
            </a:xfrm>
            <a:custGeom>
              <a:avLst/>
              <a:gdLst>
                <a:gd name="connsiteX0" fmla="*/ 1177803 w 3717841"/>
                <a:gd name="connsiteY0" fmla="*/ 13 h 1859076"/>
                <a:gd name="connsiteX1" fmla="*/ 1380595 w 3717841"/>
                <a:gd name="connsiteY1" fmla="*/ 56852 h 1859076"/>
                <a:gd name="connsiteX2" fmla="*/ 1559487 w 3717841"/>
                <a:gd name="connsiteY2" fmla="*/ 532142 h 1859076"/>
                <a:gd name="connsiteX3" fmla="*/ 1942390 w 3717841"/>
                <a:gd name="connsiteY3" fmla="*/ 1185542 h 1859076"/>
                <a:gd name="connsiteX4" fmla="*/ 2850174 w 3717841"/>
                <a:gd name="connsiteY4" fmla="*/ 1143332 h 1859076"/>
                <a:gd name="connsiteX5" fmla="*/ 3545586 w 3717841"/>
                <a:gd name="connsiteY5" fmla="*/ 993001 h 1859076"/>
                <a:gd name="connsiteX6" fmla="*/ 3581033 w 3717841"/>
                <a:gd name="connsiteY6" fmla="*/ 1023071 h 1859076"/>
                <a:gd name="connsiteX7" fmla="*/ 3573790 w 3717841"/>
                <a:gd name="connsiteY7" fmla="*/ 1049369 h 1859076"/>
                <a:gd name="connsiteX8" fmla="*/ 3666308 w 3717841"/>
                <a:gd name="connsiteY8" fmla="*/ 1412546 h 1859076"/>
                <a:gd name="connsiteX9" fmla="*/ 3717841 w 3717841"/>
                <a:gd name="connsiteY9" fmla="*/ 1482757 h 1859076"/>
                <a:gd name="connsiteX10" fmla="*/ 3678148 w 3717841"/>
                <a:gd name="connsiteY10" fmla="*/ 1452150 h 1859076"/>
                <a:gd name="connsiteX11" fmla="*/ 2936155 w 3717841"/>
                <a:gd name="connsiteY11" fmla="*/ 1646072 h 1859076"/>
                <a:gd name="connsiteX12" fmla="*/ 2041784 w 3717841"/>
                <a:gd name="connsiteY12" fmla="*/ 1807353 h 1859076"/>
                <a:gd name="connsiteX13" fmla="*/ 1576233 w 3717841"/>
                <a:gd name="connsiteY13" fmla="*/ 1210022 h 1859076"/>
                <a:gd name="connsiteX14" fmla="*/ 1336300 w 3717841"/>
                <a:gd name="connsiteY14" fmla="*/ 762362 h 1859076"/>
                <a:gd name="connsiteX15" fmla="*/ 723637 w 3717841"/>
                <a:gd name="connsiteY15" fmla="*/ 869013 h 1859076"/>
                <a:gd name="connsiteX16" fmla="*/ 391675 w 3717841"/>
                <a:gd name="connsiteY16" fmla="*/ 992664 h 1859076"/>
                <a:gd name="connsiteX17" fmla="*/ 300250 w 3717841"/>
                <a:gd name="connsiteY17" fmla="*/ 1007932 h 1859076"/>
                <a:gd name="connsiteX18" fmla="*/ 280359 w 3717841"/>
                <a:gd name="connsiteY18" fmla="*/ 998917 h 1859076"/>
                <a:gd name="connsiteX19" fmla="*/ 38767 w 3717841"/>
                <a:gd name="connsiteY19" fmla="*/ 215075 h 1859076"/>
                <a:gd name="connsiteX20" fmla="*/ 59124 w 3717841"/>
                <a:gd name="connsiteY20" fmla="*/ 130890 h 1859076"/>
                <a:gd name="connsiteX21" fmla="*/ 97846 w 3717841"/>
                <a:gd name="connsiteY21" fmla="*/ 139876 h 1859076"/>
                <a:gd name="connsiteX22" fmla="*/ 308053 w 3717841"/>
                <a:gd name="connsiteY22" fmla="*/ 164402 h 1859076"/>
                <a:gd name="connsiteX23" fmla="*/ 759379 w 3717841"/>
                <a:gd name="connsiteY23" fmla="*/ 81962 h 1859076"/>
                <a:gd name="connsiteX24" fmla="*/ 1177803 w 3717841"/>
                <a:gd name="connsiteY24" fmla="*/ 13 h 185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17841" h="1859076">
                  <a:moveTo>
                    <a:pt x="1177803" y="13"/>
                  </a:moveTo>
                  <a:cubicBezTo>
                    <a:pt x="1254187" y="519"/>
                    <a:pt x="1323437" y="16352"/>
                    <a:pt x="1380595" y="56852"/>
                  </a:cubicBezTo>
                  <a:cubicBezTo>
                    <a:pt x="1487462" y="132812"/>
                    <a:pt x="1545892" y="288332"/>
                    <a:pt x="1559487" y="532142"/>
                  </a:cubicBezTo>
                  <a:cubicBezTo>
                    <a:pt x="1576053" y="827702"/>
                    <a:pt x="1712000" y="1059542"/>
                    <a:pt x="1942390" y="1185542"/>
                  </a:cubicBezTo>
                  <a:cubicBezTo>
                    <a:pt x="2203750" y="1328282"/>
                    <a:pt x="2551541" y="1312082"/>
                    <a:pt x="2850174" y="1143332"/>
                  </a:cubicBezTo>
                  <a:cubicBezTo>
                    <a:pt x="3264228" y="909377"/>
                    <a:pt x="3413624" y="898172"/>
                    <a:pt x="3545586" y="993001"/>
                  </a:cubicBezTo>
                  <a:lnTo>
                    <a:pt x="3581033" y="1023071"/>
                  </a:lnTo>
                  <a:lnTo>
                    <a:pt x="3573790" y="1049369"/>
                  </a:lnTo>
                  <a:cubicBezTo>
                    <a:pt x="3545063" y="1185997"/>
                    <a:pt x="3591570" y="1301608"/>
                    <a:pt x="3666308" y="1412546"/>
                  </a:cubicBezTo>
                  <a:lnTo>
                    <a:pt x="3717841" y="1482757"/>
                  </a:lnTo>
                  <a:lnTo>
                    <a:pt x="3678148" y="1452150"/>
                  </a:lnTo>
                  <a:cubicBezTo>
                    <a:pt x="3504779" y="1325776"/>
                    <a:pt x="3379041" y="1311936"/>
                    <a:pt x="2936155" y="1646072"/>
                  </a:cubicBezTo>
                  <a:cubicBezTo>
                    <a:pt x="2662279" y="1852622"/>
                    <a:pt x="2319621" y="1914452"/>
                    <a:pt x="2041784" y="1807353"/>
                  </a:cubicBezTo>
                  <a:cubicBezTo>
                    <a:pt x="1796899" y="1712853"/>
                    <a:pt x="1631512" y="1500723"/>
                    <a:pt x="1576233" y="1210022"/>
                  </a:cubicBezTo>
                  <a:cubicBezTo>
                    <a:pt x="1530587" y="970082"/>
                    <a:pt x="1452080" y="823652"/>
                    <a:pt x="1336300" y="762362"/>
                  </a:cubicBezTo>
                  <a:cubicBezTo>
                    <a:pt x="1170912" y="674882"/>
                    <a:pt x="943493" y="773522"/>
                    <a:pt x="723637" y="869013"/>
                  </a:cubicBezTo>
                  <a:cubicBezTo>
                    <a:pt x="612629" y="917141"/>
                    <a:pt x="498835" y="966534"/>
                    <a:pt x="391675" y="992664"/>
                  </a:cubicBezTo>
                  <a:lnTo>
                    <a:pt x="300250" y="1007932"/>
                  </a:lnTo>
                  <a:lnTo>
                    <a:pt x="280359" y="998917"/>
                  </a:lnTo>
                  <a:cubicBezTo>
                    <a:pt x="-13163" y="841124"/>
                    <a:pt x="-41665" y="582886"/>
                    <a:pt x="38767" y="215075"/>
                  </a:cubicBezTo>
                  <a:lnTo>
                    <a:pt x="59124" y="130890"/>
                  </a:lnTo>
                  <a:lnTo>
                    <a:pt x="97846" y="139876"/>
                  </a:lnTo>
                  <a:cubicBezTo>
                    <a:pt x="162203" y="152112"/>
                    <a:pt x="232202" y="160262"/>
                    <a:pt x="308053" y="164402"/>
                  </a:cubicBezTo>
                  <a:cubicBezTo>
                    <a:pt x="444270" y="171962"/>
                    <a:pt x="604256" y="126152"/>
                    <a:pt x="759379" y="81962"/>
                  </a:cubicBezTo>
                  <a:cubicBezTo>
                    <a:pt x="903373" y="40900"/>
                    <a:pt x="1050497" y="-831"/>
                    <a:pt x="1177803" y="13"/>
                  </a:cubicBezTo>
                  <a:close/>
                </a:path>
              </a:pathLst>
            </a:custGeom>
            <a:solidFill>
              <a:schemeClr val="accent1">
                <a:lumMod val="60000"/>
                <a:lumOff val="40000"/>
              </a:schemeClr>
            </a:solidFill>
            <a:ln w="8997" cap="flat">
              <a:noFill/>
              <a:prstDash val="solid"/>
              <a:miter/>
            </a:ln>
            <a:effectLst>
              <a:outerShdw blurRad="127000" dist="38100" dir="8100000" algn="tr" rotWithShape="0">
                <a:prstClr val="black">
                  <a:alpha val="20000"/>
                </a:prstClr>
              </a:outerShdw>
            </a:effectLst>
          </p:spPr>
          <p:txBody>
            <a:bodyPr rtlCol="0" anchor="ctr"/>
            <a:lstStyle/>
            <a:p>
              <a:endParaRPr lang="en-US" dirty="0"/>
            </a:p>
          </p:txBody>
        </p:sp>
        <p:sp>
          <p:nvSpPr>
            <p:cNvPr id="7" name="Freeform 6">
              <a:extLst>
                <a:ext uri="{FF2B5EF4-FFF2-40B4-BE49-F238E27FC236}">
                  <a16:creationId xmlns:a16="http://schemas.microsoft.com/office/drawing/2014/main" id="{9038E058-9F7E-454E-A413-436CE6987C7D}"/>
                </a:ext>
              </a:extLst>
            </p:cNvPr>
            <p:cNvSpPr/>
            <p:nvPr/>
          </p:nvSpPr>
          <p:spPr>
            <a:xfrm>
              <a:off x="5827381" y="-12005"/>
              <a:ext cx="5789575" cy="2893989"/>
            </a:xfrm>
            <a:custGeom>
              <a:avLst/>
              <a:gdLst>
                <a:gd name="connsiteX0" fmla="*/ 347459 w 5789575"/>
                <a:gd name="connsiteY0" fmla="*/ 0 h 2893989"/>
                <a:gd name="connsiteX1" fmla="*/ 4535833 w 5789575"/>
                <a:gd name="connsiteY1" fmla="*/ 0 h 2893989"/>
                <a:gd name="connsiteX2" fmla="*/ 4516017 w 5789575"/>
                <a:gd name="connsiteY2" fmla="*/ 58894 h 2893989"/>
                <a:gd name="connsiteX3" fmla="*/ 4884878 w 5789575"/>
                <a:gd name="connsiteY3" fmla="*/ 433934 h 2893989"/>
                <a:gd name="connsiteX4" fmla="*/ 5508641 w 5789575"/>
                <a:gd name="connsiteY4" fmla="*/ 2200627 h 2893989"/>
                <a:gd name="connsiteX5" fmla="*/ 5370165 w 5789575"/>
                <a:gd name="connsiteY5" fmla="*/ 2460068 h 2893989"/>
                <a:gd name="connsiteX6" fmla="*/ 5359287 w 5789575"/>
                <a:gd name="connsiteY6" fmla="*/ 2499564 h 2893989"/>
                <a:gd name="connsiteX7" fmla="*/ 5305348 w 5789575"/>
                <a:gd name="connsiteY7" fmla="*/ 2453806 h 2893989"/>
                <a:gd name="connsiteX8" fmla="*/ 4247139 w 5789575"/>
                <a:gd name="connsiteY8" fmla="*/ 2682565 h 2893989"/>
                <a:gd name="connsiteX9" fmla="*/ 2865765 w 5789575"/>
                <a:gd name="connsiteY9" fmla="*/ 2746796 h 2893989"/>
                <a:gd name="connsiteX10" fmla="*/ 2283102 w 5789575"/>
                <a:gd name="connsiteY10" fmla="*/ 1752517 h 2893989"/>
                <a:gd name="connsiteX11" fmla="*/ 2010882 w 5789575"/>
                <a:gd name="connsiteY11" fmla="*/ 1029269 h 2893989"/>
                <a:gd name="connsiteX12" fmla="*/ 1065578 w 5789575"/>
                <a:gd name="connsiteY12" fmla="*/ 1067479 h 2893989"/>
                <a:gd name="connsiteX13" fmla="*/ 378795 w 5789575"/>
                <a:gd name="connsiteY13" fmla="*/ 1192927 h 2893989"/>
                <a:gd name="connsiteX14" fmla="*/ 58924 w 5789575"/>
                <a:gd name="connsiteY14" fmla="*/ 1155606 h 2893989"/>
                <a:gd name="connsiteX15" fmla="*/ 0 w 5789575"/>
                <a:gd name="connsiteY15" fmla="*/ 1141932 h 2893989"/>
                <a:gd name="connsiteX16" fmla="*/ 15634 w 5789575"/>
                <a:gd name="connsiteY16" fmla="*/ 1077275 h 2893989"/>
                <a:gd name="connsiteX17" fmla="*/ 285772 w 5789575"/>
                <a:gd name="connsiteY17" fmla="*/ 180434 h 289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89575" h="2893989">
                  <a:moveTo>
                    <a:pt x="347459" y="0"/>
                  </a:moveTo>
                  <a:lnTo>
                    <a:pt x="4535833" y="0"/>
                  </a:lnTo>
                  <a:lnTo>
                    <a:pt x="4516017" y="58894"/>
                  </a:lnTo>
                  <a:cubicBezTo>
                    <a:pt x="4476291" y="215299"/>
                    <a:pt x="4538866" y="329422"/>
                    <a:pt x="4884878" y="433934"/>
                  </a:cubicBezTo>
                  <a:cubicBezTo>
                    <a:pt x="5436990" y="600743"/>
                    <a:pt x="6212961" y="1216209"/>
                    <a:pt x="5508641" y="2200627"/>
                  </a:cubicBezTo>
                  <a:cubicBezTo>
                    <a:pt x="5442611" y="2292917"/>
                    <a:pt x="5397711" y="2378960"/>
                    <a:pt x="5370165" y="2460068"/>
                  </a:cubicBezTo>
                  <a:lnTo>
                    <a:pt x="5359287" y="2499564"/>
                  </a:lnTo>
                  <a:lnTo>
                    <a:pt x="5305348" y="2453806"/>
                  </a:lnTo>
                  <a:cubicBezTo>
                    <a:pt x="5104541" y="2309505"/>
                    <a:pt x="4877205" y="2326556"/>
                    <a:pt x="4247139" y="2682565"/>
                  </a:cubicBezTo>
                  <a:cubicBezTo>
                    <a:pt x="3792710" y="2939352"/>
                    <a:pt x="3263477" y="2964003"/>
                    <a:pt x="2865765" y="2746796"/>
                  </a:cubicBezTo>
                  <a:cubicBezTo>
                    <a:pt x="2515181" y="2555062"/>
                    <a:pt x="2308310" y="2202271"/>
                    <a:pt x="2283102" y="1752517"/>
                  </a:cubicBezTo>
                  <a:cubicBezTo>
                    <a:pt x="2262414" y="1381512"/>
                    <a:pt x="2173502" y="1144857"/>
                    <a:pt x="2010882" y="1029269"/>
                  </a:cubicBezTo>
                  <a:cubicBezTo>
                    <a:pt x="1778940" y="864925"/>
                    <a:pt x="1416162" y="967503"/>
                    <a:pt x="1065578" y="1067479"/>
                  </a:cubicBezTo>
                  <a:cubicBezTo>
                    <a:pt x="829527" y="1134722"/>
                    <a:pt x="586077" y="1204432"/>
                    <a:pt x="378795" y="1192927"/>
                  </a:cubicBezTo>
                  <a:cubicBezTo>
                    <a:pt x="263373" y="1186628"/>
                    <a:pt x="156856" y="1174226"/>
                    <a:pt x="58924" y="1155606"/>
                  </a:cubicBezTo>
                  <a:lnTo>
                    <a:pt x="0" y="1141932"/>
                  </a:lnTo>
                  <a:lnTo>
                    <a:pt x="15634" y="1077275"/>
                  </a:lnTo>
                  <a:cubicBezTo>
                    <a:pt x="85101" y="811976"/>
                    <a:pt x="182097" y="513435"/>
                    <a:pt x="285772" y="180434"/>
                  </a:cubicBezTo>
                  <a:close/>
                </a:path>
              </a:pathLst>
            </a:custGeom>
            <a:solidFill>
              <a:schemeClr val="accent1"/>
            </a:solidFill>
            <a:ln w="8997" cap="flat">
              <a:noFill/>
              <a:prstDash val="solid"/>
              <a:miter/>
            </a:ln>
            <a:effectLst>
              <a:outerShdw blurRad="127000" dist="38100" dir="8100000" algn="tr" rotWithShape="0">
                <a:prstClr val="black">
                  <a:alpha val="20000"/>
                </a:prstClr>
              </a:outerShdw>
            </a:effectLst>
          </p:spPr>
          <p:txBody>
            <a:bodyPr rtlCol="0" anchor="ctr"/>
            <a:lstStyle/>
            <a:p>
              <a:endParaRPr lang="en-US"/>
            </a:p>
          </p:txBody>
        </p:sp>
      </p:grpSp>
    </p:spTree>
    <p:extLst>
      <p:ext uri="{BB962C8B-B14F-4D97-AF65-F5344CB8AC3E}">
        <p14:creationId xmlns:p14="http://schemas.microsoft.com/office/powerpoint/2010/main" val="39448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566CFBF-2810-A34A-A81E-049A9EC6FF08}"/>
              </a:ext>
            </a:extLst>
          </p:cNvPr>
          <p:cNvSpPr/>
          <p:nvPr userDrawn="1"/>
        </p:nvSpPr>
        <p:spPr>
          <a:xfrm>
            <a:off x="0" y="0"/>
            <a:ext cx="12192000" cy="6878122"/>
          </a:xfrm>
          <a:prstGeom prst="rect">
            <a:avLst/>
          </a:prstGeom>
          <a:gradFill>
            <a:gsLst>
              <a:gs pos="0">
                <a:schemeClr val="tx1">
                  <a:alpha val="6000"/>
                </a:schemeClr>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A5561A0-7E8A-0F44-9D18-037A21E3A8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8C12A8-499A-4047-A41F-99C00EE88A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8A5EA55-D517-894E-BD06-9A413AC855AB}"/>
              </a:ext>
            </a:extLst>
          </p:cNvPr>
          <p:cNvSpPr>
            <a:spLocks noGrp="1"/>
          </p:cNvSpPr>
          <p:nvPr>
            <p:ph type="sldNum" sz="quarter" idx="4"/>
          </p:nvPr>
        </p:nvSpPr>
        <p:spPr>
          <a:xfrm>
            <a:off x="4724400" y="6466354"/>
            <a:ext cx="2743200" cy="365125"/>
          </a:xfrm>
          <a:prstGeom prst="rect">
            <a:avLst/>
          </a:prstGeom>
        </p:spPr>
        <p:txBody>
          <a:bodyPr vert="horz" lIns="91440" tIns="45720" rIns="91440" bIns="45720" rtlCol="0" anchor="ctr"/>
          <a:lstStyle>
            <a:lvl1pPr algn="ctr">
              <a:defRPr sz="1200" b="1" i="0">
                <a:solidFill>
                  <a:schemeClr val="tx1">
                    <a:alpha val="80000"/>
                  </a:schemeClr>
                </a:solidFill>
                <a:latin typeface="Raleway SemiBold" panose="020B0503030101060003" pitchFamily="34" charset="77"/>
              </a:defRPr>
            </a:lvl1pPr>
          </a:lstStyle>
          <a:p>
            <a:fld id="{02422CDE-BAFC-2445-952A-AA8397AC22DC}" type="slidenum">
              <a:rPr lang="en-US" smtClean="0"/>
              <a:pPr/>
              <a:t>‹#›</a:t>
            </a:fld>
            <a:endParaRPr lang="en-US" dirty="0"/>
          </a:p>
        </p:txBody>
      </p:sp>
      <p:grpSp>
        <p:nvGrpSpPr>
          <p:cNvPr id="13" name="Group 12">
            <a:extLst>
              <a:ext uri="{FF2B5EF4-FFF2-40B4-BE49-F238E27FC236}">
                <a16:creationId xmlns:a16="http://schemas.microsoft.com/office/drawing/2014/main" id="{C4D0E33B-D5DD-ED40-8079-01B31441A421}"/>
              </a:ext>
            </a:extLst>
          </p:cNvPr>
          <p:cNvGrpSpPr/>
          <p:nvPr userDrawn="1"/>
        </p:nvGrpSpPr>
        <p:grpSpPr>
          <a:xfrm>
            <a:off x="5423463" y="6666847"/>
            <a:ext cx="1665078" cy="0"/>
            <a:chOff x="5707640" y="6662747"/>
            <a:chExt cx="776745" cy="0"/>
          </a:xfrm>
        </p:grpSpPr>
        <p:cxnSp>
          <p:nvCxnSpPr>
            <p:cNvPr id="9" name="Straight Connector 8">
              <a:extLst>
                <a:ext uri="{FF2B5EF4-FFF2-40B4-BE49-F238E27FC236}">
                  <a16:creationId xmlns:a16="http://schemas.microsoft.com/office/drawing/2014/main" id="{BEE6F517-0A64-1D44-8E4B-65AB7D8F782B}"/>
                </a:ext>
              </a:extLst>
            </p:cNvPr>
            <p:cNvCxnSpPr/>
            <p:nvPr/>
          </p:nvCxnSpPr>
          <p:spPr>
            <a:xfrm flipV="1">
              <a:off x="5707640" y="6662747"/>
              <a:ext cx="89352"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7353459-F540-B84F-9566-F1E1163007F8}"/>
                </a:ext>
              </a:extLst>
            </p:cNvPr>
            <p:cNvCxnSpPr/>
            <p:nvPr/>
          </p:nvCxnSpPr>
          <p:spPr>
            <a:xfrm flipV="1">
              <a:off x="5844285" y="6662747"/>
              <a:ext cx="89352"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DEEACAD-14DA-6A4E-937E-9B78053F6084}"/>
                </a:ext>
              </a:extLst>
            </p:cNvPr>
            <p:cNvCxnSpPr/>
            <p:nvPr/>
          </p:nvCxnSpPr>
          <p:spPr>
            <a:xfrm flipV="1">
              <a:off x="6258516" y="6662747"/>
              <a:ext cx="89352" cy="0"/>
            </a:xfrm>
            <a:prstGeom prst="line">
              <a:avLst/>
            </a:prstGeom>
            <a:ln w="254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6A61E3-5D93-554F-B07B-898D377419BF}"/>
                </a:ext>
              </a:extLst>
            </p:cNvPr>
            <p:cNvCxnSpPr/>
            <p:nvPr/>
          </p:nvCxnSpPr>
          <p:spPr>
            <a:xfrm flipV="1">
              <a:off x="6395033" y="6662747"/>
              <a:ext cx="89352" cy="0"/>
            </a:xfrm>
            <a:prstGeom prst="line">
              <a:avLst/>
            </a:prstGeom>
            <a:ln w="2540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7745EAE-CBF1-7F44-A33E-9176080F32A7}"/>
              </a:ext>
            </a:extLst>
          </p:cNvPr>
          <p:cNvSpPr txBox="1"/>
          <p:nvPr userDrawn="1"/>
        </p:nvSpPr>
        <p:spPr>
          <a:xfrm>
            <a:off x="6101641" y="6510416"/>
            <a:ext cx="530915" cy="276999"/>
          </a:xfrm>
          <a:prstGeom prst="rect">
            <a:avLst/>
          </a:prstGeom>
          <a:noFill/>
        </p:spPr>
        <p:txBody>
          <a:bodyPr wrap="none" rtlCol="0">
            <a:spAutoFit/>
          </a:bodyPr>
          <a:lstStyle/>
          <a:p>
            <a:r>
              <a:rPr lang="en-US" sz="1200" b="0" i="0" dirty="0">
                <a:solidFill>
                  <a:schemeClr val="tx1">
                    <a:alpha val="20000"/>
                  </a:schemeClr>
                </a:solidFill>
                <a:latin typeface="Raleway" panose="020B0503030101060003" pitchFamily="34" charset="77"/>
              </a:rPr>
              <a:t> / 30</a:t>
            </a:r>
          </a:p>
        </p:txBody>
      </p:sp>
    </p:spTree>
    <p:extLst>
      <p:ext uri="{BB962C8B-B14F-4D97-AF65-F5344CB8AC3E}">
        <p14:creationId xmlns:p14="http://schemas.microsoft.com/office/powerpoint/2010/main" val="3705960144"/>
      </p:ext>
    </p:extLst>
  </p:cSld>
  <p:clrMap bg1="lt1" tx1="dk1" bg2="lt2" tx2="dk2" accent1="accent1" accent2="accent2" accent3="accent3" accent4="accent4" accent5="accent5" accent6="accent6" hlink="hlink" folHlink="folHlink"/>
  <p:sldLayoutIdLst>
    <p:sldLayoutId id="2147483655"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2" r:id="rId10"/>
    <p:sldLayoutId id="2147483659" r:id="rId11"/>
    <p:sldLayoutId id="2147483660" r:id="rId12"/>
    <p:sldLayoutId id="2147483658" r:id="rId13"/>
    <p:sldLayoutId id="2147483663" r:id="rId14"/>
    <p:sldLayoutId id="2147483657" r:id="rId15"/>
    <p:sldLayoutId id="2147483656" r:id="rId16"/>
    <p:sldLayoutId id="2147483661"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64F08-A000-7C42-B3E6-F5F96A1B0FC5}"/>
              </a:ext>
            </a:extLst>
          </p:cNvPr>
          <p:cNvSpPr>
            <a:spLocks noGrp="1"/>
          </p:cNvSpPr>
          <p:nvPr>
            <p:ph type="sldNum" sz="quarter" idx="4"/>
          </p:nvPr>
        </p:nvSpPr>
        <p:spPr/>
        <p:txBody>
          <a:bodyPr/>
          <a:lstStyle/>
          <a:p>
            <a:fld id="{02422CDE-BAFC-2445-952A-AA8397AC22DC}" type="slidenum">
              <a:rPr lang="en-US" smtClean="0"/>
              <a:pPr/>
              <a:t>1</a:t>
            </a:fld>
            <a:endParaRPr lang="en-US" dirty="0"/>
          </a:p>
        </p:txBody>
      </p:sp>
      <p:sp>
        <p:nvSpPr>
          <p:cNvPr id="34" name="Google Shape;311;p29">
            <a:extLst>
              <a:ext uri="{FF2B5EF4-FFF2-40B4-BE49-F238E27FC236}">
                <a16:creationId xmlns:a16="http://schemas.microsoft.com/office/drawing/2014/main" id="{6C1C3A6B-0E9C-6641-86C2-1B07E3A618CE}"/>
              </a:ext>
            </a:extLst>
          </p:cNvPr>
          <p:cNvSpPr/>
          <p:nvPr/>
        </p:nvSpPr>
        <p:spPr>
          <a:xfrm flipV="1">
            <a:off x="-12715" y="-374"/>
            <a:ext cx="12183087" cy="2842297"/>
          </a:xfrm>
          <a:custGeom>
            <a:avLst/>
            <a:gdLst/>
            <a:ahLst/>
            <a:cxnLst/>
            <a:rect l="l" t="t" r="r" b="b"/>
            <a:pathLst>
              <a:path w="95980" h="22392" extrusionOk="0">
                <a:moveTo>
                  <a:pt x="53060" y="1"/>
                </a:moveTo>
                <a:cubicBezTo>
                  <a:pt x="49554" y="1"/>
                  <a:pt x="49455" y="4370"/>
                  <a:pt x="45849" y="5722"/>
                </a:cubicBezTo>
                <a:cubicBezTo>
                  <a:pt x="44948" y="6060"/>
                  <a:pt x="44113" y="6188"/>
                  <a:pt x="43328" y="6188"/>
                </a:cubicBezTo>
                <a:cubicBezTo>
                  <a:pt x="40848" y="6188"/>
                  <a:pt x="38863" y="4910"/>
                  <a:pt x="36858" y="4910"/>
                </a:cubicBezTo>
                <a:cubicBezTo>
                  <a:pt x="36806" y="4910"/>
                  <a:pt x="36754" y="4911"/>
                  <a:pt x="36702" y="4912"/>
                </a:cubicBezTo>
                <a:cubicBezTo>
                  <a:pt x="34013" y="4999"/>
                  <a:pt x="34503" y="6648"/>
                  <a:pt x="31956" y="7803"/>
                </a:cubicBezTo>
                <a:cubicBezTo>
                  <a:pt x="29410" y="8962"/>
                  <a:pt x="28947" y="8384"/>
                  <a:pt x="24083" y="8847"/>
                </a:cubicBezTo>
                <a:cubicBezTo>
                  <a:pt x="19219" y="9309"/>
                  <a:pt x="18064" y="14289"/>
                  <a:pt x="16324" y="15676"/>
                </a:cubicBezTo>
                <a:cubicBezTo>
                  <a:pt x="15887" y="16027"/>
                  <a:pt x="15413" y="16150"/>
                  <a:pt x="14891" y="16150"/>
                </a:cubicBezTo>
                <a:cubicBezTo>
                  <a:pt x="13681" y="16150"/>
                  <a:pt x="12214" y="15491"/>
                  <a:pt x="10351" y="15491"/>
                </a:cubicBezTo>
                <a:cubicBezTo>
                  <a:pt x="9828" y="15491"/>
                  <a:pt x="9273" y="15543"/>
                  <a:pt x="8684" y="15676"/>
                </a:cubicBezTo>
                <a:cubicBezTo>
                  <a:pt x="5098" y="16487"/>
                  <a:pt x="0" y="22391"/>
                  <a:pt x="0" y="22391"/>
                </a:cubicBezTo>
                <a:lnTo>
                  <a:pt x="95980" y="22391"/>
                </a:lnTo>
                <a:cubicBezTo>
                  <a:pt x="95980" y="22391"/>
                  <a:pt x="93663" y="17761"/>
                  <a:pt x="90653" y="16258"/>
                </a:cubicBezTo>
                <a:cubicBezTo>
                  <a:pt x="90001" y="15931"/>
                  <a:pt x="89414" y="15817"/>
                  <a:pt x="88856" y="15817"/>
                </a:cubicBezTo>
                <a:cubicBezTo>
                  <a:pt x="87555" y="15817"/>
                  <a:pt x="86416" y="16440"/>
                  <a:pt x="84990" y="16440"/>
                </a:cubicBezTo>
                <a:cubicBezTo>
                  <a:pt x="84210" y="16440"/>
                  <a:pt x="83344" y="16254"/>
                  <a:pt x="82318" y="15676"/>
                </a:cubicBezTo>
                <a:cubicBezTo>
                  <a:pt x="78612" y="13592"/>
                  <a:pt x="79423" y="8732"/>
                  <a:pt x="75254" y="5838"/>
                </a:cubicBezTo>
                <a:cubicBezTo>
                  <a:pt x="73954" y="4934"/>
                  <a:pt x="72630" y="4628"/>
                  <a:pt x="71309" y="4628"/>
                </a:cubicBezTo>
                <a:cubicBezTo>
                  <a:pt x="68547" y="4628"/>
                  <a:pt x="65795" y="5964"/>
                  <a:pt x="63276" y="5964"/>
                </a:cubicBezTo>
                <a:cubicBezTo>
                  <a:pt x="63140" y="5964"/>
                  <a:pt x="63004" y="5960"/>
                  <a:pt x="62869" y="5952"/>
                </a:cubicBezTo>
                <a:cubicBezTo>
                  <a:pt x="59049" y="5722"/>
                  <a:pt x="57891" y="625"/>
                  <a:pt x="53722" y="48"/>
                </a:cubicBezTo>
                <a:cubicBezTo>
                  <a:pt x="53488" y="16"/>
                  <a:pt x="53268" y="1"/>
                  <a:pt x="530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roup 39">
            <a:extLst>
              <a:ext uri="{FF2B5EF4-FFF2-40B4-BE49-F238E27FC236}">
                <a16:creationId xmlns:a16="http://schemas.microsoft.com/office/drawing/2014/main" id="{B2A47046-DD1B-2141-909A-937C1DC2C28A}"/>
              </a:ext>
            </a:extLst>
          </p:cNvPr>
          <p:cNvGrpSpPr/>
          <p:nvPr/>
        </p:nvGrpSpPr>
        <p:grpSpPr>
          <a:xfrm>
            <a:off x="2085147" y="-9339"/>
            <a:ext cx="8794945" cy="2211794"/>
            <a:chOff x="2085147" y="-9339"/>
            <a:chExt cx="8794945" cy="2211794"/>
          </a:xfrm>
        </p:grpSpPr>
        <p:sp>
          <p:nvSpPr>
            <p:cNvPr id="35" name="Google Shape;313;p29">
              <a:extLst>
                <a:ext uri="{FF2B5EF4-FFF2-40B4-BE49-F238E27FC236}">
                  <a16:creationId xmlns:a16="http://schemas.microsoft.com/office/drawing/2014/main" id="{05B9764B-BC00-7647-A6A3-8AF56C26FB8B}"/>
                </a:ext>
              </a:extLst>
            </p:cNvPr>
            <p:cNvSpPr/>
            <p:nvPr/>
          </p:nvSpPr>
          <p:spPr>
            <a:xfrm flipV="1">
              <a:off x="8934375" y="-9339"/>
              <a:ext cx="1579237" cy="1690501"/>
            </a:xfrm>
            <a:custGeom>
              <a:avLst/>
              <a:gdLst/>
              <a:ahLst/>
              <a:cxnLst/>
              <a:rect l="l" t="t" r="r" b="b"/>
              <a:pathLst>
                <a:path w="17586" h="18825" extrusionOk="0">
                  <a:moveTo>
                    <a:pt x="4147" y="0"/>
                  </a:moveTo>
                  <a:cubicBezTo>
                    <a:pt x="4059" y="0"/>
                    <a:pt x="4026" y="109"/>
                    <a:pt x="4068" y="350"/>
                  </a:cubicBezTo>
                  <a:cubicBezTo>
                    <a:pt x="4239" y="1311"/>
                    <a:pt x="6382" y="4459"/>
                    <a:pt x="7165" y="6223"/>
                  </a:cubicBezTo>
                  <a:cubicBezTo>
                    <a:pt x="6984" y="5980"/>
                    <a:pt x="6772" y="5722"/>
                    <a:pt x="6560" y="5471"/>
                  </a:cubicBezTo>
                  <a:cubicBezTo>
                    <a:pt x="6396" y="5179"/>
                    <a:pt x="6250" y="4853"/>
                    <a:pt x="6086" y="4598"/>
                  </a:cubicBezTo>
                  <a:cubicBezTo>
                    <a:pt x="5833" y="4209"/>
                    <a:pt x="5561" y="3830"/>
                    <a:pt x="5272" y="3467"/>
                  </a:cubicBezTo>
                  <a:cubicBezTo>
                    <a:pt x="4820" y="2901"/>
                    <a:pt x="4315" y="2364"/>
                    <a:pt x="3742" y="1916"/>
                  </a:cubicBezTo>
                  <a:cubicBezTo>
                    <a:pt x="3060" y="1387"/>
                    <a:pt x="2301" y="1008"/>
                    <a:pt x="1435" y="932"/>
                  </a:cubicBezTo>
                  <a:cubicBezTo>
                    <a:pt x="1363" y="925"/>
                    <a:pt x="1169" y="908"/>
                    <a:pt x="953" y="908"/>
                  </a:cubicBezTo>
                  <a:cubicBezTo>
                    <a:pt x="521" y="908"/>
                    <a:pt x="0" y="976"/>
                    <a:pt x="200" y="1332"/>
                  </a:cubicBezTo>
                  <a:cubicBezTo>
                    <a:pt x="248" y="1415"/>
                    <a:pt x="332" y="1471"/>
                    <a:pt x="415" y="1523"/>
                  </a:cubicBezTo>
                  <a:cubicBezTo>
                    <a:pt x="1216" y="2024"/>
                    <a:pt x="2099" y="2295"/>
                    <a:pt x="2945" y="2703"/>
                  </a:cubicBezTo>
                  <a:cubicBezTo>
                    <a:pt x="4208" y="3308"/>
                    <a:pt x="5868" y="4905"/>
                    <a:pt x="6557" y="5597"/>
                  </a:cubicBezTo>
                  <a:cubicBezTo>
                    <a:pt x="6653" y="5725"/>
                    <a:pt x="6772" y="5886"/>
                    <a:pt x="6907" y="6070"/>
                  </a:cubicBezTo>
                  <a:cubicBezTo>
                    <a:pt x="5875" y="5087"/>
                    <a:pt x="4286" y="4449"/>
                    <a:pt x="3382" y="4449"/>
                  </a:cubicBezTo>
                  <a:cubicBezTo>
                    <a:pt x="3204" y="4449"/>
                    <a:pt x="3053" y="4474"/>
                    <a:pt x="2938" y="4525"/>
                  </a:cubicBezTo>
                  <a:cubicBezTo>
                    <a:pt x="2072" y="4915"/>
                    <a:pt x="3926" y="5333"/>
                    <a:pt x="5495" y="5757"/>
                  </a:cubicBezTo>
                  <a:cubicBezTo>
                    <a:pt x="6511" y="6032"/>
                    <a:pt x="7103" y="6463"/>
                    <a:pt x="7395" y="6735"/>
                  </a:cubicBezTo>
                  <a:cubicBezTo>
                    <a:pt x="7694" y="7145"/>
                    <a:pt x="8028" y="7608"/>
                    <a:pt x="8365" y="8078"/>
                  </a:cubicBezTo>
                  <a:cubicBezTo>
                    <a:pt x="8407" y="8151"/>
                    <a:pt x="8445" y="8224"/>
                    <a:pt x="8487" y="8290"/>
                  </a:cubicBezTo>
                  <a:cubicBezTo>
                    <a:pt x="8243" y="8012"/>
                    <a:pt x="7965" y="7729"/>
                    <a:pt x="7680" y="7531"/>
                  </a:cubicBezTo>
                  <a:cubicBezTo>
                    <a:pt x="7204" y="7198"/>
                    <a:pt x="6229" y="6938"/>
                    <a:pt x="5466" y="6938"/>
                  </a:cubicBezTo>
                  <a:cubicBezTo>
                    <a:pt x="4945" y="6938"/>
                    <a:pt x="4522" y="7059"/>
                    <a:pt x="4423" y="7361"/>
                  </a:cubicBezTo>
                  <a:cubicBezTo>
                    <a:pt x="4180" y="8105"/>
                    <a:pt x="5759" y="7779"/>
                    <a:pt x="7109" y="8008"/>
                  </a:cubicBezTo>
                  <a:cubicBezTo>
                    <a:pt x="8034" y="8164"/>
                    <a:pt x="8699" y="8718"/>
                    <a:pt x="9026" y="9049"/>
                  </a:cubicBezTo>
                  <a:cubicBezTo>
                    <a:pt x="9057" y="9083"/>
                    <a:pt x="9086" y="9115"/>
                    <a:pt x="9117" y="9145"/>
                  </a:cubicBezTo>
                  <a:cubicBezTo>
                    <a:pt x="9266" y="9365"/>
                    <a:pt x="9412" y="9577"/>
                    <a:pt x="9548" y="9779"/>
                  </a:cubicBezTo>
                  <a:cubicBezTo>
                    <a:pt x="9865" y="10252"/>
                    <a:pt x="10168" y="10701"/>
                    <a:pt x="10460" y="11132"/>
                  </a:cubicBezTo>
                  <a:cubicBezTo>
                    <a:pt x="10080" y="10642"/>
                    <a:pt x="9521" y="9998"/>
                    <a:pt x="8880" y="9553"/>
                  </a:cubicBezTo>
                  <a:cubicBezTo>
                    <a:pt x="8111" y="9015"/>
                    <a:pt x="7171" y="8749"/>
                    <a:pt x="6450" y="8749"/>
                  </a:cubicBezTo>
                  <a:cubicBezTo>
                    <a:pt x="6069" y="8749"/>
                    <a:pt x="5750" y="8824"/>
                    <a:pt x="5550" y="8972"/>
                  </a:cubicBezTo>
                  <a:cubicBezTo>
                    <a:pt x="4973" y="9403"/>
                    <a:pt x="7617" y="9824"/>
                    <a:pt x="8919" y="10294"/>
                  </a:cubicBezTo>
                  <a:cubicBezTo>
                    <a:pt x="9900" y="10648"/>
                    <a:pt x="10568" y="11355"/>
                    <a:pt x="10836" y="11679"/>
                  </a:cubicBezTo>
                  <a:cubicBezTo>
                    <a:pt x="11257" y="12288"/>
                    <a:pt x="11678" y="12879"/>
                    <a:pt x="12126" y="13505"/>
                  </a:cubicBezTo>
                  <a:cubicBezTo>
                    <a:pt x="11538" y="12938"/>
                    <a:pt x="10682" y="12318"/>
                    <a:pt x="9820" y="11737"/>
                  </a:cubicBezTo>
                  <a:cubicBezTo>
                    <a:pt x="9122" y="11272"/>
                    <a:pt x="8411" y="11081"/>
                    <a:pt x="7837" y="11081"/>
                  </a:cubicBezTo>
                  <a:cubicBezTo>
                    <a:pt x="7318" y="11081"/>
                    <a:pt x="6912" y="11238"/>
                    <a:pt x="6734" y="11491"/>
                  </a:cubicBezTo>
                  <a:cubicBezTo>
                    <a:pt x="6361" y="12023"/>
                    <a:pt x="7492" y="12058"/>
                    <a:pt x="9583" y="12527"/>
                  </a:cubicBezTo>
                  <a:cubicBezTo>
                    <a:pt x="11086" y="12865"/>
                    <a:pt x="12088" y="13651"/>
                    <a:pt x="12537" y="14069"/>
                  </a:cubicBezTo>
                  <a:cubicBezTo>
                    <a:pt x="12728" y="14330"/>
                    <a:pt x="12923" y="14597"/>
                    <a:pt x="13132" y="14876"/>
                  </a:cubicBezTo>
                  <a:cubicBezTo>
                    <a:pt x="13365" y="15193"/>
                    <a:pt x="13636" y="15516"/>
                    <a:pt x="13929" y="15833"/>
                  </a:cubicBezTo>
                  <a:cubicBezTo>
                    <a:pt x="13574" y="15673"/>
                    <a:pt x="13052" y="15436"/>
                    <a:pt x="12474" y="15182"/>
                  </a:cubicBezTo>
                  <a:cubicBezTo>
                    <a:pt x="11824" y="14897"/>
                    <a:pt x="11197" y="14594"/>
                    <a:pt x="10602" y="14215"/>
                  </a:cubicBezTo>
                  <a:cubicBezTo>
                    <a:pt x="10086" y="13886"/>
                    <a:pt x="9439" y="13544"/>
                    <a:pt x="8798" y="13544"/>
                  </a:cubicBezTo>
                  <a:cubicBezTo>
                    <a:pt x="8584" y="13544"/>
                    <a:pt x="8371" y="13582"/>
                    <a:pt x="8164" y="13672"/>
                  </a:cubicBezTo>
                  <a:cubicBezTo>
                    <a:pt x="7885" y="13791"/>
                    <a:pt x="7767" y="14024"/>
                    <a:pt x="7888" y="14305"/>
                  </a:cubicBezTo>
                  <a:cubicBezTo>
                    <a:pt x="7965" y="14476"/>
                    <a:pt x="8125" y="14594"/>
                    <a:pt x="8289" y="14685"/>
                  </a:cubicBezTo>
                  <a:cubicBezTo>
                    <a:pt x="9193" y="15196"/>
                    <a:pt x="10327" y="15339"/>
                    <a:pt x="11326" y="15572"/>
                  </a:cubicBezTo>
                  <a:cubicBezTo>
                    <a:pt x="12558" y="15861"/>
                    <a:pt x="13616" y="15982"/>
                    <a:pt x="14109" y="16031"/>
                  </a:cubicBezTo>
                  <a:cubicBezTo>
                    <a:pt x="14377" y="16320"/>
                    <a:pt x="14659" y="16601"/>
                    <a:pt x="14937" y="16873"/>
                  </a:cubicBezTo>
                  <a:cubicBezTo>
                    <a:pt x="14871" y="16883"/>
                    <a:pt x="14746" y="16904"/>
                    <a:pt x="14517" y="16946"/>
                  </a:cubicBezTo>
                  <a:cubicBezTo>
                    <a:pt x="14487" y="16951"/>
                    <a:pt x="14451" y="16954"/>
                    <a:pt x="14409" y="16954"/>
                  </a:cubicBezTo>
                  <a:cubicBezTo>
                    <a:pt x="13737" y="16954"/>
                    <a:pt x="11531" y="16331"/>
                    <a:pt x="10404" y="16177"/>
                  </a:cubicBezTo>
                  <a:cubicBezTo>
                    <a:pt x="10296" y="16163"/>
                    <a:pt x="10190" y="16156"/>
                    <a:pt x="10086" y="16156"/>
                  </a:cubicBezTo>
                  <a:cubicBezTo>
                    <a:pt x="9048" y="16156"/>
                    <a:pt x="8340" y="16842"/>
                    <a:pt x="9524" y="17269"/>
                  </a:cubicBezTo>
                  <a:cubicBezTo>
                    <a:pt x="9880" y="17398"/>
                    <a:pt x="10382" y="17445"/>
                    <a:pt x="10924" y="17445"/>
                  </a:cubicBezTo>
                  <a:cubicBezTo>
                    <a:pt x="12362" y="17445"/>
                    <a:pt x="14078" y="17116"/>
                    <a:pt x="14078" y="17116"/>
                  </a:cubicBezTo>
                  <a:lnTo>
                    <a:pt x="15018" y="16949"/>
                  </a:lnTo>
                  <a:cubicBezTo>
                    <a:pt x="16124" y="18011"/>
                    <a:pt x="17147" y="18825"/>
                    <a:pt x="17147" y="18825"/>
                  </a:cubicBezTo>
                  <a:lnTo>
                    <a:pt x="17585" y="18536"/>
                  </a:lnTo>
                  <a:cubicBezTo>
                    <a:pt x="17585" y="18536"/>
                    <a:pt x="16688" y="18279"/>
                    <a:pt x="15191" y="16838"/>
                  </a:cubicBezTo>
                  <a:cubicBezTo>
                    <a:pt x="15174" y="16731"/>
                    <a:pt x="15153" y="16483"/>
                    <a:pt x="15188" y="15986"/>
                  </a:cubicBezTo>
                  <a:cubicBezTo>
                    <a:pt x="15299" y="14385"/>
                    <a:pt x="16635" y="12590"/>
                    <a:pt x="15637" y="11028"/>
                  </a:cubicBezTo>
                  <a:cubicBezTo>
                    <a:pt x="15489" y="10796"/>
                    <a:pt x="15233" y="10627"/>
                    <a:pt x="14988" y="10627"/>
                  </a:cubicBezTo>
                  <a:cubicBezTo>
                    <a:pt x="14836" y="10627"/>
                    <a:pt x="14687" y="10693"/>
                    <a:pt x="14573" y="10851"/>
                  </a:cubicBezTo>
                  <a:cubicBezTo>
                    <a:pt x="14356" y="11146"/>
                    <a:pt x="14367" y="11647"/>
                    <a:pt x="14430" y="11988"/>
                  </a:cubicBezTo>
                  <a:cubicBezTo>
                    <a:pt x="14638" y="13123"/>
                    <a:pt x="14990" y="14128"/>
                    <a:pt x="14892" y="15307"/>
                  </a:cubicBezTo>
                  <a:cubicBezTo>
                    <a:pt x="14889" y="15363"/>
                    <a:pt x="14889" y="16153"/>
                    <a:pt x="14934" y="16584"/>
                  </a:cubicBezTo>
                  <a:cubicBezTo>
                    <a:pt x="14732" y="16379"/>
                    <a:pt x="14520" y="16156"/>
                    <a:pt x="14301" y="15906"/>
                  </a:cubicBezTo>
                  <a:cubicBezTo>
                    <a:pt x="14120" y="15461"/>
                    <a:pt x="13974" y="14994"/>
                    <a:pt x="13869" y="14525"/>
                  </a:cubicBezTo>
                  <a:cubicBezTo>
                    <a:pt x="13591" y="13275"/>
                    <a:pt x="13897" y="11954"/>
                    <a:pt x="13696" y="10684"/>
                  </a:cubicBezTo>
                  <a:cubicBezTo>
                    <a:pt x="13653" y="10404"/>
                    <a:pt x="13334" y="9849"/>
                    <a:pt x="13044" y="9849"/>
                  </a:cubicBezTo>
                  <a:cubicBezTo>
                    <a:pt x="12929" y="9849"/>
                    <a:pt x="12818" y="9936"/>
                    <a:pt x="12731" y="10162"/>
                  </a:cubicBezTo>
                  <a:cubicBezTo>
                    <a:pt x="12596" y="10517"/>
                    <a:pt x="12760" y="11191"/>
                    <a:pt x="12777" y="11567"/>
                  </a:cubicBezTo>
                  <a:cubicBezTo>
                    <a:pt x="12836" y="12639"/>
                    <a:pt x="12930" y="13756"/>
                    <a:pt x="13341" y="14758"/>
                  </a:cubicBezTo>
                  <a:cubicBezTo>
                    <a:pt x="13282" y="14685"/>
                    <a:pt x="13222" y="14608"/>
                    <a:pt x="13163" y="14531"/>
                  </a:cubicBezTo>
                  <a:cubicBezTo>
                    <a:pt x="13062" y="14253"/>
                    <a:pt x="12620" y="12983"/>
                    <a:pt x="12349" y="11463"/>
                  </a:cubicBezTo>
                  <a:cubicBezTo>
                    <a:pt x="12047" y="9741"/>
                    <a:pt x="12113" y="8280"/>
                    <a:pt x="11562" y="7813"/>
                  </a:cubicBezTo>
                  <a:cubicBezTo>
                    <a:pt x="11506" y="7765"/>
                    <a:pt x="11456" y="7743"/>
                    <a:pt x="11411" y="7743"/>
                  </a:cubicBezTo>
                  <a:cubicBezTo>
                    <a:pt x="11021" y="7743"/>
                    <a:pt x="11078" y="9471"/>
                    <a:pt x="11525" y="11282"/>
                  </a:cubicBezTo>
                  <a:cubicBezTo>
                    <a:pt x="11799" y="12402"/>
                    <a:pt x="12283" y="13296"/>
                    <a:pt x="12655" y="13871"/>
                  </a:cubicBezTo>
                  <a:cubicBezTo>
                    <a:pt x="12071" y="13108"/>
                    <a:pt x="11490" y="12329"/>
                    <a:pt x="10936" y="11574"/>
                  </a:cubicBezTo>
                  <a:cubicBezTo>
                    <a:pt x="10690" y="11164"/>
                    <a:pt x="10080" y="10051"/>
                    <a:pt x="10014" y="8836"/>
                  </a:cubicBezTo>
                  <a:cubicBezTo>
                    <a:pt x="9931" y="7308"/>
                    <a:pt x="9851" y="6059"/>
                    <a:pt x="9155" y="5294"/>
                  </a:cubicBezTo>
                  <a:cubicBezTo>
                    <a:pt x="8951" y="5072"/>
                    <a:pt x="8803" y="4962"/>
                    <a:pt x="8709" y="4962"/>
                  </a:cubicBezTo>
                  <a:cubicBezTo>
                    <a:pt x="8483" y="4962"/>
                    <a:pt x="8575" y="5603"/>
                    <a:pt x="8957" y="6825"/>
                  </a:cubicBezTo>
                  <a:cubicBezTo>
                    <a:pt x="9329" y="8012"/>
                    <a:pt x="9771" y="9605"/>
                    <a:pt x="10289" y="10680"/>
                  </a:cubicBezTo>
                  <a:cubicBezTo>
                    <a:pt x="9858" y="10082"/>
                    <a:pt x="9454" y="9515"/>
                    <a:pt x="9089" y="8999"/>
                  </a:cubicBezTo>
                  <a:cubicBezTo>
                    <a:pt x="8849" y="8471"/>
                    <a:pt x="8268" y="7100"/>
                    <a:pt x="8094" y="5913"/>
                  </a:cubicBezTo>
                  <a:cubicBezTo>
                    <a:pt x="7913" y="4672"/>
                    <a:pt x="7689" y="3914"/>
                    <a:pt x="7393" y="3914"/>
                  </a:cubicBezTo>
                  <a:cubicBezTo>
                    <a:pt x="7331" y="3914"/>
                    <a:pt x="7265" y="3948"/>
                    <a:pt x="7196" y="4018"/>
                  </a:cubicBezTo>
                  <a:cubicBezTo>
                    <a:pt x="6921" y="4292"/>
                    <a:pt x="7395" y="6119"/>
                    <a:pt x="8122" y="7608"/>
                  </a:cubicBezTo>
                  <a:cubicBezTo>
                    <a:pt x="7819" y="7170"/>
                    <a:pt x="7589" y="6828"/>
                    <a:pt x="7454" y="6630"/>
                  </a:cubicBezTo>
                  <a:cubicBezTo>
                    <a:pt x="7395" y="6536"/>
                    <a:pt x="7329" y="6439"/>
                    <a:pt x="7252" y="6342"/>
                  </a:cubicBezTo>
                  <a:cubicBezTo>
                    <a:pt x="7085" y="5736"/>
                    <a:pt x="6657" y="4313"/>
                    <a:pt x="5996" y="2769"/>
                  </a:cubicBezTo>
                  <a:cubicBezTo>
                    <a:pt x="5323" y="1200"/>
                    <a:pt x="4438" y="0"/>
                    <a:pt x="4147"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6" name="Google Shape;314;p29">
              <a:extLst>
                <a:ext uri="{FF2B5EF4-FFF2-40B4-BE49-F238E27FC236}">
                  <a16:creationId xmlns:a16="http://schemas.microsoft.com/office/drawing/2014/main" id="{531E802C-90D1-174B-84CA-02ECACD8620F}"/>
                </a:ext>
              </a:extLst>
            </p:cNvPr>
            <p:cNvSpPr/>
            <p:nvPr/>
          </p:nvSpPr>
          <p:spPr>
            <a:xfrm flipV="1">
              <a:off x="10060929" y="-9339"/>
              <a:ext cx="819163" cy="2211794"/>
            </a:xfrm>
            <a:custGeom>
              <a:avLst/>
              <a:gdLst/>
              <a:ahLst/>
              <a:cxnLst/>
              <a:rect l="l" t="t" r="r" b="b"/>
              <a:pathLst>
                <a:path w="9122" h="24630" extrusionOk="0">
                  <a:moveTo>
                    <a:pt x="4581" y="0"/>
                  </a:moveTo>
                  <a:cubicBezTo>
                    <a:pt x="4489" y="0"/>
                    <a:pt x="4419" y="54"/>
                    <a:pt x="4386" y="188"/>
                  </a:cubicBezTo>
                  <a:cubicBezTo>
                    <a:pt x="4361" y="282"/>
                    <a:pt x="4386" y="383"/>
                    <a:pt x="4411" y="477"/>
                  </a:cubicBezTo>
                  <a:cubicBezTo>
                    <a:pt x="4650" y="1389"/>
                    <a:pt x="5113" y="2192"/>
                    <a:pt x="5454" y="3062"/>
                  </a:cubicBezTo>
                  <a:cubicBezTo>
                    <a:pt x="5962" y="4370"/>
                    <a:pt x="6087" y="6667"/>
                    <a:pt x="6119" y="7648"/>
                  </a:cubicBezTo>
                  <a:cubicBezTo>
                    <a:pt x="6101" y="7804"/>
                    <a:pt x="6077" y="8003"/>
                    <a:pt x="6052" y="8228"/>
                  </a:cubicBezTo>
                  <a:cubicBezTo>
                    <a:pt x="5952" y="6527"/>
                    <a:pt x="4932" y="4642"/>
                    <a:pt x="4205" y="4395"/>
                  </a:cubicBezTo>
                  <a:cubicBezTo>
                    <a:pt x="4128" y="4368"/>
                    <a:pt x="4065" y="4355"/>
                    <a:pt x="4015" y="4355"/>
                  </a:cubicBezTo>
                  <a:cubicBezTo>
                    <a:pt x="3491" y="4355"/>
                    <a:pt x="4450" y="5776"/>
                    <a:pt x="5235" y="7038"/>
                  </a:cubicBezTo>
                  <a:cubicBezTo>
                    <a:pt x="5788" y="7932"/>
                    <a:pt x="5927" y="8650"/>
                    <a:pt x="5955" y="9046"/>
                  </a:cubicBezTo>
                  <a:cubicBezTo>
                    <a:pt x="5893" y="9551"/>
                    <a:pt x="5823" y="10118"/>
                    <a:pt x="5747" y="10695"/>
                  </a:cubicBezTo>
                  <a:cubicBezTo>
                    <a:pt x="5726" y="10775"/>
                    <a:pt x="5708" y="10855"/>
                    <a:pt x="5691" y="10932"/>
                  </a:cubicBezTo>
                  <a:cubicBezTo>
                    <a:pt x="5705" y="10559"/>
                    <a:pt x="5691" y="10163"/>
                    <a:pt x="5618" y="9825"/>
                  </a:cubicBezTo>
                  <a:cubicBezTo>
                    <a:pt x="5435" y="8961"/>
                    <a:pt x="4288" y="7425"/>
                    <a:pt x="3565" y="7425"/>
                  </a:cubicBezTo>
                  <a:cubicBezTo>
                    <a:pt x="3490" y="7425"/>
                    <a:pt x="3420" y="7441"/>
                    <a:pt x="3356" y="7477"/>
                  </a:cubicBezTo>
                  <a:cubicBezTo>
                    <a:pt x="2670" y="7856"/>
                    <a:pt x="4048" y="8695"/>
                    <a:pt x="4877" y="9784"/>
                  </a:cubicBezTo>
                  <a:cubicBezTo>
                    <a:pt x="5447" y="10528"/>
                    <a:pt x="5555" y="11388"/>
                    <a:pt x="5569" y="11854"/>
                  </a:cubicBezTo>
                  <a:cubicBezTo>
                    <a:pt x="5565" y="11899"/>
                    <a:pt x="5565" y="11944"/>
                    <a:pt x="5569" y="11986"/>
                  </a:cubicBezTo>
                  <a:cubicBezTo>
                    <a:pt x="5527" y="12247"/>
                    <a:pt x="5489" y="12504"/>
                    <a:pt x="5451" y="12745"/>
                  </a:cubicBezTo>
                  <a:cubicBezTo>
                    <a:pt x="5360" y="13308"/>
                    <a:pt x="5276" y="13837"/>
                    <a:pt x="5196" y="14355"/>
                  </a:cubicBezTo>
                  <a:cubicBezTo>
                    <a:pt x="5252" y="13736"/>
                    <a:pt x="5280" y="12883"/>
                    <a:pt x="5117" y="12122"/>
                  </a:cubicBezTo>
                  <a:cubicBezTo>
                    <a:pt x="4817" y="10720"/>
                    <a:pt x="3794" y="9506"/>
                    <a:pt x="3078" y="9425"/>
                  </a:cubicBezTo>
                  <a:cubicBezTo>
                    <a:pt x="3065" y="9424"/>
                    <a:pt x="3052" y="9423"/>
                    <a:pt x="3041" y="9423"/>
                  </a:cubicBezTo>
                  <a:cubicBezTo>
                    <a:pt x="2425" y="9423"/>
                    <a:pt x="4022" y="11480"/>
                    <a:pt x="4640" y="12689"/>
                  </a:cubicBezTo>
                  <a:cubicBezTo>
                    <a:pt x="5113" y="13618"/>
                    <a:pt x="5120" y="14588"/>
                    <a:pt x="5096" y="15009"/>
                  </a:cubicBezTo>
                  <a:cubicBezTo>
                    <a:pt x="4988" y="15743"/>
                    <a:pt x="4891" y="16464"/>
                    <a:pt x="4793" y="17225"/>
                  </a:cubicBezTo>
                  <a:cubicBezTo>
                    <a:pt x="4748" y="16411"/>
                    <a:pt x="4549" y="15375"/>
                    <a:pt x="4310" y="14359"/>
                  </a:cubicBezTo>
                  <a:cubicBezTo>
                    <a:pt x="3973" y="12913"/>
                    <a:pt x="3010" y="12059"/>
                    <a:pt x="2365" y="12059"/>
                  </a:cubicBezTo>
                  <a:cubicBezTo>
                    <a:pt x="2318" y="12059"/>
                    <a:pt x="2272" y="12064"/>
                    <a:pt x="2229" y="12073"/>
                  </a:cubicBezTo>
                  <a:cubicBezTo>
                    <a:pt x="1589" y="12209"/>
                    <a:pt x="2392" y="13005"/>
                    <a:pt x="3600" y="14776"/>
                  </a:cubicBezTo>
                  <a:cubicBezTo>
                    <a:pt x="4470" y="16050"/>
                    <a:pt x="4664" y="17309"/>
                    <a:pt x="4706" y="17918"/>
                  </a:cubicBezTo>
                  <a:cubicBezTo>
                    <a:pt x="4668" y="18241"/>
                    <a:pt x="4629" y="18569"/>
                    <a:pt x="4591" y="18913"/>
                  </a:cubicBezTo>
                  <a:cubicBezTo>
                    <a:pt x="4546" y="19306"/>
                    <a:pt x="4525" y="19727"/>
                    <a:pt x="4522" y="20159"/>
                  </a:cubicBezTo>
                  <a:cubicBezTo>
                    <a:pt x="4372" y="19797"/>
                    <a:pt x="4153" y="19268"/>
                    <a:pt x="3902" y="18686"/>
                  </a:cubicBezTo>
                  <a:cubicBezTo>
                    <a:pt x="3621" y="18039"/>
                    <a:pt x="3374" y="17389"/>
                    <a:pt x="3192" y="16703"/>
                  </a:cubicBezTo>
                  <a:cubicBezTo>
                    <a:pt x="2991" y="15918"/>
                    <a:pt x="2633" y="14946"/>
                    <a:pt x="1784" y="14644"/>
                  </a:cubicBezTo>
                  <a:cubicBezTo>
                    <a:pt x="1708" y="14617"/>
                    <a:pt x="1634" y="14604"/>
                    <a:pt x="1566" y="14604"/>
                  </a:cubicBezTo>
                  <a:cubicBezTo>
                    <a:pt x="1377" y="14604"/>
                    <a:pt x="1224" y="14707"/>
                    <a:pt x="1151" y="14919"/>
                  </a:cubicBezTo>
                  <a:cubicBezTo>
                    <a:pt x="1088" y="15096"/>
                    <a:pt x="1126" y="15291"/>
                    <a:pt x="1182" y="15468"/>
                  </a:cubicBezTo>
                  <a:cubicBezTo>
                    <a:pt x="1495" y="16460"/>
                    <a:pt x="2225" y="17337"/>
                    <a:pt x="2800" y="18190"/>
                  </a:cubicBezTo>
                  <a:cubicBezTo>
                    <a:pt x="3502" y="19243"/>
                    <a:pt x="4191" y="20054"/>
                    <a:pt x="4518" y="20423"/>
                  </a:cubicBezTo>
                  <a:cubicBezTo>
                    <a:pt x="4518" y="20820"/>
                    <a:pt x="4528" y="21220"/>
                    <a:pt x="4549" y="21606"/>
                  </a:cubicBezTo>
                  <a:cubicBezTo>
                    <a:pt x="4494" y="21567"/>
                    <a:pt x="4390" y="21501"/>
                    <a:pt x="4191" y="21373"/>
                  </a:cubicBezTo>
                  <a:cubicBezTo>
                    <a:pt x="3767" y="21095"/>
                    <a:pt x="2476" y="18941"/>
                    <a:pt x="1710" y="18005"/>
                  </a:cubicBezTo>
                  <a:cubicBezTo>
                    <a:pt x="1336" y="17548"/>
                    <a:pt x="846" y="17290"/>
                    <a:pt x="516" y="17290"/>
                  </a:cubicBezTo>
                  <a:cubicBezTo>
                    <a:pt x="171" y="17290"/>
                    <a:pt x="1" y="17572"/>
                    <a:pt x="322" y="18200"/>
                  </a:cubicBezTo>
                  <a:cubicBezTo>
                    <a:pt x="949" y="19431"/>
                    <a:pt x="3753" y="21199"/>
                    <a:pt x="3753" y="21199"/>
                  </a:cubicBezTo>
                  <a:lnTo>
                    <a:pt x="4557" y="21717"/>
                  </a:lnTo>
                  <a:cubicBezTo>
                    <a:pt x="4640" y="23248"/>
                    <a:pt x="4831" y="24542"/>
                    <a:pt x="4831" y="24542"/>
                  </a:cubicBezTo>
                  <a:lnTo>
                    <a:pt x="5350" y="24629"/>
                  </a:lnTo>
                  <a:cubicBezTo>
                    <a:pt x="5350" y="24629"/>
                    <a:pt x="4870" y="23829"/>
                    <a:pt x="4758" y="21755"/>
                  </a:cubicBezTo>
                  <a:cubicBezTo>
                    <a:pt x="4821" y="21662"/>
                    <a:pt x="4971" y="21470"/>
                    <a:pt x="5336" y="21129"/>
                  </a:cubicBezTo>
                  <a:cubicBezTo>
                    <a:pt x="6511" y="20033"/>
                    <a:pt x="8714" y="19637"/>
                    <a:pt x="9048" y="17814"/>
                  </a:cubicBezTo>
                  <a:cubicBezTo>
                    <a:pt x="9122" y="17407"/>
                    <a:pt x="8925" y="16943"/>
                    <a:pt x="8506" y="16943"/>
                  </a:cubicBezTo>
                  <a:cubicBezTo>
                    <a:pt x="8469" y="16943"/>
                    <a:pt x="8431" y="16946"/>
                    <a:pt x="8390" y="16954"/>
                  </a:cubicBezTo>
                  <a:cubicBezTo>
                    <a:pt x="8035" y="17024"/>
                    <a:pt x="7698" y="17396"/>
                    <a:pt x="7513" y="17689"/>
                  </a:cubicBezTo>
                  <a:cubicBezTo>
                    <a:pt x="6891" y="18659"/>
                    <a:pt x="6460" y="19637"/>
                    <a:pt x="5586" y="20433"/>
                  </a:cubicBezTo>
                  <a:cubicBezTo>
                    <a:pt x="5545" y="20468"/>
                    <a:pt x="5005" y="21045"/>
                    <a:pt x="4745" y="21394"/>
                  </a:cubicBezTo>
                  <a:cubicBezTo>
                    <a:pt x="4737" y="21105"/>
                    <a:pt x="4734" y="20799"/>
                    <a:pt x="4741" y="20465"/>
                  </a:cubicBezTo>
                  <a:cubicBezTo>
                    <a:pt x="4915" y="20016"/>
                    <a:pt x="5127" y="19574"/>
                    <a:pt x="5371" y="19160"/>
                  </a:cubicBezTo>
                  <a:cubicBezTo>
                    <a:pt x="6021" y="18057"/>
                    <a:pt x="7145" y="17302"/>
                    <a:pt x="7868" y="16234"/>
                  </a:cubicBezTo>
                  <a:cubicBezTo>
                    <a:pt x="8056" y="15954"/>
                    <a:pt x="8226" y="15119"/>
                    <a:pt x="7792" y="15119"/>
                  </a:cubicBezTo>
                  <a:cubicBezTo>
                    <a:pt x="7719" y="15119"/>
                    <a:pt x="7628" y="15143"/>
                    <a:pt x="7518" y="15197"/>
                  </a:cubicBezTo>
                  <a:cubicBezTo>
                    <a:pt x="7176" y="15364"/>
                    <a:pt x="6832" y="15966"/>
                    <a:pt x="6592" y="16255"/>
                  </a:cubicBezTo>
                  <a:cubicBezTo>
                    <a:pt x="5903" y="17076"/>
                    <a:pt x="5211" y="17960"/>
                    <a:pt x="4825" y="18972"/>
                  </a:cubicBezTo>
                  <a:cubicBezTo>
                    <a:pt x="4835" y="18874"/>
                    <a:pt x="4841" y="18781"/>
                    <a:pt x="4852" y="18683"/>
                  </a:cubicBezTo>
                  <a:cubicBezTo>
                    <a:pt x="4967" y="18412"/>
                    <a:pt x="5509" y="17180"/>
                    <a:pt x="6352" y="15886"/>
                  </a:cubicBezTo>
                  <a:cubicBezTo>
                    <a:pt x="7301" y="14418"/>
                    <a:pt x="8353" y="13398"/>
                    <a:pt x="8265" y="12682"/>
                  </a:cubicBezTo>
                  <a:cubicBezTo>
                    <a:pt x="8249" y="12553"/>
                    <a:pt x="8194" y="12493"/>
                    <a:pt x="8107" y="12493"/>
                  </a:cubicBezTo>
                  <a:cubicBezTo>
                    <a:pt x="7717" y="12493"/>
                    <a:pt x="6697" y="13706"/>
                    <a:pt x="5869" y="15190"/>
                  </a:cubicBezTo>
                  <a:cubicBezTo>
                    <a:pt x="5308" y="16196"/>
                    <a:pt x="5047" y="17180"/>
                    <a:pt x="4929" y="17856"/>
                  </a:cubicBezTo>
                  <a:cubicBezTo>
                    <a:pt x="5023" y="16899"/>
                    <a:pt x="5130" y="15931"/>
                    <a:pt x="5242" y="15002"/>
                  </a:cubicBezTo>
                  <a:cubicBezTo>
                    <a:pt x="5339" y="14532"/>
                    <a:pt x="5656" y="13305"/>
                    <a:pt x="6435" y="12372"/>
                  </a:cubicBezTo>
                  <a:cubicBezTo>
                    <a:pt x="7417" y="11200"/>
                    <a:pt x="8210" y="10232"/>
                    <a:pt x="8223" y="9196"/>
                  </a:cubicBezTo>
                  <a:cubicBezTo>
                    <a:pt x="8227" y="8811"/>
                    <a:pt x="8172" y="8624"/>
                    <a:pt x="8062" y="8624"/>
                  </a:cubicBezTo>
                  <a:cubicBezTo>
                    <a:pt x="7875" y="8624"/>
                    <a:pt x="7527" y="9159"/>
                    <a:pt x="7033" y="10184"/>
                  </a:cubicBezTo>
                  <a:cubicBezTo>
                    <a:pt x="6495" y="11304"/>
                    <a:pt x="5732" y="12769"/>
                    <a:pt x="5378" y="13906"/>
                  </a:cubicBezTo>
                  <a:cubicBezTo>
                    <a:pt x="5468" y="13175"/>
                    <a:pt x="5562" y="12487"/>
                    <a:pt x="5649" y="11860"/>
                  </a:cubicBezTo>
                  <a:cubicBezTo>
                    <a:pt x="5833" y="11311"/>
                    <a:pt x="6344" y="9909"/>
                    <a:pt x="7027" y="8928"/>
                  </a:cubicBezTo>
                  <a:cubicBezTo>
                    <a:pt x="7882" y="7695"/>
                    <a:pt x="8218" y="6927"/>
                    <a:pt x="7689" y="6927"/>
                  </a:cubicBezTo>
                  <a:cubicBezTo>
                    <a:pt x="7682" y="6927"/>
                    <a:pt x="7674" y="6927"/>
                    <a:pt x="7667" y="6927"/>
                  </a:cubicBezTo>
                  <a:cubicBezTo>
                    <a:pt x="7277" y="6941"/>
                    <a:pt x="6373" y="8597"/>
                    <a:pt x="5889" y="10184"/>
                  </a:cubicBezTo>
                  <a:cubicBezTo>
                    <a:pt x="5969" y="9655"/>
                    <a:pt x="6031" y="9248"/>
                    <a:pt x="6070" y="9011"/>
                  </a:cubicBezTo>
                  <a:cubicBezTo>
                    <a:pt x="6091" y="8904"/>
                    <a:pt x="6105" y="8788"/>
                    <a:pt x="6122" y="8663"/>
                  </a:cubicBezTo>
                  <a:cubicBezTo>
                    <a:pt x="6411" y="8107"/>
                    <a:pt x="7068" y="6774"/>
                    <a:pt x="7639" y="5195"/>
                  </a:cubicBezTo>
                  <a:cubicBezTo>
                    <a:pt x="8259" y="3470"/>
                    <a:pt x="8413" y="1889"/>
                    <a:pt x="8123" y="1889"/>
                  </a:cubicBezTo>
                  <a:cubicBezTo>
                    <a:pt x="8062" y="1889"/>
                    <a:pt x="7980" y="1960"/>
                    <a:pt x="7879" y="2116"/>
                  </a:cubicBezTo>
                  <a:cubicBezTo>
                    <a:pt x="7351" y="2933"/>
                    <a:pt x="6769" y="6694"/>
                    <a:pt x="6136" y="8517"/>
                  </a:cubicBezTo>
                  <a:cubicBezTo>
                    <a:pt x="6167" y="8215"/>
                    <a:pt x="6192" y="7884"/>
                    <a:pt x="6209" y="7553"/>
                  </a:cubicBezTo>
                  <a:cubicBezTo>
                    <a:pt x="6286" y="7230"/>
                    <a:pt x="6404" y="6892"/>
                    <a:pt x="6456" y="6593"/>
                  </a:cubicBezTo>
                  <a:cubicBezTo>
                    <a:pt x="6537" y="6137"/>
                    <a:pt x="6599" y="5675"/>
                    <a:pt x="6633" y="5212"/>
                  </a:cubicBezTo>
                  <a:cubicBezTo>
                    <a:pt x="6689" y="4488"/>
                    <a:pt x="6686" y="3754"/>
                    <a:pt x="6574" y="3034"/>
                  </a:cubicBezTo>
                  <a:cubicBezTo>
                    <a:pt x="6439" y="2182"/>
                    <a:pt x="6140" y="1385"/>
                    <a:pt x="5559" y="741"/>
                  </a:cubicBezTo>
                  <a:cubicBezTo>
                    <a:pt x="5448" y="615"/>
                    <a:pt x="4893" y="0"/>
                    <a:pt x="4581"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7" name="Google Shape;315;p29">
              <a:extLst>
                <a:ext uri="{FF2B5EF4-FFF2-40B4-BE49-F238E27FC236}">
                  <a16:creationId xmlns:a16="http://schemas.microsoft.com/office/drawing/2014/main" id="{E255D062-9F95-D44C-BFB2-2C904C38EB29}"/>
                </a:ext>
              </a:extLst>
            </p:cNvPr>
            <p:cNvSpPr/>
            <p:nvPr/>
          </p:nvSpPr>
          <p:spPr>
            <a:xfrm flipV="1">
              <a:off x="2085147" y="-9339"/>
              <a:ext cx="1143703" cy="1286666"/>
            </a:xfrm>
            <a:custGeom>
              <a:avLst/>
              <a:gdLst/>
              <a:ahLst/>
              <a:cxnLst/>
              <a:rect l="l" t="t" r="r" b="b"/>
              <a:pathLst>
                <a:path w="12736" h="14328" extrusionOk="0">
                  <a:moveTo>
                    <a:pt x="3103" y="0"/>
                  </a:moveTo>
                  <a:cubicBezTo>
                    <a:pt x="3039" y="0"/>
                    <a:pt x="3012" y="82"/>
                    <a:pt x="3038" y="261"/>
                  </a:cubicBezTo>
                  <a:cubicBezTo>
                    <a:pt x="3146" y="981"/>
                    <a:pt x="4677" y="3375"/>
                    <a:pt x="5223" y="4711"/>
                  </a:cubicBezTo>
                  <a:cubicBezTo>
                    <a:pt x="5091" y="4523"/>
                    <a:pt x="4938" y="4325"/>
                    <a:pt x="4785" y="4133"/>
                  </a:cubicBezTo>
                  <a:cubicBezTo>
                    <a:pt x="4670" y="3911"/>
                    <a:pt x="4569" y="3667"/>
                    <a:pt x="4451" y="3473"/>
                  </a:cubicBezTo>
                  <a:cubicBezTo>
                    <a:pt x="4270" y="3177"/>
                    <a:pt x="4075" y="2888"/>
                    <a:pt x="3867" y="2614"/>
                  </a:cubicBezTo>
                  <a:cubicBezTo>
                    <a:pt x="3543" y="2179"/>
                    <a:pt x="3178" y="1768"/>
                    <a:pt x="2760" y="1424"/>
                  </a:cubicBezTo>
                  <a:cubicBezTo>
                    <a:pt x="2263" y="1013"/>
                    <a:pt x="1702" y="710"/>
                    <a:pt x="1058" y="637"/>
                  </a:cubicBezTo>
                  <a:cubicBezTo>
                    <a:pt x="997" y="629"/>
                    <a:pt x="812" y="607"/>
                    <a:pt x="620" y="607"/>
                  </a:cubicBezTo>
                  <a:cubicBezTo>
                    <a:pt x="318" y="607"/>
                    <a:pt x="0" y="662"/>
                    <a:pt x="130" y="909"/>
                  </a:cubicBezTo>
                  <a:cubicBezTo>
                    <a:pt x="164" y="971"/>
                    <a:pt x="227" y="1016"/>
                    <a:pt x="286" y="1058"/>
                  </a:cubicBezTo>
                  <a:cubicBezTo>
                    <a:pt x="871" y="1448"/>
                    <a:pt x="1525" y="1670"/>
                    <a:pt x="2147" y="1991"/>
                  </a:cubicBezTo>
                  <a:cubicBezTo>
                    <a:pt x="3077" y="2471"/>
                    <a:pt x="4281" y="3695"/>
                    <a:pt x="4782" y="4231"/>
                  </a:cubicBezTo>
                  <a:cubicBezTo>
                    <a:pt x="4851" y="4329"/>
                    <a:pt x="4935" y="4451"/>
                    <a:pt x="5032" y="4589"/>
                  </a:cubicBezTo>
                  <a:cubicBezTo>
                    <a:pt x="4266" y="3817"/>
                    <a:pt x="3062" y="3304"/>
                    <a:pt x="2396" y="3304"/>
                  </a:cubicBezTo>
                  <a:cubicBezTo>
                    <a:pt x="2282" y="3304"/>
                    <a:pt x="2183" y="3319"/>
                    <a:pt x="2106" y="3351"/>
                  </a:cubicBezTo>
                  <a:cubicBezTo>
                    <a:pt x="1448" y="3622"/>
                    <a:pt x="2823" y="3977"/>
                    <a:pt x="3984" y="4325"/>
                  </a:cubicBezTo>
                  <a:cubicBezTo>
                    <a:pt x="4740" y="4551"/>
                    <a:pt x="5171" y="4889"/>
                    <a:pt x="5383" y="5098"/>
                  </a:cubicBezTo>
                  <a:cubicBezTo>
                    <a:pt x="5596" y="5407"/>
                    <a:pt x="5835" y="5762"/>
                    <a:pt x="6079" y="6121"/>
                  </a:cubicBezTo>
                  <a:cubicBezTo>
                    <a:pt x="6107" y="6176"/>
                    <a:pt x="6134" y="6228"/>
                    <a:pt x="6166" y="6280"/>
                  </a:cubicBezTo>
                  <a:cubicBezTo>
                    <a:pt x="5988" y="6068"/>
                    <a:pt x="5787" y="5853"/>
                    <a:pt x="5578" y="5696"/>
                  </a:cubicBezTo>
                  <a:cubicBezTo>
                    <a:pt x="5217" y="5427"/>
                    <a:pt x="4451" y="5205"/>
                    <a:pt x="3871" y="5205"/>
                  </a:cubicBezTo>
                  <a:cubicBezTo>
                    <a:pt x="3512" y="5205"/>
                    <a:pt x="3225" y="5290"/>
                    <a:pt x="3149" y="5501"/>
                  </a:cubicBezTo>
                  <a:cubicBezTo>
                    <a:pt x="2955" y="6050"/>
                    <a:pt x="4141" y="5838"/>
                    <a:pt x="5143" y="6040"/>
                  </a:cubicBezTo>
                  <a:cubicBezTo>
                    <a:pt x="5829" y="6176"/>
                    <a:pt x="6312" y="6604"/>
                    <a:pt x="6552" y="6858"/>
                  </a:cubicBezTo>
                  <a:cubicBezTo>
                    <a:pt x="6573" y="6885"/>
                    <a:pt x="6594" y="6910"/>
                    <a:pt x="6615" y="6935"/>
                  </a:cubicBezTo>
                  <a:cubicBezTo>
                    <a:pt x="6723" y="7098"/>
                    <a:pt x="6827" y="7261"/>
                    <a:pt x="6924" y="7415"/>
                  </a:cubicBezTo>
                  <a:cubicBezTo>
                    <a:pt x="7151" y="7776"/>
                    <a:pt x="7366" y="8114"/>
                    <a:pt x="7575" y="8444"/>
                  </a:cubicBezTo>
                  <a:cubicBezTo>
                    <a:pt x="7303" y="8069"/>
                    <a:pt x="6897" y="7578"/>
                    <a:pt x="6431" y="7230"/>
                  </a:cubicBezTo>
                  <a:cubicBezTo>
                    <a:pt x="5847" y="6798"/>
                    <a:pt x="5119" y="6579"/>
                    <a:pt x="4573" y="6579"/>
                  </a:cubicBezTo>
                  <a:cubicBezTo>
                    <a:pt x="4316" y="6579"/>
                    <a:pt x="4098" y="6628"/>
                    <a:pt x="3957" y="6726"/>
                  </a:cubicBezTo>
                  <a:cubicBezTo>
                    <a:pt x="3518" y="7035"/>
                    <a:pt x="5481" y="7404"/>
                    <a:pt x="6441" y="7786"/>
                  </a:cubicBezTo>
                  <a:cubicBezTo>
                    <a:pt x="7165" y="8072"/>
                    <a:pt x="7652" y="8611"/>
                    <a:pt x="7843" y="8859"/>
                  </a:cubicBezTo>
                  <a:cubicBezTo>
                    <a:pt x="8146" y="9321"/>
                    <a:pt x="8445" y="9777"/>
                    <a:pt x="8769" y="10250"/>
                  </a:cubicBezTo>
                  <a:cubicBezTo>
                    <a:pt x="8340" y="9815"/>
                    <a:pt x="7718" y="9335"/>
                    <a:pt x="7085" y="8883"/>
                  </a:cubicBezTo>
                  <a:cubicBezTo>
                    <a:pt x="6553" y="8506"/>
                    <a:pt x="6001" y="8349"/>
                    <a:pt x="5564" y="8349"/>
                  </a:cubicBezTo>
                  <a:cubicBezTo>
                    <a:pt x="5203" y="8349"/>
                    <a:pt x="4919" y="8456"/>
                    <a:pt x="4788" y="8632"/>
                  </a:cubicBezTo>
                  <a:cubicBezTo>
                    <a:pt x="4496" y="9022"/>
                    <a:pt x="5338" y="9071"/>
                    <a:pt x="6890" y="9467"/>
                  </a:cubicBezTo>
                  <a:cubicBezTo>
                    <a:pt x="8003" y="9753"/>
                    <a:pt x="8737" y="10362"/>
                    <a:pt x="9061" y="10681"/>
                  </a:cubicBezTo>
                  <a:cubicBezTo>
                    <a:pt x="9200" y="10880"/>
                    <a:pt x="9339" y="11085"/>
                    <a:pt x="9489" y="11298"/>
                  </a:cubicBezTo>
                  <a:cubicBezTo>
                    <a:pt x="9656" y="11537"/>
                    <a:pt x="9854" y="11784"/>
                    <a:pt x="10063" y="12028"/>
                  </a:cubicBezTo>
                  <a:cubicBezTo>
                    <a:pt x="9802" y="11899"/>
                    <a:pt x="9416" y="11711"/>
                    <a:pt x="8991" y="11510"/>
                  </a:cubicBezTo>
                  <a:cubicBezTo>
                    <a:pt x="8514" y="11283"/>
                    <a:pt x="8052" y="11043"/>
                    <a:pt x="7613" y="10747"/>
                  </a:cubicBezTo>
                  <a:cubicBezTo>
                    <a:pt x="7224" y="10485"/>
                    <a:pt x="6732" y="10207"/>
                    <a:pt x="6242" y="10207"/>
                  </a:cubicBezTo>
                  <a:cubicBezTo>
                    <a:pt x="6096" y="10207"/>
                    <a:pt x="5951" y="10232"/>
                    <a:pt x="5808" y="10288"/>
                  </a:cubicBezTo>
                  <a:cubicBezTo>
                    <a:pt x="5596" y="10375"/>
                    <a:pt x="5501" y="10546"/>
                    <a:pt x="5588" y="10758"/>
                  </a:cubicBezTo>
                  <a:cubicBezTo>
                    <a:pt x="5641" y="10887"/>
                    <a:pt x="5759" y="10977"/>
                    <a:pt x="5877" y="11050"/>
                  </a:cubicBezTo>
                  <a:cubicBezTo>
                    <a:pt x="6542" y="11450"/>
                    <a:pt x="7387" y="11579"/>
                    <a:pt x="8125" y="11778"/>
                  </a:cubicBezTo>
                  <a:cubicBezTo>
                    <a:pt x="9040" y="12017"/>
                    <a:pt x="9826" y="12133"/>
                    <a:pt x="10192" y="12178"/>
                  </a:cubicBezTo>
                  <a:cubicBezTo>
                    <a:pt x="10386" y="12400"/>
                    <a:pt x="10592" y="12616"/>
                    <a:pt x="10794" y="12825"/>
                  </a:cubicBezTo>
                  <a:cubicBezTo>
                    <a:pt x="10744" y="12832"/>
                    <a:pt x="10651" y="12846"/>
                    <a:pt x="10476" y="12870"/>
                  </a:cubicBezTo>
                  <a:cubicBezTo>
                    <a:pt x="10459" y="12873"/>
                    <a:pt x="10438" y="12874"/>
                    <a:pt x="10415" y="12874"/>
                  </a:cubicBezTo>
                  <a:cubicBezTo>
                    <a:pt x="9937" y="12874"/>
                    <a:pt x="8275" y="12348"/>
                    <a:pt x="7425" y="12209"/>
                  </a:cubicBezTo>
                  <a:cubicBezTo>
                    <a:pt x="7327" y="12192"/>
                    <a:pt x="7230" y="12185"/>
                    <a:pt x="7137" y="12185"/>
                  </a:cubicBezTo>
                  <a:cubicBezTo>
                    <a:pt x="6390" y="12185"/>
                    <a:pt x="5890" y="12668"/>
                    <a:pt x="6744" y="13005"/>
                  </a:cubicBezTo>
                  <a:cubicBezTo>
                    <a:pt x="7055" y="13128"/>
                    <a:pt x="7521" y="13170"/>
                    <a:pt x="8010" y="13170"/>
                  </a:cubicBezTo>
                  <a:cubicBezTo>
                    <a:pt x="9030" y="13170"/>
                    <a:pt x="10147" y="12988"/>
                    <a:pt x="10147" y="12988"/>
                  </a:cubicBezTo>
                  <a:lnTo>
                    <a:pt x="10852" y="12884"/>
                  </a:lnTo>
                  <a:cubicBezTo>
                    <a:pt x="11653" y="13702"/>
                    <a:pt x="12401" y="14328"/>
                    <a:pt x="12401" y="14328"/>
                  </a:cubicBezTo>
                  <a:lnTo>
                    <a:pt x="12735" y="14126"/>
                  </a:lnTo>
                  <a:cubicBezTo>
                    <a:pt x="12735" y="14126"/>
                    <a:pt x="12070" y="13914"/>
                    <a:pt x="10985" y="12804"/>
                  </a:cubicBezTo>
                  <a:cubicBezTo>
                    <a:pt x="10974" y="12724"/>
                    <a:pt x="10961" y="12539"/>
                    <a:pt x="10998" y="12167"/>
                  </a:cubicBezTo>
                  <a:cubicBezTo>
                    <a:pt x="11117" y="10977"/>
                    <a:pt x="12154" y="9665"/>
                    <a:pt x="11441" y="8479"/>
                  </a:cubicBezTo>
                  <a:cubicBezTo>
                    <a:pt x="11333" y="8300"/>
                    <a:pt x="11139" y="8165"/>
                    <a:pt x="10952" y="8165"/>
                  </a:cubicBezTo>
                  <a:cubicBezTo>
                    <a:pt x="10843" y="8165"/>
                    <a:pt x="10736" y="8212"/>
                    <a:pt x="10651" y="8323"/>
                  </a:cubicBezTo>
                  <a:cubicBezTo>
                    <a:pt x="10484" y="8538"/>
                    <a:pt x="10481" y="8910"/>
                    <a:pt x="10518" y="9168"/>
                  </a:cubicBezTo>
                  <a:cubicBezTo>
                    <a:pt x="10651" y="10017"/>
                    <a:pt x="10891" y="10779"/>
                    <a:pt x="10794" y="11656"/>
                  </a:cubicBezTo>
                  <a:cubicBezTo>
                    <a:pt x="10790" y="11698"/>
                    <a:pt x="10773" y="12289"/>
                    <a:pt x="10797" y="12609"/>
                  </a:cubicBezTo>
                  <a:cubicBezTo>
                    <a:pt x="10651" y="12452"/>
                    <a:pt x="10497" y="12282"/>
                    <a:pt x="10338" y="12091"/>
                  </a:cubicBezTo>
                  <a:cubicBezTo>
                    <a:pt x="10213" y="11753"/>
                    <a:pt x="10115" y="11402"/>
                    <a:pt x="10046" y="11050"/>
                  </a:cubicBezTo>
                  <a:cubicBezTo>
                    <a:pt x="9864" y="10111"/>
                    <a:pt x="10122" y="9133"/>
                    <a:pt x="10000" y="8180"/>
                  </a:cubicBezTo>
                  <a:cubicBezTo>
                    <a:pt x="9973" y="7969"/>
                    <a:pt x="9744" y="7542"/>
                    <a:pt x="9527" y="7542"/>
                  </a:cubicBezTo>
                  <a:cubicBezTo>
                    <a:pt x="9443" y="7542"/>
                    <a:pt x="9362" y="7606"/>
                    <a:pt x="9294" y="7770"/>
                  </a:cubicBezTo>
                  <a:cubicBezTo>
                    <a:pt x="9182" y="8030"/>
                    <a:pt x="9291" y="8538"/>
                    <a:pt x="9297" y="8820"/>
                  </a:cubicBezTo>
                  <a:cubicBezTo>
                    <a:pt x="9315" y="9620"/>
                    <a:pt x="9363" y="10455"/>
                    <a:pt x="9649" y="11214"/>
                  </a:cubicBezTo>
                  <a:cubicBezTo>
                    <a:pt x="9604" y="11155"/>
                    <a:pt x="9562" y="11099"/>
                    <a:pt x="9520" y="11040"/>
                  </a:cubicBezTo>
                  <a:cubicBezTo>
                    <a:pt x="9450" y="10831"/>
                    <a:pt x="9148" y="9871"/>
                    <a:pt x="8978" y="8733"/>
                  </a:cubicBezTo>
                  <a:cubicBezTo>
                    <a:pt x="8790" y="7439"/>
                    <a:pt x="8869" y="6350"/>
                    <a:pt x="8469" y="5991"/>
                  </a:cubicBezTo>
                  <a:cubicBezTo>
                    <a:pt x="8427" y="5953"/>
                    <a:pt x="8389" y="5936"/>
                    <a:pt x="8355" y="5936"/>
                  </a:cubicBezTo>
                  <a:cubicBezTo>
                    <a:pt x="8067" y="5936"/>
                    <a:pt x="8073" y="7223"/>
                    <a:pt x="8365" y="8580"/>
                  </a:cubicBezTo>
                  <a:cubicBezTo>
                    <a:pt x="8549" y="9422"/>
                    <a:pt x="8887" y="10100"/>
                    <a:pt x="9155" y="10535"/>
                  </a:cubicBezTo>
                  <a:cubicBezTo>
                    <a:pt x="8734" y="9954"/>
                    <a:pt x="8320" y="9360"/>
                    <a:pt x="7923" y="8785"/>
                  </a:cubicBezTo>
                  <a:cubicBezTo>
                    <a:pt x="7746" y="8472"/>
                    <a:pt x="7318" y="7627"/>
                    <a:pt x="7293" y="6722"/>
                  </a:cubicBezTo>
                  <a:cubicBezTo>
                    <a:pt x="7262" y="5581"/>
                    <a:pt x="7231" y="4645"/>
                    <a:pt x="6726" y="4061"/>
                  </a:cubicBezTo>
                  <a:cubicBezTo>
                    <a:pt x="6577" y="3888"/>
                    <a:pt x="6468" y="3803"/>
                    <a:pt x="6399" y="3803"/>
                  </a:cubicBezTo>
                  <a:cubicBezTo>
                    <a:pt x="6233" y="3803"/>
                    <a:pt x="6288" y="4282"/>
                    <a:pt x="6545" y="5198"/>
                  </a:cubicBezTo>
                  <a:cubicBezTo>
                    <a:pt x="6799" y="6092"/>
                    <a:pt x="7095" y="7290"/>
                    <a:pt x="7457" y="8104"/>
                  </a:cubicBezTo>
                  <a:cubicBezTo>
                    <a:pt x="7147" y="7648"/>
                    <a:pt x="6858" y="7216"/>
                    <a:pt x="6598" y="6823"/>
                  </a:cubicBezTo>
                  <a:cubicBezTo>
                    <a:pt x="6431" y="6423"/>
                    <a:pt x="6027" y="5386"/>
                    <a:pt x="5922" y="4499"/>
                  </a:cubicBezTo>
                  <a:cubicBezTo>
                    <a:pt x="5813" y="3562"/>
                    <a:pt x="5662" y="2990"/>
                    <a:pt x="5438" y="2990"/>
                  </a:cubicBezTo>
                  <a:cubicBezTo>
                    <a:pt x="5393" y="2990"/>
                    <a:pt x="5344" y="3013"/>
                    <a:pt x="5293" y="3062"/>
                  </a:cubicBezTo>
                  <a:cubicBezTo>
                    <a:pt x="5081" y="3264"/>
                    <a:pt x="5394" y="4638"/>
                    <a:pt x="5905" y="5766"/>
                  </a:cubicBezTo>
                  <a:cubicBezTo>
                    <a:pt x="5689" y="5428"/>
                    <a:pt x="5526" y="5170"/>
                    <a:pt x="5429" y="5018"/>
                  </a:cubicBezTo>
                  <a:cubicBezTo>
                    <a:pt x="5387" y="4947"/>
                    <a:pt x="5338" y="4875"/>
                    <a:pt x="5286" y="4798"/>
                  </a:cubicBezTo>
                  <a:cubicBezTo>
                    <a:pt x="5171" y="4342"/>
                    <a:pt x="4882" y="3271"/>
                    <a:pt x="4423" y="2105"/>
                  </a:cubicBezTo>
                  <a:cubicBezTo>
                    <a:pt x="3954" y="917"/>
                    <a:pt x="3318" y="0"/>
                    <a:pt x="3103"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6;p29">
              <a:extLst>
                <a:ext uri="{FF2B5EF4-FFF2-40B4-BE49-F238E27FC236}">
                  <a16:creationId xmlns:a16="http://schemas.microsoft.com/office/drawing/2014/main" id="{3E71C854-BD0F-B444-A570-4D1BD4B0692E}"/>
                </a:ext>
              </a:extLst>
            </p:cNvPr>
            <p:cNvSpPr/>
            <p:nvPr/>
          </p:nvSpPr>
          <p:spPr>
            <a:xfrm flipV="1">
              <a:off x="2939963" y="-9339"/>
              <a:ext cx="950631" cy="1528050"/>
            </a:xfrm>
            <a:custGeom>
              <a:avLst/>
              <a:gdLst/>
              <a:ahLst/>
              <a:cxnLst/>
              <a:rect l="l" t="t" r="r" b="b"/>
              <a:pathLst>
                <a:path w="10586" h="17016" extrusionOk="0">
                  <a:moveTo>
                    <a:pt x="8443" y="0"/>
                  </a:moveTo>
                  <a:cubicBezTo>
                    <a:pt x="8399" y="0"/>
                    <a:pt x="8354" y="25"/>
                    <a:pt x="8310" y="82"/>
                  </a:cubicBezTo>
                  <a:cubicBezTo>
                    <a:pt x="8264" y="142"/>
                    <a:pt x="8250" y="214"/>
                    <a:pt x="8239" y="288"/>
                  </a:cubicBezTo>
                  <a:cubicBezTo>
                    <a:pt x="8125" y="980"/>
                    <a:pt x="8191" y="1669"/>
                    <a:pt x="8156" y="2369"/>
                  </a:cubicBezTo>
                  <a:cubicBezTo>
                    <a:pt x="8104" y="3412"/>
                    <a:pt x="7485" y="5012"/>
                    <a:pt x="7203" y="5691"/>
                  </a:cubicBezTo>
                  <a:cubicBezTo>
                    <a:pt x="7144" y="5792"/>
                    <a:pt x="7067" y="5921"/>
                    <a:pt x="6980" y="6067"/>
                  </a:cubicBezTo>
                  <a:cubicBezTo>
                    <a:pt x="7433" y="4877"/>
                    <a:pt x="7318" y="3283"/>
                    <a:pt x="6900" y="2890"/>
                  </a:cubicBezTo>
                  <a:cubicBezTo>
                    <a:pt x="6828" y="2823"/>
                    <a:pt x="6770" y="2792"/>
                    <a:pt x="6725" y="2792"/>
                  </a:cubicBezTo>
                  <a:cubicBezTo>
                    <a:pt x="6448" y="2792"/>
                    <a:pt x="6648" y="3970"/>
                    <a:pt x="6789" y="5006"/>
                  </a:cubicBezTo>
                  <a:cubicBezTo>
                    <a:pt x="6893" y="5785"/>
                    <a:pt x="6765" y="6317"/>
                    <a:pt x="6664" y="6595"/>
                  </a:cubicBezTo>
                  <a:cubicBezTo>
                    <a:pt x="6465" y="6919"/>
                    <a:pt x="6246" y="7284"/>
                    <a:pt x="6017" y="7653"/>
                  </a:cubicBezTo>
                  <a:cubicBezTo>
                    <a:pt x="5978" y="7702"/>
                    <a:pt x="5940" y="7750"/>
                    <a:pt x="5905" y="7796"/>
                  </a:cubicBezTo>
                  <a:cubicBezTo>
                    <a:pt x="6027" y="7549"/>
                    <a:pt x="6142" y="7274"/>
                    <a:pt x="6197" y="7020"/>
                  </a:cubicBezTo>
                  <a:cubicBezTo>
                    <a:pt x="6348" y="6320"/>
                    <a:pt x="5969" y="4730"/>
                    <a:pt x="5402" y="4730"/>
                  </a:cubicBezTo>
                  <a:cubicBezTo>
                    <a:pt x="5393" y="4730"/>
                    <a:pt x="5385" y="4730"/>
                    <a:pt x="5376" y="4731"/>
                  </a:cubicBezTo>
                  <a:cubicBezTo>
                    <a:pt x="4792" y="4776"/>
                    <a:pt x="5474" y="5771"/>
                    <a:pt x="5704" y="6766"/>
                  </a:cubicBezTo>
                  <a:cubicBezTo>
                    <a:pt x="5863" y="7448"/>
                    <a:pt x="5672" y="8063"/>
                    <a:pt x="5540" y="8387"/>
                  </a:cubicBezTo>
                  <a:cubicBezTo>
                    <a:pt x="5522" y="8418"/>
                    <a:pt x="5512" y="8447"/>
                    <a:pt x="5498" y="8477"/>
                  </a:cubicBezTo>
                  <a:cubicBezTo>
                    <a:pt x="5390" y="8644"/>
                    <a:pt x="5286" y="8805"/>
                    <a:pt x="5185" y="8958"/>
                  </a:cubicBezTo>
                  <a:cubicBezTo>
                    <a:pt x="4952" y="9312"/>
                    <a:pt x="4732" y="9646"/>
                    <a:pt x="4520" y="9974"/>
                  </a:cubicBezTo>
                  <a:cubicBezTo>
                    <a:pt x="4747" y="9574"/>
                    <a:pt x="5025" y="8999"/>
                    <a:pt x="5150" y="8429"/>
                  </a:cubicBezTo>
                  <a:cubicBezTo>
                    <a:pt x="5376" y="7385"/>
                    <a:pt x="5053" y="6244"/>
                    <a:pt x="4590" y="5969"/>
                  </a:cubicBezTo>
                  <a:cubicBezTo>
                    <a:pt x="4560" y="5952"/>
                    <a:pt x="4534" y="5943"/>
                    <a:pt x="4512" y="5943"/>
                  </a:cubicBezTo>
                  <a:cubicBezTo>
                    <a:pt x="4186" y="5943"/>
                    <a:pt x="4604" y="7705"/>
                    <a:pt x="4649" y="8669"/>
                  </a:cubicBezTo>
                  <a:cubicBezTo>
                    <a:pt x="4687" y="9449"/>
                    <a:pt x="4395" y="10113"/>
                    <a:pt x="4252" y="10391"/>
                  </a:cubicBezTo>
                  <a:cubicBezTo>
                    <a:pt x="3953" y="10857"/>
                    <a:pt x="3664" y="11316"/>
                    <a:pt x="3366" y="11807"/>
                  </a:cubicBezTo>
                  <a:cubicBezTo>
                    <a:pt x="3584" y="11236"/>
                    <a:pt x="3766" y="10471"/>
                    <a:pt x="3915" y="9706"/>
                  </a:cubicBezTo>
                  <a:cubicBezTo>
                    <a:pt x="4145" y="8537"/>
                    <a:pt x="3671" y="7615"/>
                    <a:pt x="3199" y="7514"/>
                  </a:cubicBezTo>
                  <a:cubicBezTo>
                    <a:pt x="3171" y="7508"/>
                    <a:pt x="3145" y="7505"/>
                    <a:pt x="3122" y="7505"/>
                  </a:cubicBezTo>
                  <a:cubicBezTo>
                    <a:pt x="2757" y="7505"/>
                    <a:pt x="3040" y="8289"/>
                    <a:pt x="3303" y="9775"/>
                  </a:cubicBezTo>
                  <a:cubicBezTo>
                    <a:pt x="3504" y="10906"/>
                    <a:pt x="3250" y="11821"/>
                    <a:pt x="3094" y="12253"/>
                  </a:cubicBezTo>
                  <a:cubicBezTo>
                    <a:pt x="2969" y="12458"/>
                    <a:pt x="2840" y="12670"/>
                    <a:pt x="2708" y="12893"/>
                  </a:cubicBezTo>
                  <a:cubicBezTo>
                    <a:pt x="2558" y="13147"/>
                    <a:pt x="2415" y="13428"/>
                    <a:pt x="2280" y="13717"/>
                  </a:cubicBezTo>
                  <a:cubicBezTo>
                    <a:pt x="2290" y="13428"/>
                    <a:pt x="2301" y="13001"/>
                    <a:pt x="2308" y="12527"/>
                  </a:cubicBezTo>
                  <a:cubicBezTo>
                    <a:pt x="2318" y="11999"/>
                    <a:pt x="2346" y="11480"/>
                    <a:pt x="2436" y="10962"/>
                  </a:cubicBezTo>
                  <a:cubicBezTo>
                    <a:pt x="2537" y="10360"/>
                    <a:pt x="2593" y="9591"/>
                    <a:pt x="2106" y="9125"/>
                  </a:cubicBezTo>
                  <a:cubicBezTo>
                    <a:pt x="2021" y="9044"/>
                    <a:pt x="1930" y="9001"/>
                    <a:pt x="1838" y="9001"/>
                  </a:cubicBezTo>
                  <a:cubicBezTo>
                    <a:pt x="1753" y="9001"/>
                    <a:pt x="1668" y="9039"/>
                    <a:pt x="1591" y="9118"/>
                  </a:cubicBezTo>
                  <a:cubicBezTo>
                    <a:pt x="1493" y="9219"/>
                    <a:pt x="1463" y="9365"/>
                    <a:pt x="1445" y="9504"/>
                  </a:cubicBezTo>
                  <a:cubicBezTo>
                    <a:pt x="1354" y="10273"/>
                    <a:pt x="1584" y="11098"/>
                    <a:pt x="1709" y="11853"/>
                  </a:cubicBezTo>
                  <a:cubicBezTo>
                    <a:pt x="1866" y="12781"/>
                    <a:pt x="2085" y="13547"/>
                    <a:pt x="2197" y="13898"/>
                  </a:cubicBezTo>
                  <a:cubicBezTo>
                    <a:pt x="2075" y="14170"/>
                    <a:pt x="1959" y="14444"/>
                    <a:pt x="1855" y="14712"/>
                  </a:cubicBezTo>
                  <a:cubicBezTo>
                    <a:pt x="1827" y="14671"/>
                    <a:pt x="1779" y="14591"/>
                    <a:pt x="1681" y="14444"/>
                  </a:cubicBezTo>
                  <a:cubicBezTo>
                    <a:pt x="1479" y="14125"/>
                    <a:pt x="1261" y="12263"/>
                    <a:pt x="1028" y="11393"/>
                  </a:cubicBezTo>
                  <a:cubicBezTo>
                    <a:pt x="889" y="10875"/>
                    <a:pt x="543" y="10505"/>
                    <a:pt x="295" y="10505"/>
                  </a:cubicBezTo>
                  <a:cubicBezTo>
                    <a:pt x="125" y="10505"/>
                    <a:pt x="1" y="10679"/>
                    <a:pt x="22" y="11098"/>
                  </a:cubicBezTo>
                  <a:cubicBezTo>
                    <a:pt x="71" y="12131"/>
                    <a:pt x="1438" y="14191"/>
                    <a:pt x="1438" y="14191"/>
                  </a:cubicBezTo>
                  <a:lnTo>
                    <a:pt x="1824" y="14793"/>
                  </a:lnTo>
                  <a:cubicBezTo>
                    <a:pt x="1413" y="15857"/>
                    <a:pt x="1149" y="16797"/>
                    <a:pt x="1149" y="16797"/>
                  </a:cubicBezTo>
                  <a:lnTo>
                    <a:pt x="1473" y="17015"/>
                  </a:lnTo>
                  <a:cubicBezTo>
                    <a:pt x="1473" y="17015"/>
                    <a:pt x="1389" y="16326"/>
                    <a:pt x="1953" y="14879"/>
                  </a:cubicBezTo>
                  <a:cubicBezTo>
                    <a:pt x="2022" y="14834"/>
                    <a:pt x="2186" y="14751"/>
                    <a:pt x="2537" y="14629"/>
                  </a:cubicBezTo>
                  <a:cubicBezTo>
                    <a:pt x="3671" y="14246"/>
                    <a:pt x="5296" y="14650"/>
                    <a:pt x="6083" y="13508"/>
                  </a:cubicBezTo>
                  <a:cubicBezTo>
                    <a:pt x="6271" y="13234"/>
                    <a:pt x="6267" y="12813"/>
                    <a:pt x="5898" y="12726"/>
                  </a:cubicBezTo>
                  <a:cubicBezTo>
                    <a:pt x="5855" y="12716"/>
                    <a:pt x="5811" y="12711"/>
                    <a:pt x="5765" y="12711"/>
                  </a:cubicBezTo>
                  <a:cubicBezTo>
                    <a:pt x="5526" y="12711"/>
                    <a:pt x="5255" y="12836"/>
                    <a:pt x="5074" y="12956"/>
                  </a:cubicBezTo>
                  <a:cubicBezTo>
                    <a:pt x="4353" y="13425"/>
                    <a:pt x="3759" y="13958"/>
                    <a:pt x="2920" y="14232"/>
                  </a:cubicBezTo>
                  <a:cubicBezTo>
                    <a:pt x="2882" y="14246"/>
                    <a:pt x="2335" y="14472"/>
                    <a:pt x="2054" y="14629"/>
                  </a:cubicBezTo>
                  <a:cubicBezTo>
                    <a:pt x="2134" y="14430"/>
                    <a:pt x="2227" y="14218"/>
                    <a:pt x="2335" y="13996"/>
                  </a:cubicBezTo>
                  <a:cubicBezTo>
                    <a:pt x="2593" y="13741"/>
                    <a:pt x="2871" y="13508"/>
                    <a:pt x="3163" y="13300"/>
                  </a:cubicBezTo>
                  <a:cubicBezTo>
                    <a:pt x="3943" y="12747"/>
                    <a:pt x="4941" y="12580"/>
                    <a:pt x="5759" y="12075"/>
                  </a:cubicBezTo>
                  <a:cubicBezTo>
                    <a:pt x="6009" y="11921"/>
                    <a:pt x="6465" y="11261"/>
                    <a:pt x="5870" y="11261"/>
                  </a:cubicBezTo>
                  <a:cubicBezTo>
                    <a:pt x="5861" y="11261"/>
                    <a:pt x="5852" y="11261"/>
                    <a:pt x="5842" y="11261"/>
                  </a:cubicBezTo>
                  <a:cubicBezTo>
                    <a:pt x="5557" y="11268"/>
                    <a:pt x="5140" y="11574"/>
                    <a:pt x="4886" y="11696"/>
                  </a:cubicBezTo>
                  <a:cubicBezTo>
                    <a:pt x="4165" y="12044"/>
                    <a:pt x="3421" y="12434"/>
                    <a:pt x="2850" y="13004"/>
                  </a:cubicBezTo>
                  <a:cubicBezTo>
                    <a:pt x="2885" y="12941"/>
                    <a:pt x="2920" y="12879"/>
                    <a:pt x="2955" y="12816"/>
                  </a:cubicBezTo>
                  <a:cubicBezTo>
                    <a:pt x="3118" y="12667"/>
                    <a:pt x="3867" y="11995"/>
                    <a:pt x="4837" y="11372"/>
                  </a:cubicBezTo>
                  <a:cubicBezTo>
                    <a:pt x="5933" y="10666"/>
                    <a:pt x="6959" y="10290"/>
                    <a:pt x="7120" y="9779"/>
                  </a:cubicBezTo>
                  <a:cubicBezTo>
                    <a:pt x="7162" y="9645"/>
                    <a:pt x="7104" y="9585"/>
                    <a:pt x="6972" y="9585"/>
                  </a:cubicBezTo>
                  <a:cubicBezTo>
                    <a:pt x="6600" y="9585"/>
                    <a:pt x="5642" y="10069"/>
                    <a:pt x="4722" y="10750"/>
                  </a:cubicBezTo>
                  <a:cubicBezTo>
                    <a:pt x="4030" y="11265"/>
                    <a:pt x="3553" y="11853"/>
                    <a:pt x="3265" y="12277"/>
                  </a:cubicBezTo>
                  <a:cubicBezTo>
                    <a:pt x="3619" y="11654"/>
                    <a:pt x="3992" y="11028"/>
                    <a:pt x="4350" y="10430"/>
                  </a:cubicBezTo>
                  <a:cubicBezTo>
                    <a:pt x="4562" y="10141"/>
                    <a:pt x="5153" y="9399"/>
                    <a:pt x="5972" y="9007"/>
                  </a:cubicBezTo>
                  <a:cubicBezTo>
                    <a:pt x="6998" y="8509"/>
                    <a:pt x="7836" y="8092"/>
                    <a:pt x="8159" y="7392"/>
                  </a:cubicBezTo>
                  <a:cubicBezTo>
                    <a:pt x="8300" y="7092"/>
                    <a:pt x="8306" y="6945"/>
                    <a:pt x="8184" y="6945"/>
                  </a:cubicBezTo>
                  <a:cubicBezTo>
                    <a:pt x="8023" y="6945"/>
                    <a:pt x="7639" y="7202"/>
                    <a:pt x="7050" y="7698"/>
                  </a:cubicBezTo>
                  <a:cubicBezTo>
                    <a:pt x="6340" y="8297"/>
                    <a:pt x="5370" y="9059"/>
                    <a:pt x="4778" y="9727"/>
                  </a:cubicBezTo>
                  <a:cubicBezTo>
                    <a:pt x="5066" y="9257"/>
                    <a:pt x="5341" y="8815"/>
                    <a:pt x="5592" y="8415"/>
                  </a:cubicBezTo>
                  <a:cubicBezTo>
                    <a:pt x="5888" y="8098"/>
                    <a:pt x="6664" y="7302"/>
                    <a:pt x="7429" y="6843"/>
                  </a:cubicBezTo>
                  <a:cubicBezTo>
                    <a:pt x="8403" y="6255"/>
                    <a:pt x="8866" y="5834"/>
                    <a:pt x="8477" y="5677"/>
                  </a:cubicBezTo>
                  <a:cubicBezTo>
                    <a:pt x="8461" y="5670"/>
                    <a:pt x="8442" y="5667"/>
                    <a:pt x="8420" y="5667"/>
                  </a:cubicBezTo>
                  <a:cubicBezTo>
                    <a:pt x="8076" y="5667"/>
                    <a:pt x="7036" y="6473"/>
                    <a:pt x="6271" y="7347"/>
                  </a:cubicBezTo>
                  <a:cubicBezTo>
                    <a:pt x="6486" y="7013"/>
                    <a:pt x="6653" y="6756"/>
                    <a:pt x="6754" y="6606"/>
                  </a:cubicBezTo>
                  <a:cubicBezTo>
                    <a:pt x="6799" y="6539"/>
                    <a:pt x="6844" y="6463"/>
                    <a:pt x="6893" y="6383"/>
                  </a:cubicBezTo>
                  <a:cubicBezTo>
                    <a:pt x="7262" y="6094"/>
                    <a:pt x="8118" y="5388"/>
                    <a:pt x="8991" y="4487"/>
                  </a:cubicBezTo>
                  <a:cubicBezTo>
                    <a:pt x="9985" y="3459"/>
                    <a:pt x="10586" y="2380"/>
                    <a:pt x="10303" y="2380"/>
                  </a:cubicBezTo>
                  <a:cubicBezTo>
                    <a:pt x="10258" y="2380"/>
                    <a:pt x="10191" y="2407"/>
                    <a:pt x="10101" y="2465"/>
                  </a:cubicBezTo>
                  <a:cubicBezTo>
                    <a:pt x="9489" y="2859"/>
                    <a:pt x="7937" y="5242"/>
                    <a:pt x="6949" y="6289"/>
                  </a:cubicBezTo>
                  <a:cubicBezTo>
                    <a:pt x="7064" y="6094"/>
                    <a:pt x="7182" y="5876"/>
                    <a:pt x="7293" y="5656"/>
                  </a:cubicBezTo>
                  <a:cubicBezTo>
                    <a:pt x="7446" y="5458"/>
                    <a:pt x="7631" y="5266"/>
                    <a:pt x="7756" y="5078"/>
                  </a:cubicBezTo>
                  <a:cubicBezTo>
                    <a:pt x="7951" y="4790"/>
                    <a:pt x="8135" y="4494"/>
                    <a:pt x="8302" y="4191"/>
                  </a:cubicBezTo>
                  <a:cubicBezTo>
                    <a:pt x="8560" y="3715"/>
                    <a:pt x="8786" y="3214"/>
                    <a:pt x="8928" y="2692"/>
                  </a:cubicBezTo>
                  <a:cubicBezTo>
                    <a:pt x="9095" y="2069"/>
                    <a:pt x="9137" y="1436"/>
                    <a:pt x="8943" y="816"/>
                  </a:cubicBezTo>
                  <a:cubicBezTo>
                    <a:pt x="8898" y="688"/>
                    <a:pt x="8677" y="0"/>
                    <a:pt x="8443"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7;p29">
              <a:extLst>
                <a:ext uri="{FF2B5EF4-FFF2-40B4-BE49-F238E27FC236}">
                  <a16:creationId xmlns:a16="http://schemas.microsoft.com/office/drawing/2014/main" id="{4BE8907D-D228-0740-B6C1-6C76BB2AE9DC}"/>
                </a:ext>
              </a:extLst>
            </p:cNvPr>
            <p:cNvSpPr/>
            <p:nvPr/>
          </p:nvSpPr>
          <p:spPr>
            <a:xfrm flipV="1">
              <a:off x="3542168" y="-9339"/>
              <a:ext cx="950542" cy="1528230"/>
            </a:xfrm>
            <a:custGeom>
              <a:avLst/>
              <a:gdLst/>
              <a:ahLst/>
              <a:cxnLst/>
              <a:rect l="l" t="t" r="r" b="b"/>
              <a:pathLst>
                <a:path w="10585" h="17018" extrusionOk="0">
                  <a:moveTo>
                    <a:pt x="8444" y="0"/>
                  </a:moveTo>
                  <a:cubicBezTo>
                    <a:pt x="8400" y="0"/>
                    <a:pt x="8355" y="24"/>
                    <a:pt x="8311" y="81"/>
                  </a:cubicBezTo>
                  <a:cubicBezTo>
                    <a:pt x="8266" y="140"/>
                    <a:pt x="8252" y="213"/>
                    <a:pt x="8242" y="286"/>
                  </a:cubicBezTo>
                  <a:cubicBezTo>
                    <a:pt x="8127" y="982"/>
                    <a:pt x="8193" y="1668"/>
                    <a:pt x="8158" y="2367"/>
                  </a:cubicBezTo>
                  <a:cubicBezTo>
                    <a:pt x="8102" y="3411"/>
                    <a:pt x="7483" y="5014"/>
                    <a:pt x="7205" y="5690"/>
                  </a:cubicBezTo>
                  <a:cubicBezTo>
                    <a:pt x="7145" y="5794"/>
                    <a:pt x="7069" y="5919"/>
                    <a:pt x="6982" y="6069"/>
                  </a:cubicBezTo>
                  <a:cubicBezTo>
                    <a:pt x="7434" y="4879"/>
                    <a:pt x="7316" y="3282"/>
                    <a:pt x="6898" y="2889"/>
                  </a:cubicBezTo>
                  <a:cubicBezTo>
                    <a:pt x="6827" y="2822"/>
                    <a:pt x="6769" y="2791"/>
                    <a:pt x="6725" y="2791"/>
                  </a:cubicBezTo>
                  <a:cubicBezTo>
                    <a:pt x="6450" y="2791"/>
                    <a:pt x="6650" y="3968"/>
                    <a:pt x="6791" y="5004"/>
                  </a:cubicBezTo>
                  <a:cubicBezTo>
                    <a:pt x="6895" y="5783"/>
                    <a:pt x="6766" y="6316"/>
                    <a:pt x="6662" y="6594"/>
                  </a:cubicBezTo>
                  <a:cubicBezTo>
                    <a:pt x="6467" y="6918"/>
                    <a:pt x="6245" y="7283"/>
                    <a:pt x="6018" y="7652"/>
                  </a:cubicBezTo>
                  <a:cubicBezTo>
                    <a:pt x="5980" y="7700"/>
                    <a:pt x="5941" y="7749"/>
                    <a:pt x="5907" y="7798"/>
                  </a:cubicBezTo>
                  <a:cubicBezTo>
                    <a:pt x="6029" y="7548"/>
                    <a:pt x="6143" y="7273"/>
                    <a:pt x="6196" y="7022"/>
                  </a:cubicBezTo>
                  <a:cubicBezTo>
                    <a:pt x="6350" y="6319"/>
                    <a:pt x="5971" y="4728"/>
                    <a:pt x="5400" y="4728"/>
                  </a:cubicBezTo>
                  <a:cubicBezTo>
                    <a:pt x="5392" y="4728"/>
                    <a:pt x="5383" y="4729"/>
                    <a:pt x="5374" y="4729"/>
                  </a:cubicBezTo>
                  <a:cubicBezTo>
                    <a:pt x="4793" y="4778"/>
                    <a:pt x="5472" y="5770"/>
                    <a:pt x="5705" y="6764"/>
                  </a:cubicBezTo>
                  <a:cubicBezTo>
                    <a:pt x="5865" y="7447"/>
                    <a:pt x="5674" y="8066"/>
                    <a:pt x="5538" y="8386"/>
                  </a:cubicBezTo>
                  <a:cubicBezTo>
                    <a:pt x="5524" y="8417"/>
                    <a:pt x="5511" y="8445"/>
                    <a:pt x="5500" y="8476"/>
                  </a:cubicBezTo>
                  <a:cubicBezTo>
                    <a:pt x="5392" y="8643"/>
                    <a:pt x="5288" y="8803"/>
                    <a:pt x="5187" y="8956"/>
                  </a:cubicBezTo>
                  <a:cubicBezTo>
                    <a:pt x="4954" y="9311"/>
                    <a:pt x="4731" y="9645"/>
                    <a:pt x="4519" y="9976"/>
                  </a:cubicBezTo>
                  <a:cubicBezTo>
                    <a:pt x="4748" y="9572"/>
                    <a:pt x="5027" y="8998"/>
                    <a:pt x="5152" y="8431"/>
                  </a:cubicBezTo>
                  <a:cubicBezTo>
                    <a:pt x="5378" y="7384"/>
                    <a:pt x="5051" y="6246"/>
                    <a:pt x="4589" y="5971"/>
                  </a:cubicBezTo>
                  <a:cubicBezTo>
                    <a:pt x="4559" y="5953"/>
                    <a:pt x="4532" y="5945"/>
                    <a:pt x="4510" y="5945"/>
                  </a:cubicBezTo>
                  <a:cubicBezTo>
                    <a:pt x="4185" y="5945"/>
                    <a:pt x="4605" y="7705"/>
                    <a:pt x="4651" y="8671"/>
                  </a:cubicBezTo>
                  <a:cubicBezTo>
                    <a:pt x="4689" y="9447"/>
                    <a:pt x="4397" y="10112"/>
                    <a:pt x="4251" y="10390"/>
                  </a:cubicBezTo>
                  <a:cubicBezTo>
                    <a:pt x="3955" y="10856"/>
                    <a:pt x="3666" y="11315"/>
                    <a:pt x="3367" y="11806"/>
                  </a:cubicBezTo>
                  <a:cubicBezTo>
                    <a:pt x="3587" y="11235"/>
                    <a:pt x="3767" y="10470"/>
                    <a:pt x="3917" y="9708"/>
                  </a:cubicBezTo>
                  <a:cubicBezTo>
                    <a:pt x="4143" y="8539"/>
                    <a:pt x="3674" y="7614"/>
                    <a:pt x="3197" y="7513"/>
                  </a:cubicBezTo>
                  <a:cubicBezTo>
                    <a:pt x="3169" y="7506"/>
                    <a:pt x="3144" y="7503"/>
                    <a:pt x="3121" y="7503"/>
                  </a:cubicBezTo>
                  <a:cubicBezTo>
                    <a:pt x="2759" y="7503"/>
                    <a:pt x="3043" y="8287"/>
                    <a:pt x="3304" y="9774"/>
                  </a:cubicBezTo>
                  <a:cubicBezTo>
                    <a:pt x="3507" y="10905"/>
                    <a:pt x="3253" y="11824"/>
                    <a:pt x="3096" y="12251"/>
                  </a:cubicBezTo>
                  <a:cubicBezTo>
                    <a:pt x="2970" y="12457"/>
                    <a:pt x="2842" y="12672"/>
                    <a:pt x="2710" y="12892"/>
                  </a:cubicBezTo>
                  <a:cubicBezTo>
                    <a:pt x="2560" y="13145"/>
                    <a:pt x="2418" y="13427"/>
                    <a:pt x="2282" y="13719"/>
                  </a:cubicBezTo>
                  <a:cubicBezTo>
                    <a:pt x="2288" y="13427"/>
                    <a:pt x="2302" y="12999"/>
                    <a:pt x="2309" y="12526"/>
                  </a:cubicBezTo>
                  <a:cubicBezTo>
                    <a:pt x="2320" y="12001"/>
                    <a:pt x="2348" y="11482"/>
                    <a:pt x="2439" y="10960"/>
                  </a:cubicBezTo>
                  <a:cubicBezTo>
                    <a:pt x="2539" y="10362"/>
                    <a:pt x="2591" y="9590"/>
                    <a:pt x="2108" y="9127"/>
                  </a:cubicBezTo>
                  <a:cubicBezTo>
                    <a:pt x="2023" y="9044"/>
                    <a:pt x="1930" y="9000"/>
                    <a:pt x="1838" y="9000"/>
                  </a:cubicBezTo>
                  <a:cubicBezTo>
                    <a:pt x="1753" y="9000"/>
                    <a:pt x="1668" y="9038"/>
                    <a:pt x="1593" y="9117"/>
                  </a:cubicBezTo>
                  <a:cubicBezTo>
                    <a:pt x="1495" y="9221"/>
                    <a:pt x="1464" y="9364"/>
                    <a:pt x="1447" y="9502"/>
                  </a:cubicBezTo>
                  <a:cubicBezTo>
                    <a:pt x="1356" y="10271"/>
                    <a:pt x="1583" y="11096"/>
                    <a:pt x="1711" y="11851"/>
                  </a:cubicBezTo>
                  <a:cubicBezTo>
                    <a:pt x="1867" y="12784"/>
                    <a:pt x="2087" y="13545"/>
                    <a:pt x="2198" y="13900"/>
                  </a:cubicBezTo>
                  <a:cubicBezTo>
                    <a:pt x="2076" y="14168"/>
                    <a:pt x="1962" y="14443"/>
                    <a:pt x="1857" y="14711"/>
                  </a:cubicBezTo>
                  <a:cubicBezTo>
                    <a:pt x="1829" y="14669"/>
                    <a:pt x="1781" y="14592"/>
                    <a:pt x="1683" y="14443"/>
                  </a:cubicBezTo>
                  <a:cubicBezTo>
                    <a:pt x="1478" y="14127"/>
                    <a:pt x="1262" y="12262"/>
                    <a:pt x="1029" y="11392"/>
                  </a:cubicBezTo>
                  <a:cubicBezTo>
                    <a:pt x="889" y="10874"/>
                    <a:pt x="543" y="10504"/>
                    <a:pt x="295" y="10504"/>
                  </a:cubicBezTo>
                  <a:cubicBezTo>
                    <a:pt x="125" y="10504"/>
                    <a:pt x="0" y="10679"/>
                    <a:pt x="20" y="11100"/>
                  </a:cubicBezTo>
                  <a:cubicBezTo>
                    <a:pt x="72" y="12129"/>
                    <a:pt x="1440" y="14193"/>
                    <a:pt x="1440" y="14193"/>
                  </a:cubicBezTo>
                  <a:lnTo>
                    <a:pt x="1826" y="14791"/>
                  </a:lnTo>
                  <a:cubicBezTo>
                    <a:pt x="1416" y="15859"/>
                    <a:pt x="1151" y="16799"/>
                    <a:pt x="1151" y="16799"/>
                  </a:cubicBezTo>
                  <a:lnTo>
                    <a:pt x="1474" y="17017"/>
                  </a:lnTo>
                  <a:cubicBezTo>
                    <a:pt x="1474" y="17017"/>
                    <a:pt x="1391" y="16325"/>
                    <a:pt x="1954" y="14878"/>
                  </a:cubicBezTo>
                  <a:cubicBezTo>
                    <a:pt x="2024" y="14833"/>
                    <a:pt x="2184" y="14749"/>
                    <a:pt x="2539" y="14628"/>
                  </a:cubicBezTo>
                  <a:cubicBezTo>
                    <a:pt x="3674" y="14245"/>
                    <a:pt x="5294" y="14648"/>
                    <a:pt x="6081" y="13510"/>
                  </a:cubicBezTo>
                  <a:cubicBezTo>
                    <a:pt x="6272" y="13236"/>
                    <a:pt x="6265" y="12811"/>
                    <a:pt x="5896" y="12725"/>
                  </a:cubicBezTo>
                  <a:cubicBezTo>
                    <a:pt x="5854" y="12715"/>
                    <a:pt x="5809" y="12710"/>
                    <a:pt x="5764" y="12710"/>
                  </a:cubicBezTo>
                  <a:cubicBezTo>
                    <a:pt x="5526" y="12710"/>
                    <a:pt x="5256" y="12834"/>
                    <a:pt x="5076" y="12954"/>
                  </a:cubicBezTo>
                  <a:cubicBezTo>
                    <a:pt x="4355" y="13427"/>
                    <a:pt x="3760" y="13960"/>
                    <a:pt x="2922" y="14231"/>
                  </a:cubicBezTo>
                  <a:cubicBezTo>
                    <a:pt x="2884" y="14245"/>
                    <a:pt x="2338" y="14471"/>
                    <a:pt x="2055" y="14628"/>
                  </a:cubicBezTo>
                  <a:cubicBezTo>
                    <a:pt x="2135" y="14429"/>
                    <a:pt x="2230" y="14220"/>
                    <a:pt x="2338" y="13995"/>
                  </a:cubicBezTo>
                  <a:cubicBezTo>
                    <a:pt x="2595" y="13744"/>
                    <a:pt x="2873" y="13507"/>
                    <a:pt x="3165" y="13298"/>
                  </a:cubicBezTo>
                  <a:cubicBezTo>
                    <a:pt x="3945" y="12749"/>
                    <a:pt x="4944" y="12578"/>
                    <a:pt x="5761" y="12074"/>
                  </a:cubicBezTo>
                  <a:cubicBezTo>
                    <a:pt x="6008" y="11923"/>
                    <a:pt x="6463" y="11260"/>
                    <a:pt x="5869" y="11260"/>
                  </a:cubicBezTo>
                  <a:cubicBezTo>
                    <a:pt x="5860" y="11260"/>
                    <a:pt x="5851" y="11260"/>
                    <a:pt x="5841" y="11260"/>
                  </a:cubicBezTo>
                  <a:cubicBezTo>
                    <a:pt x="5559" y="11270"/>
                    <a:pt x="5141" y="11573"/>
                    <a:pt x="4888" y="11698"/>
                  </a:cubicBezTo>
                  <a:cubicBezTo>
                    <a:pt x="4167" y="12046"/>
                    <a:pt x="3423" y="12432"/>
                    <a:pt x="2852" y="13003"/>
                  </a:cubicBezTo>
                  <a:cubicBezTo>
                    <a:pt x="2887" y="12943"/>
                    <a:pt x="2922" y="12877"/>
                    <a:pt x="2956" y="12815"/>
                  </a:cubicBezTo>
                  <a:cubicBezTo>
                    <a:pt x="3120" y="12669"/>
                    <a:pt x="3868" y="11994"/>
                    <a:pt x="4835" y="11371"/>
                  </a:cubicBezTo>
                  <a:cubicBezTo>
                    <a:pt x="5935" y="10665"/>
                    <a:pt x="6961" y="10289"/>
                    <a:pt x="7121" y="9778"/>
                  </a:cubicBezTo>
                  <a:cubicBezTo>
                    <a:pt x="7163" y="9644"/>
                    <a:pt x="7104" y="9584"/>
                    <a:pt x="6972" y="9584"/>
                  </a:cubicBezTo>
                  <a:cubicBezTo>
                    <a:pt x="6599" y="9584"/>
                    <a:pt x="5642" y="10067"/>
                    <a:pt x="4724" y="10748"/>
                  </a:cubicBezTo>
                  <a:cubicBezTo>
                    <a:pt x="4032" y="11263"/>
                    <a:pt x="3552" y="11851"/>
                    <a:pt x="3266" y="12275"/>
                  </a:cubicBezTo>
                  <a:cubicBezTo>
                    <a:pt x="3621" y="11652"/>
                    <a:pt x="3993" y="11030"/>
                    <a:pt x="4352" y="10432"/>
                  </a:cubicBezTo>
                  <a:cubicBezTo>
                    <a:pt x="4564" y="10139"/>
                    <a:pt x="5156" y="9402"/>
                    <a:pt x="5970" y="9005"/>
                  </a:cubicBezTo>
                  <a:cubicBezTo>
                    <a:pt x="6999" y="8508"/>
                    <a:pt x="7834" y="8094"/>
                    <a:pt x="8162" y="7391"/>
                  </a:cubicBezTo>
                  <a:cubicBezTo>
                    <a:pt x="8302" y="7090"/>
                    <a:pt x="8308" y="6944"/>
                    <a:pt x="8186" y="6944"/>
                  </a:cubicBezTo>
                  <a:cubicBezTo>
                    <a:pt x="8025" y="6944"/>
                    <a:pt x="7641" y="7201"/>
                    <a:pt x="7052" y="7697"/>
                  </a:cubicBezTo>
                  <a:cubicBezTo>
                    <a:pt x="6342" y="8296"/>
                    <a:pt x="5371" y="9061"/>
                    <a:pt x="4780" y="9725"/>
                  </a:cubicBezTo>
                  <a:cubicBezTo>
                    <a:pt x="5069" y="9256"/>
                    <a:pt x="5344" y="8813"/>
                    <a:pt x="5591" y="8417"/>
                  </a:cubicBezTo>
                  <a:cubicBezTo>
                    <a:pt x="5890" y="8097"/>
                    <a:pt x="6665" y="7300"/>
                    <a:pt x="7431" y="6841"/>
                  </a:cubicBezTo>
                  <a:cubicBezTo>
                    <a:pt x="8401" y="6257"/>
                    <a:pt x="8868" y="5836"/>
                    <a:pt x="8478" y="5676"/>
                  </a:cubicBezTo>
                  <a:cubicBezTo>
                    <a:pt x="8462" y="5669"/>
                    <a:pt x="8443" y="5666"/>
                    <a:pt x="8422" y="5666"/>
                  </a:cubicBezTo>
                  <a:cubicBezTo>
                    <a:pt x="8078" y="5666"/>
                    <a:pt x="7038" y="6472"/>
                    <a:pt x="6272" y="7346"/>
                  </a:cubicBezTo>
                  <a:cubicBezTo>
                    <a:pt x="6488" y="7012"/>
                    <a:pt x="6655" y="6754"/>
                    <a:pt x="6752" y="6605"/>
                  </a:cubicBezTo>
                  <a:cubicBezTo>
                    <a:pt x="6801" y="6538"/>
                    <a:pt x="6847" y="6462"/>
                    <a:pt x="6895" y="6382"/>
                  </a:cubicBezTo>
                  <a:cubicBezTo>
                    <a:pt x="7261" y="6093"/>
                    <a:pt x="8120" y="5387"/>
                    <a:pt x="8989" y="4489"/>
                  </a:cubicBezTo>
                  <a:cubicBezTo>
                    <a:pt x="9987" y="3459"/>
                    <a:pt x="10585" y="2379"/>
                    <a:pt x="10302" y="2379"/>
                  </a:cubicBezTo>
                  <a:cubicBezTo>
                    <a:pt x="10257" y="2379"/>
                    <a:pt x="10190" y="2406"/>
                    <a:pt x="10100" y="2464"/>
                  </a:cubicBezTo>
                  <a:cubicBezTo>
                    <a:pt x="9487" y="2857"/>
                    <a:pt x="7939" y="5240"/>
                    <a:pt x="6951" y="6292"/>
                  </a:cubicBezTo>
                  <a:cubicBezTo>
                    <a:pt x="7065" y="6093"/>
                    <a:pt x="7181" y="5874"/>
                    <a:pt x="7295" y="5655"/>
                  </a:cubicBezTo>
                  <a:cubicBezTo>
                    <a:pt x="7449" y="5457"/>
                    <a:pt x="7629" y="5265"/>
                    <a:pt x="7758" y="5077"/>
                  </a:cubicBezTo>
                  <a:cubicBezTo>
                    <a:pt x="7953" y="4789"/>
                    <a:pt x="8137" y="4496"/>
                    <a:pt x="8300" y="4190"/>
                  </a:cubicBezTo>
                  <a:cubicBezTo>
                    <a:pt x="8562" y="3713"/>
                    <a:pt x="8788" y="3216"/>
                    <a:pt x="8927" y="2690"/>
                  </a:cubicBezTo>
                  <a:cubicBezTo>
                    <a:pt x="9098" y="2067"/>
                    <a:pt x="9139" y="1435"/>
                    <a:pt x="8941" y="818"/>
                  </a:cubicBezTo>
                  <a:cubicBezTo>
                    <a:pt x="8900" y="687"/>
                    <a:pt x="8679" y="0"/>
                    <a:pt x="844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320;p29">
            <a:extLst>
              <a:ext uri="{FF2B5EF4-FFF2-40B4-BE49-F238E27FC236}">
                <a16:creationId xmlns:a16="http://schemas.microsoft.com/office/drawing/2014/main" id="{B899D460-594E-5144-B65A-E4FCD28AEE36}"/>
              </a:ext>
            </a:extLst>
          </p:cNvPr>
          <p:cNvSpPr txBox="1">
            <a:spLocks/>
          </p:cNvSpPr>
          <p:nvPr/>
        </p:nvSpPr>
        <p:spPr>
          <a:xfrm>
            <a:off x="3579574" y="3045296"/>
            <a:ext cx="5032853" cy="66479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b="1" dirty="0">
                <a:solidFill>
                  <a:schemeClr val="accent1"/>
                </a:solidFill>
                <a:latin typeface="Raleway" panose="020B0503030101060003" pitchFamily="34" charset="77"/>
                <a:ea typeface="Oswald"/>
                <a:cs typeface="Oswald"/>
                <a:sym typeface="Oswald"/>
              </a:rPr>
              <a:t>Welcome</a:t>
            </a:r>
          </a:p>
        </p:txBody>
      </p:sp>
      <p:grpSp>
        <p:nvGrpSpPr>
          <p:cNvPr id="144" name="Group 143">
            <a:extLst>
              <a:ext uri="{FF2B5EF4-FFF2-40B4-BE49-F238E27FC236}">
                <a16:creationId xmlns:a16="http://schemas.microsoft.com/office/drawing/2014/main" id="{DBA54525-1297-E243-889F-2BCD07CF551D}"/>
              </a:ext>
            </a:extLst>
          </p:cNvPr>
          <p:cNvGrpSpPr/>
          <p:nvPr/>
        </p:nvGrpSpPr>
        <p:grpSpPr>
          <a:xfrm>
            <a:off x="3744687" y="3813748"/>
            <a:ext cx="4580206" cy="235738"/>
            <a:chOff x="5477042" y="4118549"/>
            <a:chExt cx="1237917" cy="0"/>
          </a:xfrm>
        </p:grpSpPr>
        <p:cxnSp>
          <p:nvCxnSpPr>
            <p:cNvPr id="44" name="Straight Connector 43">
              <a:extLst>
                <a:ext uri="{FF2B5EF4-FFF2-40B4-BE49-F238E27FC236}">
                  <a16:creationId xmlns:a16="http://schemas.microsoft.com/office/drawing/2014/main" id="{0C1676BD-36CF-B540-B049-075E659DC9A4}"/>
                </a:ext>
              </a:extLst>
            </p:cNvPr>
            <p:cNvCxnSpPr/>
            <p:nvPr/>
          </p:nvCxnSpPr>
          <p:spPr>
            <a:xfrm flipV="1">
              <a:off x="5477042"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8C0BCB-DF8D-3F40-91C0-D32BF2C84F0E}"/>
                </a:ext>
              </a:extLst>
            </p:cNvPr>
            <p:cNvCxnSpPr/>
            <p:nvPr/>
          </p:nvCxnSpPr>
          <p:spPr>
            <a:xfrm flipV="1">
              <a:off x="569711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A832B3-D4EF-A645-B2E7-85F8A18A44D6}"/>
                </a:ext>
              </a:extLst>
            </p:cNvPr>
            <p:cNvCxnSpPr/>
            <p:nvPr/>
          </p:nvCxnSpPr>
          <p:spPr>
            <a:xfrm flipV="1">
              <a:off x="592146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0FEE4FE-BF4E-7F4B-9634-E3533C0E0B86}"/>
                </a:ext>
              </a:extLst>
            </p:cNvPr>
            <p:cNvCxnSpPr/>
            <p:nvPr/>
          </p:nvCxnSpPr>
          <p:spPr>
            <a:xfrm flipV="1">
              <a:off x="614642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4E5EADC-B103-C24F-A815-1FE29D3B70BD}"/>
                </a:ext>
              </a:extLst>
            </p:cNvPr>
            <p:cNvCxnSpPr/>
            <p:nvPr/>
          </p:nvCxnSpPr>
          <p:spPr>
            <a:xfrm flipV="1">
              <a:off x="636424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3FAD3EF-218B-1948-8A5B-88B9CF5DA2FA}"/>
                </a:ext>
              </a:extLst>
            </p:cNvPr>
            <p:cNvCxnSpPr/>
            <p:nvPr/>
          </p:nvCxnSpPr>
          <p:spPr>
            <a:xfrm flipV="1">
              <a:off x="6584139"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45" name="Google Shape;321;p29">
            <a:extLst>
              <a:ext uri="{FF2B5EF4-FFF2-40B4-BE49-F238E27FC236}">
                <a16:creationId xmlns:a16="http://schemas.microsoft.com/office/drawing/2014/main" id="{D4D060F2-2D03-5742-A63E-A068B2613174}"/>
              </a:ext>
            </a:extLst>
          </p:cNvPr>
          <p:cNvSpPr txBox="1">
            <a:spLocks/>
          </p:cNvSpPr>
          <p:nvPr/>
        </p:nvSpPr>
        <p:spPr>
          <a:xfrm>
            <a:off x="3867108" y="4262580"/>
            <a:ext cx="4457785" cy="468808"/>
          </a:xfrm>
          <a:prstGeom prst="rect">
            <a:avLst/>
          </a:prstGeom>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1100"/>
              <a:buFont typeface="Arial"/>
              <a:buNone/>
            </a:pPr>
            <a:r>
              <a:rPr lang="en-US" sz="2400" b="1" dirty="0">
                <a:solidFill>
                  <a:schemeClr val="tx1">
                    <a:alpha val="90000"/>
                  </a:schemeClr>
                </a:solidFill>
                <a:latin typeface="Raleway" panose="020B0503030101060003" pitchFamily="34" charset="77"/>
                <a:ea typeface="Advent Pro Light"/>
                <a:cs typeface="Advent Pro Light"/>
                <a:sym typeface="Advent Pro Light"/>
              </a:rPr>
              <a:t>By</a:t>
            </a:r>
          </a:p>
        </p:txBody>
      </p:sp>
      <p:pic>
        <p:nvPicPr>
          <p:cNvPr id="42" name="Picture 41">
            <a:extLst>
              <a:ext uri="{FF2B5EF4-FFF2-40B4-BE49-F238E27FC236}">
                <a16:creationId xmlns:a16="http://schemas.microsoft.com/office/drawing/2014/main" id="{F1BB06BC-E608-42DE-BCFC-1A1E2685F599}"/>
              </a:ext>
            </a:extLst>
          </p:cNvPr>
          <p:cNvPicPr>
            <a:picLocks noChangeAspect="1"/>
          </p:cNvPicPr>
          <p:nvPr/>
        </p:nvPicPr>
        <p:blipFill>
          <a:blip r:embed="rId3"/>
          <a:stretch>
            <a:fillRect/>
          </a:stretch>
        </p:blipFill>
        <p:spPr>
          <a:xfrm>
            <a:off x="11134987" y="5943600"/>
            <a:ext cx="914400" cy="914400"/>
          </a:xfrm>
          <a:prstGeom prst="rect">
            <a:avLst/>
          </a:prstGeom>
        </p:spPr>
      </p:pic>
      <p:graphicFrame>
        <p:nvGraphicFramePr>
          <p:cNvPr id="3" name="Table 3">
            <a:extLst>
              <a:ext uri="{FF2B5EF4-FFF2-40B4-BE49-F238E27FC236}">
                <a16:creationId xmlns:a16="http://schemas.microsoft.com/office/drawing/2014/main" id="{1CEDDD10-ED33-4435-AC77-3DEE55C3C49F}"/>
              </a:ext>
            </a:extLst>
          </p:cNvPr>
          <p:cNvGraphicFramePr>
            <a:graphicFrameLocks noGrp="1"/>
          </p:cNvGraphicFramePr>
          <p:nvPr>
            <p:extLst>
              <p:ext uri="{D42A27DB-BD31-4B8C-83A1-F6EECF244321}">
                <p14:modId xmlns:p14="http://schemas.microsoft.com/office/powerpoint/2010/main" val="931626615"/>
              </p:ext>
            </p:extLst>
          </p:nvPr>
        </p:nvGraphicFramePr>
        <p:xfrm>
          <a:off x="2832692" y="4932431"/>
          <a:ext cx="6526616" cy="741680"/>
        </p:xfrm>
        <a:graphic>
          <a:graphicData uri="http://schemas.openxmlformats.org/drawingml/2006/table">
            <a:tbl>
              <a:tblPr firstRow="1" bandRow="1">
                <a:tableStyleId>{5C22544A-7EE6-4342-B048-85BDC9FD1C3A}</a:tableStyleId>
              </a:tblPr>
              <a:tblGrid>
                <a:gridCol w="2175539">
                  <a:extLst>
                    <a:ext uri="{9D8B030D-6E8A-4147-A177-3AD203B41FA5}">
                      <a16:colId xmlns:a16="http://schemas.microsoft.com/office/drawing/2014/main" val="3446248262"/>
                    </a:ext>
                  </a:extLst>
                </a:gridCol>
                <a:gridCol w="4351077">
                  <a:extLst>
                    <a:ext uri="{9D8B030D-6E8A-4147-A177-3AD203B41FA5}">
                      <a16:colId xmlns:a16="http://schemas.microsoft.com/office/drawing/2014/main" val="3941070036"/>
                    </a:ext>
                  </a:extLst>
                </a:gridCol>
              </a:tblGrid>
              <a:tr h="370840">
                <a:tc>
                  <a:txBody>
                    <a:bodyPr/>
                    <a:lstStyle/>
                    <a:p>
                      <a:r>
                        <a:rPr lang="en-US" b="0" dirty="0">
                          <a:solidFill>
                            <a:srgbClr val="002060"/>
                          </a:solidFill>
                        </a:rPr>
                        <a:t>101300367</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2060"/>
                          </a:solidFill>
                          <a:latin typeface="Arial" panose="020B0604020202020204" pitchFamily="34" charset="0"/>
                          <a:ea typeface="Times New Roman" panose="02020603050405020304" pitchFamily="18" charset="0"/>
                          <a:cs typeface="Arial" panose="020B0604020202020204" pitchFamily="34" charset="0"/>
                        </a:rPr>
                        <a:t>Ali </a:t>
                      </a:r>
                      <a:r>
                        <a:rPr lang="en-US" sz="1800" b="0" dirty="0" err="1">
                          <a:solidFill>
                            <a:srgbClr val="002060"/>
                          </a:solidFill>
                          <a:latin typeface="Arial" panose="020B0604020202020204" pitchFamily="34" charset="0"/>
                          <a:ea typeface="Times New Roman" panose="02020603050405020304" pitchFamily="18" charset="0"/>
                          <a:cs typeface="Arial" panose="020B0604020202020204" pitchFamily="34" charset="0"/>
                        </a:rPr>
                        <a:t>Najdat</a:t>
                      </a:r>
                      <a:r>
                        <a:rPr lang="en-US" sz="1800" b="0"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sz="1800" b="0" dirty="0" err="1">
                          <a:solidFill>
                            <a:srgbClr val="002060"/>
                          </a:solidFill>
                          <a:latin typeface="Arial" panose="020B0604020202020204" pitchFamily="34" charset="0"/>
                          <a:ea typeface="Times New Roman" panose="02020603050405020304" pitchFamily="18" charset="0"/>
                          <a:cs typeface="Arial" panose="020B0604020202020204" pitchFamily="34" charset="0"/>
                        </a:rPr>
                        <a:t>Almohammed</a:t>
                      </a:r>
                      <a:r>
                        <a:rPr lang="en-US" sz="1800" b="0" dirty="0">
                          <a:solidFill>
                            <a:srgbClr val="002060"/>
                          </a:solidFill>
                          <a:latin typeface="Arial" panose="020B0604020202020204" pitchFamily="34" charset="0"/>
                          <a:ea typeface="Times New Roman" panose="02020603050405020304" pitchFamily="18" charset="0"/>
                          <a:cs typeface="Arial" panose="020B0604020202020204" pitchFamily="34" charset="0"/>
                        </a:rPr>
                        <a:t> Jawish</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1221051"/>
                  </a:ext>
                </a:extLst>
              </a:tr>
              <a:tr h="370840">
                <a:tc>
                  <a:txBody>
                    <a:bodyPr/>
                    <a:lstStyle/>
                    <a:p>
                      <a:r>
                        <a:rPr lang="en-US" b="0" dirty="0">
                          <a:solidFill>
                            <a:srgbClr val="002060"/>
                          </a:solidFill>
                        </a:rPr>
                        <a:t>101401739</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2060"/>
                          </a:solidFill>
                          <a:latin typeface="Arial" panose="020B0604020202020204" pitchFamily="34" charset="0"/>
                          <a:ea typeface="Times New Roman" panose="02020603050405020304" pitchFamily="18" charset="0"/>
                          <a:cs typeface="Arial" panose="020B0604020202020204" pitchFamily="34" charset="0"/>
                        </a:rPr>
                        <a:t>Amar Mohammad </a:t>
                      </a:r>
                      <a:r>
                        <a:rPr lang="en-US" sz="1800" b="0" dirty="0" err="1">
                          <a:solidFill>
                            <a:srgbClr val="002060"/>
                          </a:solidFill>
                          <a:latin typeface="Arial" panose="020B0604020202020204" pitchFamily="34" charset="0"/>
                          <a:ea typeface="Times New Roman" panose="02020603050405020304" pitchFamily="18" charset="0"/>
                          <a:cs typeface="Arial" panose="020B0604020202020204" pitchFamily="34" charset="0"/>
                        </a:rPr>
                        <a:t>Almotlek</a:t>
                      </a:r>
                      <a:r>
                        <a:rPr lang="en-US" sz="1800" b="0" dirty="0">
                          <a:solidFill>
                            <a:srgbClr val="002060"/>
                          </a:solidFill>
                          <a:latin typeface="Arial" panose="020B0604020202020204" pitchFamily="34" charset="0"/>
                          <a:ea typeface="Times New Roman" panose="02020603050405020304" pitchFamily="18" charset="0"/>
                          <a:cs typeface="Arial" panose="020B0604020202020204" pitchFamily="34" charset="0"/>
                        </a:rPr>
                        <a:t> </a:t>
                      </a:r>
                      <a:r>
                        <a:rPr lang="en-US" sz="1800" b="0" dirty="0" err="1">
                          <a:solidFill>
                            <a:srgbClr val="002060"/>
                          </a:solidFill>
                          <a:latin typeface="Arial" panose="020B0604020202020204" pitchFamily="34" charset="0"/>
                          <a:ea typeface="Times New Roman" panose="02020603050405020304" pitchFamily="18" charset="0"/>
                          <a:cs typeface="Arial" panose="020B0604020202020204" pitchFamily="34" charset="0"/>
                        </a:rPr>
                        <a:t>Almandil</a:t>
                      </a:r>
                      <a:endParaRPr lang="en-US" sz="1800" b="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383790"/>
                  </a:ext>
                </a:extLst>
              </a:tr>
            </a:tbl>
          </a:graphicData>
        </a:graphic>
      </p:graphicFrame>
    </p:spTree>
    <p:extLst>
      <p:ext uri="{BB962C8B-B14F-4D97-AF65-F5344CB8AC3E}">
        <p14:creationId xmlns:p14="http://schemas.microsoft.com/office/powerpoint/2010/main" val="186691516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27E2D6CD-BCD0-1C45-8AAE-F809DCD8CF29}"/>
              </a:ext>
            </a:extLst>
          </p:cNvPr>
          <p:cNvGrpSpPr/>
          <p:nvPr/>
        </p:nvGrpSpPr>
        <p:grpSpPr>
          <a:xfrm>
            <a:off x="325619" y="0"/>
            <a:ext cx="5523517" cy="6648916"/>
            <a:chOff x="325619" y="0"/>
            <a:chExt cx="5523517" cy="6648916"/>
          </a:xfrm>
        </p:grpSpPr>
        <p:grpSp>
          <p:nvGrpSpPr>
            <p:cNvPr id="29" name="Graphic 36">
              <a:extLst>
                <a:ext uri="{FF2B5EF4-FFF2-40B4-BE49-F238E27FC236}">
                  <a16:creationId xmlns:a16="http://schemas.microsoft.com/office/drawing/2014/main" id="{CE9D51A8-90C5-E045-9EF8-6C308A142AC4}"/>
                </a:ext>
              </a:extLst>
            </p:cNvPr>
            <p:cNvGrpSpPr/>
            <p:nvPr/>
          </p:nvGrpSpPr>
          <p:grpSpPr>
            <a:xfrm rot="16200000" flipH="1">
              <a:off x="2318369" y="3118149"/>
              <a:ext cx="4804838" cy="2256696"/>
              <a:chOff x="4887190" y="2309051"/>
              <a:chExt cx="5352216" cy="2513784"/>
            </a:xfrm>
            <a:solidFill>
              <a:schemeClr val="accent1">
                <a:lumMod val="20000"/>
                <a:lumOff val="80000"/>
                <a:alpha val="20000"/>
              </a:schemeClr>
            </a:solidFill>
            <a:effectLst/>
          </p:grpSpPr>
          <p:sp>
            <p:nvSpPr>
              <p:cNvPr id="31" name="Freeform 30">
                <a:extLst>
                  <a:ext uri="{FF2B5EF4-FFF2-40B4-BE49-F238E27FC236}">
                    <a16:creationId xmlns:a16="http://schemas.microsoft.com/office/drawing/2014/main" id="{798F398C-62FB-344C-AC2C-F3B552FB1C46}"/>
                  </a:ext>
                </a:extLst>
              </p:cNvPr>
              <p:cNvSpPr/>
              <p:nvPr/>
            </p:nvSpPr>
            <p:spPr>
              <a:xfrm>
                <a:off x="4887190" y="2309051"/>
                <a:ext cx="2309180" cy="2197528"/>
              </a:xfrm>
              <a:custGeom>
                <a:avLst/>
                <a:gdLst>
                  <a:gd name="connsiteX0" fmla="*/ 355694 w 2309179"/>
                  <a:gd name="connsiteY0" fmla="*/ 6989 h 2197528"/>
                  <a:gd name="connsiteX1" fmla="*/ 662160 w 2309179"/>
                  <a:gd name="connsiteY1" fmla="*/ 278683 h 2197528"/>
                  <a:gd name="connsiteX2" fmla="*/ 1156305 w 2309179"/>
                  <a:gd name="connsiteY2" fmla="*/ 705346 h 2197528"/>
                  <a:gd name="connsiteX3" fmla="*/ 2297781 w 2309179"/>
                  <a:gd name="connsiteY3" fmla="*/ 1281270 h 2197528"/>
                  <a:gd name="connsiteX4" fmla="*/ 1757737 w 2309179"/>
                  <a:gd name="connsiteY4" fmla="*/ 2125082 h 2197528"/>
                  <a:gd name="connsiteX5" fmla="*/ 519998 w 2309179"/>
                  <a:gd name="connsiteY5" fmla="*/ 1913796 h 2197528"/>
                  <a:gd name="connsiteX6" fmla="*/ 55691 w 2309179"/>
                  <a:gd name="connsiteY6" fmla="*/ 1196032 h 2197528"/>
                  <a:gd name="connsiteX7" fmla="*/ 355694 w 2309179"/>
                  <a:gd name="connsiteY7" fmla="*/ 6989 h 219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9179" h="2197528">
                    <a:moveTo>
                      <a:pt x="355694" y="6989"/>
                    </a:moveTo>
                    <a:cubicBezTo>
                      <a:pt x="507739" y="-31064"/>
                      <a:pt x="602007" y="90038"/>
                      <a:pt x="662160" y="278683"/>
                    </a:cubicBezTo>
                    <a:cubicBezTo>
                      <a:pt x="730200" y="491872"/>
                      <a:pt x="834826" y="629431"/>
                      <a:pt x="1156305" y="705346"/>
                    </a:cubicBezTo>
                    <a:cubicBezTo>
                      <a:pt x="1751180" y="845950"/>
                      <a:pt x="2213586" y="895608"/>
                      <a:pt x="2297781" y="1281270"/>
                    </a:cubicBezTo>
                    <a:cubicBezTo>
                      <a:pt x="2374564" y="1633255"/>
                      <a:pt x="2119224" y="1983623"/>
                      <a:pt x="1757737" y="2125082"/>
                    </a:cubicBezTo>
                    <a:cubicBezTo>
                      <a:pt x="1346551" y="2286044"/>
                      <a:pt x="848034" y="2174646"/>
                      <a:pt x="519998" y="1913796"/>
                    </a:cubicBezTo>
                    <a:cubicBezTo>
                      <a:pt x="248028" y="1697658"/>
                      <a:pt x="109952" y="1444515"/>
                      <a:pt x="55691" y="1196032"/>
                    </a:cubicBezTo>
                    <a:cubicBezTo>
                      <a:pt x="-131514" y="485118"/>
                      <a:pt x="200514" y="46183"/>
                      <a:pt x="355694" y="6989"/>
                    </a:cubicBezTo>
                    <a:close/>
                  </a:path>
                </a:pathLst>
              </a:custGeom>
              <a:grpFill/>
              <a:ln w="949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D92C5F1-CB55-FD40-A297-7955EEE1CBCE}"/>
                  </a:ext>
                </a:extLst>
              </p:cNvPr>
              <p:cNvSpPr/>
              <p:nvPr/>
            </p:nvSpPr>
            <p:spPr>
              <a:xfrm rot="16352538">
                <a:off x="8062162" y="2645592"/>
                <a:ext cx="2318683" cy="2035804"/>
              </a:xfrm>
              <a:custGeom>
                <a:avLst/>
                <a:gdLst>
                  <a:gd name="connsiteX0" fmla="*/ 293343 w 2318682"/>
                  <a:gd name="connsiteY0" fmla="*/ 7334 h 2035805"/>
                  <a:gd name="connsiteX1" fmla="*/ 519130 w 2318682"/>
                  <a:gd name="connsiteY1" fmla="*/ 218049 h 2035805"/>
                  <a:gd name="connsiteX2" fmla="*/ 1095285 w 2318682"/>
                  <a:gd name="connsiteY2" fmla="*/ 569463 h 2035805"/>
                  <a:gd name="connsiteX3" fmla="*/ 2292067 w 2318682"/>
                  <a:gd name="connsiteY3" fmla="*/ 1019053 h 2035805"/>
                  <a:gd name="connsiteX4" fmla="*/ 1845435 w 2318682"/>
                  <a:gd name="connsiteY4" fmla="*/ 1916139 h 2035805"/>
                  <a:gd name="connsiteX5" fmla="*/ 592206 w 2318682"/>
                  <a:gd name="connsiteY5" fmla="*/ 1839368 h 2035805"/>
                  <a:gd name="connsiteX6" fmla="*/ 293343 w 2318682"/>
                  <a:gd name="connsiteY6" fmla="*/ 7334 h 203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8682" h="2035805">
                    <a:moveTo>
                      <a:pt x="293343" y="7334"/>
                    </a:moveTo>
                    <a:cubicBezTo>
                      <a:pt x="401580" y="-27008"/>
                      <a:pt x="444343" y="61939"/>
                      <a:pt x="519130" y="218049"/>
                    </a:cubicBezTo>
                    <a:cubicBezTo>
                      <a:pt x="611307" y="410309"/>
                      <a:pt x="767723" y="528557"/>
                      <a:pt x="1095285" y="569463"/>
                    </a:cubicBezTo>
                    <a:cubicBezTo>
                      <a:pt x="1701848" y="645568"/>
                      <a:pt x="2166915" y="644522"/>
                      <a:pt x="2292067" y="1019053"/>
                    </a:cubicBezTo>
                    <a:cubicBezTo>
                      <a:pt x="2406100" y="1360574"/>
                      <a:pt x="2190007" y="1736532"/>
                      <a:pt x="1845435" y="1916139"/>
                    </a:cubicBezTo>
                    <a:cubicBezTo>
                      <a:pt x="1453920" y="2120481"/>
                      <a:pt x="946376" y="2063307"/>
                      <a:pt x="592206" y="1839368"/>
                    </a:cubicBezTo>
                    <a:cubicBezTo>
                      <a:pt x="-364535" y="1234240"/>
                      <a:pt x="73354" y="77160"/>
                      <a:pt x="293343" y="7334"/>
                    </a:cubicBezTo>
                    <a:close/>
                  </a:path>
                </a:pathLst>
              </a:custGeom>
              <a:grpFill/>
              <a:ln w="949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65FD00F-F8FD-244F-8CB6-87DD39DCD17F}"/>
                  </a:ext>
                </a:extLst>
              </p:cNvPr>
              <p:cNvSpPr/>
              <p:nvPr/>
            </p:nvSpPr>
            <p:spPr>
              <a:xfrm>
                <a:off x="6662397" y="2694860"/>
                <a:ext cx="674699" cy="656404"/>
              </a:xfrm>
              <a:custGeom>
                <a:avLst/>
                <a:gdLst>
                  <a:gd name="connsiteX0" fmla="*/ 535593 w 674698"/>
                  <a:gd name="connsiteY0" fmla="*/ 615871 h 656404"/>
                  <a:gd name="connsiteX1" fmla="*/ 140087 w 674698"/>
                  <a:gd name="connsiteY1" fmla="*/ 336947 h 656404"/>
                  <a:gd name="connsiteX2" fmla="*/ 12369 w 674698"/>
                  <a:gd name="connsiteY2" fmla="*/ 138503 h 656404"/>
                  <a:gd name="connsiteX3" fmla="*/ 260107 w 674698"/>
                  <a:gd name="connsiteY3" fmla="*/ 1895 h 656404"/>
                  <a:gd name="connsiteX4" fmla="*/ 681841 w 674698"/>
                  <a:gd name="connsiteY4" fmla="*/ 383941 h 656404"/>
                  <a:gd name="connsiteX5" fmla="*/ 642785 w 674698"/>
                  <a:gd name="connsiteY5" fmla="*/ 617964 h 656404"/>
                  <a:gd name="connsiteX6" fmla="*/ 587193 w 674698"/>
                  <a:gd name="connsiteY6" fmla="*/ 660773 h 656404"/>
                  <a:gd name="connsiteX7" fmla="*/ 535593 w 674698"/>
                  <a:gd name="connsiteY7" fmla="*/ 615871 h 65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98" h="656404">
                    <a:moveTo>
                      <a:pt x="535593" y="615871"/>
                    </a:moveTo>
                    <a:cubicBezTo>
                      <a:pt x="496537" y="544808"/>
                      <a:pt x="379842" y="393169"/>
                      <a:pt x="140087" y="336947"/>
                    </a:cubicBezTo>
                    <a:cubicBezTo>
                      <a:pt x="10374" y="306505"/>
                      <a:pt x="-20986" y="212325"/>
                      <a:pt x="12369" y="138503"/>
                    </a:cubicBezTo>
                    <a:cubicBezTo>
                      <a:pt x="51331" y="52029"/>
                      <a:pt x="156907" y="10837"/>
                      <a:pt x="260107" y="1895"/>
                    </a:cubicBezTo>
                    <a:cubicBezTo>
                      <a:pt x="535023" y="-22078"/>
                      <a:pt x="676330" y="185688"/>
                      <a:pt x="681841" y="383941"/>
                    </a:cubicBezTo>
                    <a:cubicBezTo>
                      <a:pt x="684122" y="466420"/>
                      <a:pt x="676425" y="549755"/>
                      <a:pt x="642785" y="617964"/>
                    </a:cubicBezTo>
                    <a:cubicBezTo>
                      <a:pt x="625680" y="652591"/>
                      <a:pt x="603443" y="663056"/>
                      <a:pt x="587193" y="660773"/>
                    </a:cubicBezTo>
                    <a:cubicBezTo>
                      <a:pt x="573129" y="658870"/>
                      <a:pt x="555549" y="652116"/>
                      <a:pt x="535593" y="615871"/>
                    </a:cubicBezTo>
                    <a:close/>
                  </a:path>
                </a:pathLst>
              </a:custGeom>
              <a:grpFill/>
              <a:ln w="9492" cap="flat">
                <a:noFill/>
                <a:prstDash val="solid"/>
                <a:miter/>
              </a:ln>
            </p:spPr>
            <p:txBody>
              <a:bodyPr rtlCol="0" anchor="ctr"/>
              <a:lstStyle/>
              <a:p>
                <a:endParaRPr lang="en-US"/>
              </a:p>
            </p:txBody>
          </p:sp>
        </p:grpSp>
        <p:sp>
          <p:nvSpPr>
            <p:cNvPr id="35" name="Freeform 34">
              <a:extLst>
                <a:ext uri="{FF2B5EF4-FFF2-40B4-BE49-F238E27FC236}">
                  <a16:creationId xmlns:a16="http://schemas.microsoft.com/office/drawing/2014/main" id="{13A773C7-FACF-9140-B7AC-AF75298C94AA}"/>
                </a:ext>
              </a:extLst>
            </p:cNvPr>
            <p:cNvSpPr/>
            <p:nvPr/>
          </p:nvSpPr>
          <p:spPr>
            <a:xfrm flipH="1">
              <a:off x="325619" y="0"/>
              <a:ext cx="4639589" cy="1975244"/>
            </a:xfrm>
            <a:custGeom>
              <a:avLst/>
              <a:gdLst>
                <a:gd name="connsiteX0" fmla="*/ 4226375 w 4639589"/>
                <a:gd name="connsiteY0" fmla="*/ 0 h 1975244"/>
                <a:gd name="connsiteX1" fmla="*/ 0 w 4639589"/>
                <a:gd name="connsiteY1" fmla="*/ 0 h 1975244"/>
                <a:gd name="connsiteX2" fmla="*/ 2908 w 4639589"/>
                <a:gd name="connsiteY2" fmla="*/ 41671 h 1975244"/>
                <a:gd name="connsiteX3" fmla="*/ 4639589 w 4639589"/>
                <a:gd name="connsiteY3" fmla="*/ 1243504 h 1975244"/>
                <a:gd name="connsiteX4" fmla="*/ 4252062 w 4639589"/>
                <a:gd name="connsiteY4" fmla="*/ 54195 h 197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9589" h="1975244">
                  <a:moveTo>
                    <a:pt x="4226375" y="0"/>
                  </a:moveTo>
                  <a:lnTo>
                    <a:pt x="0" y="0"/>
                  </a:lnTo>
                  <a:lnTo>
                    <a:pt x="2908" y="41671"/>
                  </a:lnTo>
                  <a:cubicBezTo>
                    <a:pt x="57497" y="696873"/>
                    <a:pt x="532547" y="3195670"/>
                    <a:pt x="4639589" y="1243504"/>
                  </a:cubicBezTo>
                  <a:cubicBezTo>
                    <a:pt x="4535087" y="776928"/>
                    <a:pt x="4401202" y="384262"/>
                    <a:pt x="4252062" y="54195"/>
                  </a:cubicBezTo>
                  <a:close/>
                </a:path>
              </a:pathLst>
            </a:custGeom>
            <a:solidFill>
              <a:schemeClr val="accent1">
                <a:lumMod val="20000"/>
                <a:lumOff val="80000"/>
                <a:alpha val="20000"/>
              </a:schemeClr>
            </a:solidFill>
            <a:ln w="9489" cap="flat">
              <a:noFill/>
              <a:prstDash val="solid"/>
              <a:miter/>
            </a:ln>
          </p:spPr>
          <p:txBody>
            <a:bodyPr rtlCol="0" anchor="ctr"/>
            <a:lstStyle/>
            <a:p>
              <a:endParaRPr lang="en-US"/>
            </a:p>
          </p:txBody>
        </p:sp>
      </p:grpSp>
      <p:sp>
        <p:nvSpPr>
          <p:cNvPr id="3" name="Slide Number Placeholder 2">
            <a:extLst>
              <a:ext uri="{FF2B5EF4-FFF2-40B4-BE49-F238E27FC236}">
                <a16:creationId xmlns:a16="http://schemas.microsoft.com/office/drawing/2014/main" id="{B44DC6C0-DD63-FA40-8B29-2CB23C288F26}"/>
              </a:ext>
            </a:extLst>
          </p:cNvPr>
          <p:cNvSpPr>
            <a:spLocks noGrp="1"/>
          </p:cNvSpPr>
          <p:nvPr>
            <p:ph type="sldNum" sz="quarter" idx="10"/>
          </p:nvPr>
        </p:nvSpPr>
        <p:spPr/>
        <p:txBody>
          <a:bodyPr/>
          <a:lstStyle/>
          <a:p>
            <a:fld id="{02422CDE-BAFC-2445-952A-AA8397AC22DC}" type="slidenum">
              <a:rPr lang="en-US" smtClean="0"/>
              <a:pPr/>
              <a:t>10</a:t>
            </a:fld>
            <a:endParaRPr lang="en-US" dirty="0"/>
          </a:p>
        </p:txBody>
      </p:sp>
      <p:sp>
        <p:nvSpPr>
          <p:cNvPr id="6" name="Google Shape;775;p36">
            <a:extLst>
              <a:ext uri="{FF2B5EF4-FFF2-40B4-BE49-F238E27FC236}">
                <a16:creationId xmlns:a16="http://schemas.microsoft.com/office/drawing/2014/main" id="{C1D4ACF5-E28E-D341-819F-5E2FA9323851}"/>
              </a:ext>
            </a:extLst>
          </p:cNvPr>
          <p:cNvSpPr txBox="1">
            <a:spLocks/>
          </p:cNvSpPr>
          <p:nvPr/>
        </p:nvSpPr>
        <p:spPr>
          <a:xfrm flipH="1">
            <a:off x="8544644" y="946406"/>
            <a:ext cx="2831567" cy="886397"/>
          </a:xfrm>
          <a:prstGeom prst="rect">
            <a:avLst/>
          </a:prstGeom>
        </p:spPr>
        <p:txBody>
          <a:bodyPr spcFirstLastPara="1" wrap="square" lIns="0" tIns="0" rIns="0" bIns="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3200" dirty="0">
                <a:solidFill>
                  <a:srgbClr val="FFFFFF"/>
                </a:solidFill>
                <a:latin typeface="Raleway Medium" panose="020B0503030101060003" pitchFamily="34" charset="77"/>
              </a:rPr>
              <a:t>USE CASE DIAGRAM </a:t>
            </a:r>
          </a:p>
        </p:txBody>
      </p:sp>
      <p:grpSp>
        <p:nvGrpSpPr>
          <p:cNvPr id="7" name="Group 6">
            <a:extLst>
              <a:ext uri="{FF2B5EF4-FFF2-40B4-BE49-F238E27FC236}">
                <a16:creationId xmlns:a16="http://schemas.microsoft.com/office/drawing/2014/main" id="{3F766F4D-E017-CF4F-8B39-360C56BD4E10}"/>
              </a:ext>
            </a:extLst>
          </p:cNvPr>
          <p:cNvGrpSpPr/>
          <p:nvPr/>
        </p:nvGrpSpPr>
        <p:grpSpPr>
          <a:xfrm>
            <a:off x="10353139" y="2101317"/>
            <a:ext cx="1023072" cy="0"/>
            <a:chOff x="5477042" y="4118549"/>
            <a:chExt cx="1237917" cy="0"/>
          </a:xfrm>
        </p:grpSpPr>
        <p:cxnSp>
          <p:nvCxnSpPr>
            <p:cNvPr id="8" name="Straight Connector 7">
              <a:extLst>
                <a:ext uri="{FF2B5EF4-FFF2-40B4-BE49-F238E27FC236}">
                  <a16:creationId xmlns:a16="http://schemas.microsoft.com/office/drawing/2014/main" id="{88C38053-8BA3-9B4F-8079-400280BA213B}"/>
                </a:ext>
              </a:extLst>
            </p:cNvPr>
            <p:cNvCxnSpPr/>
            <p:nvPr/>
          </p:nvCxnSpPr>
          <p:spPr>
            <a:xfrm flipV="1">
              <a:off x="5477042"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2B23229-7869-0D4D-81CC-3FF69B4AD906}"/>
                </a:ext>
              </a:extLst>
            </p:cNvPr>
            <p:cNvCxnSpPr/>
            <p:nvPr/>
          </p:nvCxnSpPr>
          <p:spPr>
            <a:xfrm flipV="1">
              <a:off x="5697113"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CC37DF-8267-794C-B9C5-5D8FC5791B84}"/>
                </a:ext>
              </a:extLst>
            </p:cNvPr>
            <p:cNvCxnSpPr/>
            <p:nvPr/>
          </p:nvCxnSpPr>
          <p:spPr>
            <a:xfrm flipV="1">
              <a:off x="5921463"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E60F0B4-5B60-A54E-8EC7-373435BCEF02}"/>
                </a:ext>
              </a:extLst>
            </p:cNvPr>
            <p:cNvCxnSpPr/>
            <p:nvPr/>
          </p:nvCxnSpPr>
          <p:spPr>
            <a:xfrm flipV="1">
              <a:off x="6146424"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8A1052-5049-D445-B8F7-36D6D50F2DE2}"/>
                </a:ext>
              </a:extLst>
            </p:cNvPr>
            <p:cNvCxnSpPr/>
            <p:nvPr/>
          </p:nvCxnSpPr>
          <p:spPr>
            <a:xfrm flipV="1">
              <a:off x="6364244"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EFFC06F-159E-DD42-9335-D34F26529FD5}"/>
                </a:ext>
              </a:extLst>
            </p:cNvPr>
            <p:cNvCxnSpPr/>
            <p:nvPr/>
          </p:nvCxnSpPr>
          <p:spPr>
            <a:xfrm flipV="1">
              <a:off x="6584139"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C15AA31E-8531-9A4C-90C2-41983CD9CEE2}"/>
              </a:ext>
            </a:extLst>
          </p:cNvPr>
          <p:cNvSpPr/>
          <p:nvPr/>
        </p:nvSpPr>
        <p:spPr>
          <a:xfrm>
            <a:off x="8405769" y="2177993"/>
            <a:ext cx="2990322" cy="375937"/>
          </a:xfrm>
          <a:prstGeom prst="rect">
            <a:avLst/>
          </a:prstGeom>
        </p:spPr>
        <p:txBody>
          <a:bodyPr wrap="square" lIns="0" rIns="0">
            <a:spAutoFit/>
          </a:bodyPr>
          <a:lstStyle/>
          <a:p>
            <a:pPr algn="r">
              <a:lnSpc>
                <a:spcPct val="150000"/>
              </a:lnSpc>
            </a:pPr>
            <a:r>
              <a:rPr lang="en-US" sz="1400" b="1" cap="none" dirty="0">
                <a:solidFill>
                  <a:srgbClr val="FFFFFF">
                    <a:alpha val="80000"/>
                  </a:srgbClr>
                </a:solidFill>
                <a:latin typeface="Raleway" panose="020B0503030101060003" pitchFamily="34" charset="77"/>
                <a:ea typeface="Open Sans" panose="020B0606030504020204" pitchFamily="34" charset="0"/>
                <a:cs typeface="Open Sans" panose="020B0606030504020204" pitchFamily="34" charset="0"/>
              </a:rPr>
              <a:t>That Shows how the system works</a:t>
            </a:r>
            <a:endParaRPr lang="en-US" sz="1400" dirty="0">
              <a:solidFill>
                <a:srgbClr val="FFFFFF">
                  <a:alpha val="80000"/>
                </a:srgbClr>
              </a:solidFill>
              <a:latin typeface="Raleway" panose="020B0503030101060003" pitchFamily="34" charset="77"/>
              <a:ea typeface="Open Sans" panose="020B0606030504020204" pitchFamily="34" charset="0"/>
              <a:cs typeface="Open Sans" panose="020B0606030504020204" pitchFamily="34" charset="0"/>
            </a:endParaRPr>
          </a:p>
        </p:txBody>
      </p:sp>
      <p:pic>
        <p:nvPicPr>
          <p:cNvPr id="69" name="Picture 68">
            <a:extLst>
              <a:ext uri="{FF2B5EF4-FFF2-40B4-BE49-F238E27FC236}">
                <a16:creationId xmlns:a16="http://schemas.microsoft.com/office/drawing/2014/main" id="{72B51A92-3450-4C6D-A535-4136DAD51049}"/>
              </a:ext>
            </a:extLst>
          </p:cNvPr>
          <p:cNvPicPr>
            <a:picLocks noChangeAspect="1"/>
          </p:cNvPicPr>
          <p:nvPr/>
        </p:nvPicPr>
        <p:blipFill>
          <a:blip r:embed="rId2"/>
          <a:stretch>
            <a:fillRect/>
          </a:stretch>
        </p:blipFill>
        <p:spPr>
          <a:xfrm>
            <a:off x="11134987" y="5943600"/>
            <a:ext cx="914400" cy="914400"/>
          </a:xfrm>
          <a:prstGeom prst="rect">
            <a:avLst/>
          </a:prstGeom>
        </p:spPr>
      </p:pic>
      <p:pic>
        <p:nvPicPr>
          <p:cNvPr id="34" name="Picture 33">
            <a:extLst>
              <a:ext uri="{FF2B5EF4-FFF2-40B4-BE49-F238E27FC236}">
                <a16:creationId xmlns:a16="http://schemas.microsoft.com/office/drawing/2014/main" id="{E312E6D4-75D4-468A-B34F-E99A32AA59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7087" y="328373"/>
            <a:ext cx="7997346" cy="6064038"/>
          </a:xfrm>
          <a:prstGeom prst="rect">
            <a:avLst/>
          </a:prstGeom>
          <a:noFill/>
          <a:ln>
            <a:noFill/>
          </a:ln>
        </p:spPr>
      </p:pic>
    </p:spTree>
    <p:extLst>
      <p:ext uri="{BB962C8B-B14F-4D97-AF65-F5344CB8AC3E}">
        <p14:creationId xmlns:p14="http://schemas.microsoft.com/office/powerpoint/2010/main" val="2523359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69BB32-A20B-4A71-8C8B-A73A115A1543}"/>
              </a:ext>
            </a:extLst>
          </p:cNvPr>
          <p:cNvSpPr>
            <a:spLocks noGrp="1"/>
          </p:cNvSpPr>
          <p:nvPr>
            <p:ph type="sldNum" sz="quarter" idx="4"/>
          </p:nvPr>
        </p:nvSpPr>
        <p:spPr/>
        <p:txBody>
          <a:bodyPr/>
          <a:lstStyle/>
          <a:p>
            <a:fld id="{02422CDE-BAFC-2445-952A-AA8397AC22DC}" type="slidenum">
              <a:rPr lang="en-US" smtClean="0"/>
              <a:pPr/>
              <a:t>11</a:t>
            </a:fld>
            <a:endParaRPr lang="en-US" dirty="0"/>
          </a:p>
        </p:txBody>
      </p:sp>
      <p:pic>
        <p:nvPicPr>
          <p:cNvPr id="5" name="Picture 4">
            <a:extLst>
              <a:ext uri="{FF2B5EF4-FFF2-40B4-BE49-F238E27FC236}">
                <a16:creationId xmlns:a16="http://schemas.microsoft.com/office/drawing/2014/main" id="{5B299DF6-36B0-47B6-A51C-32EA04EA2364}"/>
              </a:ext>
            </a:extLst>
          </p:cNvPr>
          <p:cNvPicPr>
            <a:picLocks noChangeAspect="1"/>
          </p:cNvPicPr>
          <p:nvPr/>
        </p:nvPicPr>
        <p:blipFill>
          <a:blip r:embed="rId2"/>
          <a:stretch>
            <a:fillRect/>
          </a:stretch>
        </p:blipFill>
        <p:spPr>
          <a:xfrm>
            <a:off x="495824" y="285227"/>
            <a:ext cx="7787583" cy="6181128"/>
          </a:xfrm>
          <a:prstGeom prst="rect">
            <a:avLst/>
          </a:prstGeom>
        </p:spPr>
      </p:pic>
      <p:sp>
        <p:nvSpPr>
          <p:cNvPr id="6" name="Google Shape;775;p36">
            <a:extLst>
              <a:ext uri="{FF2B5EF4-FFF2-40B4-BE49-F238E27FC236}">
                <a16:creationId xmlns:a16="http://schemas.microsoft.com/office/drawing/2014/main" id="{38F74E29-A591-45F3-BA68-F10C7EEE8290}"/>
              </a:ext>
            </a:extLst>
          </p:cNvPr>
          <p:cNvSpPr txBox="1">
            <a:spLocks/>
          </p:cNvSpPr>
          <p:nvPr/>
        </p:nvSpPr>
        <p:spPr>
          <a:xfrm flipH="1">
            <a:off x="8544644" y="946406"/>
            <a:ext cx="2831567" cy="886397"/>
          </a:xfrm>
          <a:prstGeom prst="rect">
            <a:avLst/>
          </a:prstGeom>
        </p:spPr>
        <p:txBody>
          <a:bodyPr spcFirstLastPara="1" wrap="square" lIns="0" tIns="0" rIns="0" bIns="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3200" dirty="0">
                <a:solidFill>
                  <a:schemeClr val="accent2"/>
                </a:solidFill>
                <a:latin typeface="Raleway Medium" panose="020B0503030101060003" pitchFamily="34" charset="77"/>
              </a:rPr>
              <a:t>System Components</a:t>
            </a:r>
          </a:p>
        </p:txBody>
      </p:sp>
    </p:spTree>
    <p:extLst>
      <p:ext uri="{BB962C8B-B14F-4D97-AF65-F5344CB8AC3E}">
        <p14:creationId xmlns:p14="http://schemas.microsoft.com/office/powerpoint/2010/main" val="31520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0" name="Group 629">
            <a:extLst>
              <a:ext uri="{FF2B5EF4-FFF2-40B4-BE49-F238E27FC236}">
                <a16:creationId xmlns:a16="http://schemas.microsoft.com/office/drawing/2014/main" id="{7B134779-B454-7741-B28D-9D65A941E39F}"/>
              </a:ext>
            </a:extLst>
          </p:cNvPr>
          <p:cNvGrpSpPr/>
          <p:nvPr/>
        </p:nvGrpSpPr>
        <p:grpSpPr>
          <a:xfrm>
            <a:off x="0" y="7607"/>
            <a:ext cx="5411062" cy="6882076"/>
            <a:chOff x="0" y="0"/>
            <a:chExt cx="5411062" cy="6882076"/>
          </a:xfrm>
          <a:solidFill>
            <a:schemeClr val="accent1">
              <a:lumMod val="20000"/>
              <a:lumOff val="80000"/>
              <a:alpha val="20000"/>
            </a:schemeClr>
          </a:solidFill>
        </p:grpSpPr>
        <p:sp>
          <p:nvSpPr>
            <p:cNvPr id="631" name="Freeform 630">
              <a:extLst>
                <a:ext uri="{FF2B5EF4-FFF2-40B4-BE49-F238E27FC236}">
                  <a16:creationId xmlns:a16="http://schemas.microsoft.com/office/drawing/2014/main" id="{36BAE9BB-DBE1-DB4A-A59F-DA77F77CFDFE}"/>
                </a:ext>
              </a:extLst>
            </p:cNvPr>
            <p:cNvSpPr/>
            <p:nvPr/>
          </p:nvSpPr>
          <p:spPr>
            <a:xfrm>
              <a:off x="1295725" y="4559896"/>
              <a:ext cx="4115337" cy="2322180"/>
            </a:xfrm>
            <a:custGeom>
              <a:avLst/>
              <a:gdLst>
                <a:gd name="connsiteX0" fmla="*/ 2960200 w 4115337"/>
                <a:gd name="connsiteY0" fmla="*/ 0 h 2322180"/>
                <a:gd name="connsiteX1" fmla="*/ 3562482 w 4115337"/>
                <a:gd name="connsiteY1" fmla="*/ 177473 h 2322180"/>
                <a:gd name="connsiteX2" fmla="*/ 4114052 w 4115337"/>
                <a:gd name="connsiteY2" fmla="*/ 1411900 h 2322180"/>
                <a:gd name="connsiteX3" fmla="*/ 3898441 w 4115337"/>
                <a:gd name="connsiteY3" fmla="*/ 2196525 h 2322180"/>
                <a:gd name="connsiteX4" fmla="*/ 3814808 w 4115337"/>
                <a:gd name="connsiteY4" fmla="*/ 2322180 h 2322180"/>
                <a:gd name="connsiteX5" fmla="*/ 519662 w 4115337"/>
                <a:gd name="connsiteY5" fmla="*/ 2322180 h 2322180"/>
                <a:gd name="connsiteX6" fmla="*/ 523093 w 4115337"/>
                <a:gd name="connsiteY6" fmla="*/ 2313390 h 2322180"/>
                <a:gd name="connsiteX7" fmla="*/ 576694 w 4115337"/>
                <a:gd name="connsiteY7" fmla="*/ 2114083 h 2322180"/>
                <a:gd name="connsiteX8" fmla="*/ 400061 w 4115337"/>
                <a:gd name="connsiteY8" fmla="*/ 1656099 h 2322180"/>
                <a:gd name="connsiteX9" fmla="*/ 93398 w 4115337"/>
                <a:gd name="connsiteY9" fmla="*/ 1258922 h 2322180"/>
                <a:gd name="connsiteX10" fmla="*/ 807177 w 4115337"/>
                <a:gd name="connsiteY10" fmla="*/ 60012 h 2322180"/>
                <a:gd name="connsiteX11" fmla="*/ 1012591 w 4115337"/>
                <a:gd name="connsiteY11" fmla="*/ 88461 h 2322180"/>
                <a:gd name="connsiteX12" fmla="*/ 1503110 w 4115337"/>
                <a:gd name="connsiteY12" fmla="*/ 280799 h 2322180"/>
                <a:gd name="connsiteX13" fmla="*/ 1692996 w 4115337"/>
                <a:gd name="connsiteY13" fmla="*/ 302842 h 2322180"/>
                <a:gd name="connsiteX14" fmla="*/ 2216050 w 4115337"/>
                <a:gd name="connsiteY14" fmla="*/ 191941 h 2322180"/>
                <a:gd name="connsiteX15" fmla="*/ 2916445 w 4115337"/>
                <a:gd name="connsiteY15" fmla="*/ 950 h 2322180"/>
                <a:gd name="connsiteX16" fmla="*/ 2960200 w 4115337"/>
                <a:gd name="connsiteY16" fmla="*/ 0 h 23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337" h="2322180">
                  <a:moveTo>
                    <a:pt x="2960200" y="0"/>
                  </a:moveTo>
                  <a:cubicBezTo>
                    <a:pt x="3171754" y="0"/>
                    <a:pt x="3381497" y="67389"/>
                    <a:pt x="3562482" y="177473"/>
                  </a:cubicBezTo>
                  <a:cubicBezTo>
                    <a:pt x="3954469" y="415952"/>
                    <a:pt x="4132406" y="916963"/>
                    <a:pt x="4114052" y="1411900"/>
                  </a:cubicBezTo>
                  <a:cubicBezTo>
                    <a:pt x="4103739" y="1691514"/>
                    <a:pt x="4030780" y="1969195"/>
                    <a:pt x="3898441" y="2196525"/>
                  </a:cubicBezTo>
                  <a:lnTo>
                    <a:pt x="3814808" y="2322180"/>
                  </a:lnTo>
                  <a:lnTo>
                    <a:pt x="519662" y="2322180"/>
                  </a:lnTo>
                  <a:lnTo>
                    <a:pt x="523093" y="2313390"/>
                  </a:lnTo>
                  <a:cubicBezTo>
                    <a:pt x="548317" y="2248486"/>
                    <a:pt x="570907" y="2183162"/>
                    <a:pt x="576694" y="2114083"/>
                  </a:cubicBezTo>
                  <a:cubicBezTo>
                    <a:pt x="590631" y="1947058"/>
                    <a:pt x="503540" y="1788006"/>
                    <a:pt x="400061" y="1656099"/>
                  </a:cubicBezTo>
                  <a:cubicBezTo>
                    <a:pt x="296669" y="1524192"/>
                    <a:pt x="173332" y="1406157"/>
                    <a:pt x="93398" y="1258922"/>
                  </a:cubicBezTo>
                  <a:cubicBezTo>
                    <a:pt x="-198268" y="721643"/>
                    <a:pt x="235730" y="60012"/>
                    <a:pt x="807177" y="60012"/>
                  </a:cubicBezTo>
                  <a:cubicBezTo>
                    <a:pt x="874080" y="60012"/>
                    <a:pt x="942861" y="69068"/>
                    <a:pt x="1012591" y="88461"/>
                  </a:cubicBezTo>
                  <a:cubicBezTo>
                    <a:pt x="1181980" y="135573"/>
                    <a:pt x="1332219" y="238965"/>
                    <a:pt x="1503110" y="280799"/>
                  </a:cubicBezTo>
                  <a:cubicBezTo>
                    <a:pt x="1565772" y="296150"/>
                    <a:pt x="1629252" y="302842"/>
                    <a:pt x="1692996" y="302842"/>
                  </a:cubicBezTo>
                  <a:cubicBezTo>
                    <a:pt x="1869409" y="302842"/>
                    <a:pt x="2047810" y="251687"/>
                    <a:pt x="2216050" y="191941"/>
                  </a:cubicBezTo>
                  <a:cubicBezTo>
                    <a:pt x="2445054" y="110703"/>
                    <a:pt x="2673637" y="11883"/>
                    <a:pt x="2916445" y="950"/>
                  </a:cubicBezTo>
                  <a:cubicBezTo>
                    <a:pt x="2931023" y="310"/>
                    <a:pt x="2945622" y="0"/>
                    <a:pt x="29602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Freeform 631">
              <a:extLst>
                <a:ext uri="{FF2B5EF4-FFF2-40B4-BE49-F238E27FC236}">
                  <a16:creationId xmlns:a16="http://schemas.microsoft.com/office/drawing/2014/main" id="{EAA197D6-C0E6-A54D-994F-38757FDFFB44}"/>
                </a:ext>
              </a:extLst>
            </p:cNvPr>
            <p:cNvSpPr/>
            <p:nvPr/>
          </p:nvSpPr>
          <p:spPr>
            <a:xfrm flipH="1">
              <a:off x="0" y="0"/>
              <a:ext cx="3590041" cy="2568870"/>
            </a:xfrm>
            <a:custGeom>
              <a:avLst/>
              <a:gdLst>
                <a:gd name="connsiteX0" fmla="*/ 7148 w 3590041"/>
                <a:gd name="connsiteY0" fmla="*/ 0 h 2568870"/>
                <a:gd name="connsiteX1" fmla="*/ 3590041 w 3590041"/>
                <a:gd name="connsiteY1" fmla="*/ 0 h 2568870"/>
                <a:gd name="connsiteX2" fmla="*/ 3590041 w 3590041"/>
                <a:gd name="connsiteY2" fmla="*/ 1744061 h 2568870"/>
                <a:gd name="connsiteX3" fmla="*/ 3472543 w 3590041"/>
                <a:gd name="connsiteY3" fmla="*/ 1816628 h 2568870"/>
                <a:gd name="connsiteX4" fmla="*/ 3049899 w 3590041"/>
                <a:gd name="connsiteY4" fmla="*/ 1918084 h 2568870"/>
                <a:gd name="connsiteX5" fmla="*/ 2882564 w 3590041"/>
                <a:gd name="connsiteY5" fmla="*/ 1902402 h 2568870"/>
                <a:gd name="connsiteX6" fmla="*/ 2569606 w 3590041"/>
                <a:gd name="connsiteY6" fmla="*/ 1844555 h 2568870"/>
                <a:gd name="connsiteX7" fmla="*/ 2480439 w 3590041"/>
                <a:gd name="connsiteY7" fmla="*/ 1855378 h 2568870"/>
                <a:gd name="connsiteX8" fmla="*/ 2153588 w 3590041"/>
                <a:gd name="connsiteY8" fmla="*/ 2119058 h 2568870"/>
                <a:gd name="connsiteX9" fmla="*/ 1489527 w 3590041"/>
                <a:gd name="connsiteY9" fmla="*/ 2538566 h 2568870"/>
                <a:gd name="connsiteX10" fmla="*/ 1244776 w 3590041"/>
                <a:gd name="connsiteY10" fmla="*/ 2568870 h 2568870"/>
                <a:gd name="connsiteX11" fmla="*/ 729143 w 3590041"/>
                <a:gd name="connsiteY11" fmla="*/ 2408802 h 2568870"/>
                <a:gd name="connsiteX12" fmla="*/ 453690 w 3590041"/>
                <a:gd name="connsiteY12" fmla="*/ 1709180 h 2568870"/>
                <a:gd name="connsiteX13" fmla="*/ 576695 w 3590041"/>
                <a:gd name="connsiteY13" fmla="*/ 1313085 h 2568870"/>
                <a:gd name="connsiteX14" fmla="*/ 400061 w 3590041"/>
                <a:gd name="connsiteY14" fmla="*/ 855101 h 2568870"/>
                <a:gd name="connsiteX15" fmla="*/ 93398 w 3590041"/>
                <a:gd name="connsiteY15" fmla="*/ 457923 h 2568870"/>
                <a:gd name="connsiteX16" fmla="*/ 1520 w 3590041"/>
                <a:gd name="connsiteY16" fmla="*/ 43929 h 25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90041" h="2568870">
                  <a:moveTo>
                    <a:pt x="7148" y="0"/>
                  </a:moveTo>
                  <a:lnTo>
                    <a:pt x="3590041" y="0"/>
                  </a:lnTo>
                  <a:lnTo>
                    <a:pt x="3590041" y="1744061"/>
                  </a:lnTo>
                  <a:lnTo>
                    <a:pt x="3472543" y="1816628"/>
                  </a:lnTo>
                  <a:cubicBezTo>
                    <a:pt x="3342328" y="1883048"/>
                    <a:pt x="3196058" y="1918084"/>
                    <a:pt x="3049899" y="1918084"/>
                  </a:cubicBezTo>
                  <a:cubicBezTo>
                    <a:pt x="2993796" y="1918084"/>
                    <a:pt x="2937716" y="1912916"/>
                    <a:pt x="2882564" y="1902402"/>
                  </a:cubicBezTo>
                  <a:cubicBezTo>
                    <a:pt x="2778598" y="1882545"/>
                    <a:pt x="2673262" y="1844555"/>
                    <a:pt x="2569606" y="1844555"/>
                  </a:cubicBezTo>
                  <a:cubicBezTo>
                    <a:pt x="2539722" y="1844555"/>
                    <a:pt x="2509970" y="1847713"/>
                    <a:pt x="2480439" y="1855378"/>
                  </a:cubicBezTo>
                  <a:cubicBezTo>
                    <a:pt x="2342812" y="1891115"/>
                    <a:pt x="2249382" y="2014010"/>
                    <a:pt x="2153588" y="2119058"/>
                  </a:cubicBezTo>
                  <a:cubicBezTo>
                    <a:pt x="1974657" y="2315372"/>
                    <a:pt x="1747134" y="2473916"/>
                    <a:pt x="1489527" y="2538566"/>
                  </a:cubicBezTo>
                  <a:cubicBezTo>
                    <a:pt x="1409858" y="2558599"/>
                    <a:pt x="1327228" y="2568870"/>
                    <a:pt x="1244776" y="2568870"/>
                  </a:cubicBezTo>
                  <a:cubicBezTo>
                    <a:pt x="1060478" y="2568870"/>
                    <a:pt x="876997" y="2517539"/>
                    <a:pt x="729143" y="2408802"/>
                  </a:cubicBezTo>
                  <a:cubicBezTo>
                    <a:pt x="515005" y="2251473"/>
                    <a:pt x="391315" y="1967427"/>
                    <a:pt x="453690" y="1709180"/>
                  </a:cubicBezTo>
                  <a:cubicBezTo>
                    <a:pt x="486335" y="1574380"/>
                    <a:pt x="565121" y="1451243"/>
                    <a:pt x="576695" y="1313085"/>
                  </a:cubicBezTo>
                  <a:cubicBezTo>
                    <a:pt x="590632" y="1146060"/>
                    <a:pt x="503541" y="987007"/>
                    <a:pt x="400061" y="855101"/>
                  </a:cubicBezTo>
                  <a:cubicBezTo>
                    <a:pt x="296670" y="723194"/>
                    <a:pt x="173333" y="605159"/>
                    <a:pt x="93398" y="457923"/>
                  </a:cubicBezTo>
                  <a:cubicBezTo>
                    <a:pt x="20482" y="323604"/>
                    <a:pt x="-7081" y="181512"/>
                    <a:pt x="1520" y="4392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338FE64A-9D77-A543-BBD9-6F1B6E85C03F}"/>
              </a:ext>
            </a:extLst>
          </p:cNvPr>
          <p:cNvSpPr>
            <a:spLocks noGrp="1"/>
          </p:cNvSpPr>
          <p:nvPr>
            <p:ph type="sldNum" sz="quarter" idx="10"/>
          </p:nvPr>
        </p:nvSpPr>
        <p:spPr/>
        <p:txBody>
          <a:bodyPr/>
          <a:lstStyle/>
          <a:p>
            <a:fld id="{02422CDE-BAFC-2445-952A-AA8397AC22DC}" type="slidenum">
              <a:rPr lang="en-US" smtClean="0"/>
              <a:pPr/>
              <a:t>12</a:t>
            </a:fld>
            <a:endParaRPr lang="en-US" dirty="0"/>
          </a:p>
        </p:txBody>
      </p:sp>
      <p:sp>
        <p:nvSpPr>
          <p:cNvPr id="12" name="Google Shape;775;p36">
            <a:extLst>
              <a:ext uri="{FF2B5EF4-FFF2-40B4-BE49-F238E27FC236}">
                <a16:creationId xmlns:a16="http://schemas.microsoft.com/office/drawing/2014/main" id="{03AED80B-2EFE-4047-A60E-8B1A67908147}"/>
              </a:ext>
            </a:extLst>
          </p:cNvPr>
          <p:cNvSpPr txBox="1">
            <a:spLocks/>
          </p:cNvSpPr>
          <p:nvPr/>
        </p:nvSpPr>
        <p:spPr>
          <a:xfrm flipH="1">
            <a:off x="8499090" y="946407"/>
            <a:ext cx="2831567" cy="886397"/>
          </a:xfrm>
          <a:prstGeom prst="rect">
            <a:avLst/>
          </a:prstGeom>
        </p:spPr>
        <p:txBody>
          <a:bodyPr spcFirstLastPara="1" wrap="square" lIns="0" tIns="0" rIns="0" bIns="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3200" dirty="0">
                <a:solidFill>
                  <a:srgbClr val="FFFFFF"/>
                </a:solidFill>
                <a:latin typeface="Raleway Medium" panose="020B0503030101060003" pitchFamily="34" charset="77"/>
              </a:rPr>
              <a:t>UGCA Platform </a:t>
            </a:r>
          </a:p>
          <a:p>
            <a:pPr algn="r">
              <a:spcBef>
                <a:spcPts val="0"/>
              </a:spcBef>
            </a:pPr>
            <a:r>
              <a:rPr lang="en-US" sz="3200" dirty="0">
                <a:solidFill>
                  <a:srgbClr val="FFFFFF"/>
                </a:solidFill>
                <a:latin typeface="Raleway Medium" panose="020B0503030101060003" pitchFamily="34" charset="77"/>
              </a:rPr>
              <a:t>System Demo</a:t>
            </a:r>
          </a:p>
        </p:txBody>
      </p:sp>
      <p:grpSp>
        <p:nvGrpSpPr>
          <p:cNvPr id="13" name="Group 12">
            <a:extLst>
              <a:ext uri="{FF2B5EF4-FFF2-40B4-BE49-F238E27FC236}">
                <a16:creationId xmlns:a16="http://schemas.microsoft.com/office/drawing/2014/main" id="{762C4C99-564E-8C47-8092-4F6D422D66FA}"/>
              </a:ext>
            </a:extLst>
          </p:cNvPr>
          <p:cNvGrpSpPr/>
          <p:nvPr/>
        </p:nvGrpSpPr>
        <p:grpSpPr>
          <a:xfrm>
            <a:off x="10281948" y="2089231"/>
            <a:ext cx="1023072" cy="0"/>
            <a:chOff x="5477042" y="4118549"/>
            <a:chExt cx="1237917" cy="0"/>
          </a:xfrm>
        </p:grpSpPr>
        <p:cxnSp>
          <p:nvCxnSpPr>
            <p:cNvPr id="14" name="Straight Connector 13">
              <a:extLst>
                <a:ext uri="{FF2B5EF4-FFF2-40B4-BE49-F238E27FC236}">
                  <a16:creationId xmlns:a16="http://schemas.microsoft.com/office/drawing/2014/main" id="{8FF94C23-9AB7-5644-B221-515CFB7D0649}"/>
                </a:ext>
              </a:extLst>
            </p:cNvPr>
            <p:cNvCxnSpPr/>
            <p:nvPr/>
          </p:nvCxnSpPr>
          <p:spPr>
            <a:xfrm flipV="1">
              <a:off x="5477042"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B1D1C7-96EF-E943-BC2A-77AFCCDF4807}"/>
                </a:ext>
              </a:extLst>
            </p:cNvPr>
            <p:cNvCxnSpPr/>
            <p:nvPr/>
          </p:nvCxnSpPr>
          <p:spPr>
            <a:xfrm flipV="1">
              <a:off x="5697113"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CA8BAE-7F38-A04A-8C48-0EFE2E15C74C}"/>
                </a:ext>
              </a:extLst>
            </p:cNvPr>
            <p:cNvCxnSpPr/>
            <p:nvPr/>
          </p:nvCxnSpPr>
          <p:spPr>
            <a:xfrm flipV="1">
              <a:off x="5921463"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616A20F-6BDB-B24D-833D-DF92C22F815A}"/>
                </a:ext>
              </a:extLst>
            </p:cNvPr>
            <p:cNvCxnSpPr/>
            <p:nvPr/>
          </p:nvCxnSpPr>
          <p:spPr>
            <a:xfrm flipV="1">
              <a:off x="6146424"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4F7DECB-F700-8F42-9921-B87B4869ABCD}"/>
                </a:ext>
              </a:extLst>
            </p:cNvPr>
            <p:cNvCxnSpPr/>
            <p:nvPr/>
          </p:nvCxnSpPr>
          <p:spPr>
            <a:xfrm flipV="1">
              <a:off x="6364244"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FD9F12-202E-5D4E-B346-E3F184DCA76A}"/>
                </a:ext>
              </a:extLst>
            </p:cNvPr>
            <p:cNvCxnSpPr/>
            <p:nvPr/>
          </p:nvCxnSpPr>
          <p:spPr>
            <a:xfrm flipV="1">
              <a:off x="6584139"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3BD20327-A0E5-4A46-830B-12C4CA5C18B1}"/>
              </a:ext>
            </a:extLst>
          </p:cNvPr>
          <p:cNvSpPr/>
          <p:nvPr/>
        </p:nvSpPr>
        <p:spPr>
          <a:xfrm>
            <a:off x="7467601" y="2124204"/>
            <a:ext cx="4026410" cy="1166410"/>
          </a:xfrm>
          <a:prstGeom prst="rect">
            <a:avLst/>
          </a:prstGeom>
        </p:spPr>
        <p:txBody>
          <a:bodyPr wrap="square" lIns="0">
            <a:spAutoFit/>
          </a:bodyPr>
          <a:lstStyle/>
          <a:p>
            <a:pPr algn="r">
              <a:lnSpc>
                <a:spcPct val="150000"/>
              </a:lnSpc>
            </a:pPr>
            <a:r>
              <a:rPr lang="en-US" sz="1200" b="1" dirty="0">
                <a:solidFill>
                  <a:srgbClr val="FFFFFF">
                    <a:alpha val="90000"/>
                  </a:srgbClr>
                </a:solidFill>
                <a:latin typeface="Raleway" panose="020B0503030101060003" pitchFamily="34" charset="77"/>
                <a:ea typeface="Open Sans" panose="020B0606030504020204" pitchFamily="34" charset="0"/>
                <a:cs typeface="Open Sans" panose="020B0606030504020204" pitchFamily="34" charset="0"/>
              </a:rPr>
              <a:t>We will make a small demo of the system as follow</a:t>
            </a:r>
          </a:p>
          <a:p>
            <a:pPr algn="r">
              <a:lnSpc>
                <a:spcPct val="150000"/>
              </a:lnSpc>
            </a:pPr>
            <a:r>
              <a:rPr lang="en-US" sz="1200" b="1" dirty="0">
                <a:solidFill>
                  <a:srgbClr val="FFFFFF">
                    <a:alpha val="90000"/>
                  </a:srgbClr>
                </a:solidFill>
                <a:latin typeface="Raleway" panose="020B0503030101060003" pitchFamily="34" charset="77"/>
                <a:ea typeface="Open Sans" panose="020B0606030504020204" pitchFamily="34" charset="0"/>
                <a:cs typeface="Open Sans" panose="020B0606030504020204" pitchFamily="34" charset="0"/>
              </a:rPr>
              <a:t>1- Web Application </a:t>
            </a:r>
          </a:p>
          <a:p>
            <a:pPr algn="r">
              <a:lnSpc>
                <a:spcPct val="150000"/>
              </a:lnSpc>
            </a:pPr>
            <a:r>
              <a:rPr lang="en-US" sz="1200" b="1" dirty="0">
                <a:solidFill>
                  <a:srgbClr val="FFFFFF">
                    <a:alpha val="90000"/>
                  </a:srgbClr>
                </a:solidFill>
                <a:latin typeface="Raleway" panose="020B0503030101060003" pitchFamily="34" charset="77"/>
                <a:ea typeface="Open Sans" panose="020B0606030504020204" pitchFamily="34" charset="0"/>
                <a:cs typeface="Open Sans" panose="020B0606030504020204" pitchFamily="34" charset="0"/>
              </a:rPr>
              <a:t>2- Chat Server</a:t>
            </a:r>
          </a:p>
          <a:p>
            <a:pPr algn="r">
              <a:lnSpc>
                <a:spcPct val="150000"/>
              </a:lnSpc>
            </a:pPr>
            <a:r>
              <a:rPr lang="en-US" sz="1200" b="1" dirty="0">
                <a:solidFill>
                  <a:srgbClr val="FFFFFF">
                    <a:alpha val="90000"/>
                  </a:srgbClr>
                </a:solidFill>
                <a:latin typeface="Raleway" panose="020B0503030101060003" pitchFamily="34" charset="77"/>
                <a:ea typeface="Open Sans" panose="020B0606030504020204" pitchFamily="34" charset="0"/>
                <a:cs typeface="Open Sans" panose="020B0606030504020204" pitchFamily="34" charset="0"/>
              </a:rPr>
              <a:t>3- Mobile App</a:t>
            </a:r>
          </a:p>
        </p:txBody>
      </p:sp>
      <p:grpSp>
        <p:nvGrpSpPr>
          <p:cNvPr id="326" name="Graphic 22">
            <a:extLst>
              <a:ext uri="{FF2B5EF4-FFF2-40B4-BE49-F238E27FC236}">
                <a16:creationId xmlns:a16="http://schemas.microsoft.com/office/drawing/2014/main" id="{A7131C15-4B4F-5449-9F17-8014C3AEA26D}"/>
              </a:ext>
            </a:extLst>
          </p:cNvPr>
          <p:cNvGrpSpPr/>
          <p:nvPr/>
        </p:nvGrpSpPr>
        <p:grpSpPr>
          <a:xfrm>
            <a:off x="951548" y="1316503"/>
            <a:ext cx="5482726" cy="4790226"/>
            <a:chOff x="561667" y="1444909"/>
            <a:chExt cx="5004171" cy="4372115"/>
          </a:xfrm>
          <a:solidFill>
            <a:schemeClr val="accent1"/>
          </a:solidFill>
        </p:grpSpPr>
        <p:sp>
          <p:nvSpPr>
            <p:cNvPr id="327" name="Freeform 326">
              <a:extLst>
                <a:ext uri="{FF2B5EF4-FFF2-40B4-BE49-F238E27FC236}">
                  <a16:creationId xmlns:a16="http://schemas.microsoft.com/office/drawing/2014/main" id="{C76A8DCE-FA12-8149-8EA0-161E0FD9CA24}"/>
                </a:ext>
              </a:extLst>
            </p:cNvPr>
            <p:cNvSpPr/>
            <p:nvPr/>
          </p:nvSpPr>
          <p:spPr>
            <a:xfrm>
              <a:off x="3749621" y="3396276"/>
              <a:ext cx="511146" cy="394734"/>
            </a:xfrm>
            <a:custGeom>
              <a:avLst/>
              <a:gdLst>
                <a:gd name="connsiteX0" fmla="*/ 525656 w 511146"/>
                <a:gd name="connsiteY0" fmla="*/ 0 h 394734"/>
                <a:gd name="connsiteX1" fmla="*/ 525656 w 511146"/>
                <a:gd name="connsiteY1" fmla="*/ 356248 h 394734"/>
                <a:gd name="connsiteX2" fmla="*/ 487227 w 511146"/>
                <a:gd name="connsiteY2" fmla="*/ 394888 h 394734"/>
                <a:gd name="connsiteX3" fmla="*/ 466792 w 511146"/>
                <a:gd name="connsiteY3" fmla="*/ 389142 h 394734"/>
                <a:gd name="connsiteX4" fmla="*/ 0 w 511146"/>
                <a:gd name="connsiteY4" fmla="*/ 101973 h 394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146" h="394734">
                  <a:moveTo>
                    <a:pt x="525656" y="0"/>
                  </a:moveTo>
                  <a:lnTo>
                    <a:pt x="525656" y="356248"/>
                  </a:lnTo>
                  <a:cubicBezTo>
                    <a:pt x="525741" y="377503"/>
                    <a:pt x="508536" y="394803"/>
                    <a:pt x="487227" y="394888"/>
                  </a:cubicBezTo>
                  <a:cubicBezTo>
                    <a:pt x="480011" y="394917"/>
                    <a:pt x="472931" y="392926"/>
                    <a:pt x="466792" y="389142"/>
                  </a:cubicBezTo>
                  <a:lnTo>
                    <a:pt x="0" y="101973"/>
                  </a:lnTo>
                </a:path>
              </a:pathLst>
            </a:custGeom>
            <a:noFill/>
            <a:ln w="16481" cap="rnd">
              <a:solidFill>
                <a:srgbClr val="F5DA7D"/>
              </a:solidFill>
              <a:prstDash val="solid"/>
              <a:round/>
            </a:ln>
          </p:spPr>
          <p:txBody>
            <a:bodyPr rtlCol="0" anchor="ctr"/>
            <a:lstStyle/>
            <a:p>
              <a:endParaRPr lang="en-US"/>
            </a:p>
          </p:txBody>
        </p:sp>
        <p:sp>
          <p:nvSpPr>
            <p:cNvPr id="328" name="Freeform 327">
              <a:extLst>
                <a:ext uri="{FF2B5EF4-FFF2-40B4-BE49-F238E27FC236}">
                  <a16:creationId xmlns:a16="http://schemas.microsoft.com/office/drawing/2014/main" id="{C951C0A9-EA15-6E48-80BB-6D6FF96CBEA2}"/>
                </a:ext>
              </a:extLst>
            </p:cNvPr>
            <p:cNvSpPr/>
            <p:nvPr/>
          </p:nvSpPr>
          <p:spPr>
            <a:xfrm>
              <a:off x="3727527" y="2468206"/>
              <a:ext cx="840918" cy="444076"/>
            </a:xfrm>
            <a:custGeom>
              <a:avLst/>
              <a:gdLst>
                <a:gd name="connsiteX0" fmla="*/ 848173 w 840917"/>
                <a:gd name="connsiteY0" fmla="*/ 57024 h 444075"/>
                <a:gd name="connsiteX1" fmla="*/ 848173 w 840917"/>
                <a:gd name="connsiteY1" fmla="*/ 413271 h 444075"/>
                <a:gd name="connsiteX2" fmla="*/ 810105 w 840917"/>
                <a:gd name="connsiteY2" fmla="*/ 451940 h 444075"/>
                <a:gd name="connsiteX3" fmla="*/ 789473 w 840917"/>
                <a:gd name="connsiteY3" fmla="*/ 446166 h 444075"/>
                <a:gd name="connsiteX4" fmla="*/ 74034 w 840917"/>
                <a:gd name="connsiteY4" fmla="*/ 6531 h 444075"/>
                <a:gd name="connsiteX5" fmla="*/ 6528 w 840917"/>
                <a:gd name="connsiteY5" fmla="*/ 24833 h 444075"/>
                <a:gd name="connsiteX6" fmla="*/ 0 w 840917"/>
                <a:gd name="connsiteY6" fmla="*/ 48307 h 444075"/>
                <a:gd name="connsiteX7" fmla="*/ 0 w 840917"/>
                <a:gd name="connsiteY7" fmla="*/ 405541 h 44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0917" h="444075">
                  <a:moveTo>
                    <a:pt x="848173" y="57024"/>
                  </a:moveTo>
                  <a:lnTo>
                    <a:pt x="848173" y="413271"/>
                  </a:lnTo>
                  <a:cubicBezTo>
                    <a:pt x="848365" y="434435"/>
                    <a:pt x="831322" y="451748"/>
                    <a:pt x="810105" y="451940"/>
                  </a:cubicBezTo>
                  <a:cubicBezTo>
                    <a:pt x="802818" y="452006"/>
                    <a:pt x="795662" y="450004"/>
                    <a:pt x="789473" y="446166"/>
                  </a:cubicBezTo>
                  <a:lnTo>
                    <a:pt x="74034" y="6531"/>
                  </a:lnTo>
                  <a:cubicBezTo>
                    <a:pt x="50326" y="-7010"/>
                    <a:pt x="20102" y="1184"/>
                    <a:pt x="6528" y="24833"/>
                  </a:cubicBezTo>
                  <a:cubicBezTo>
                    <a:pt x="2419" y="31990"/>
                    <a:pt x="175" y="40061"/>
                    <a:pt x="0" y="48307"/>
                  </a:cubicBezTo>
                  <a:lnTo>
                    <a:pt x="0" y="405541"/>
                  </a:lnTo>
                </a:path>
              </a:pathLst>
            </a:custGeom>
            <a:noFill/>
            <a:ln w="16481" cap="rnd">
              <a:solidFill>
                <a:schemeClr val="accent4">
                  <a:lumMod val="60000"/>
                  <a:lumOff val="40000"/>
                </a:schemeClr>
              </a:solidFill>
              <a:prstDash val="solid"/>
              <a:round/>
            </a:ln>
          </p:spPr>
          <p:txBody>
            <a:bodyPr rtlCol="0" anchor="ctr"/>
            <a:lstStyle/>
            <a:p>
              <a:endParaRPr lang="en-US"/>
            </a:p>
          </p:txBody>
        </p:sp>
        <p:sp>
          <p:nvSpPr>
            <p:cNvPr id="329" name="Freeform 328">
              <a:extLst>
                <a:ext uri="{FF2B5EF4-FFF2-40B4-BE49-F238E27FC236}">
                  <a16:creationId xmlns:a16="http://schemas.microsoft.com/office/drawing/2014/main" id="{5CB6A9D3-4AB5-0F48-A1E8-A24198D29A12}"/>
                </a:ext>
              </a:extLst>
            </p:cNvPr>
            <p:cNvSpPr/>
            <p:nvPr/>
          </p:nvSpPr>
          <p:spPr>
            <a:xfrm>
              <a:off x="3813267" y="3666011"/>
              <a:ext cx="1335575" cy="1052624"/>
            </a:xfrm>
            <a:custGeom>
              <a:avLst/>
              <a:gdLst>
                <a:gd name="connsiteX0" fmla="*/ 1342006 w 1335575"/>
                <a:gd name="connsiteY0" fmla="*/ 0 h 1052624"/>
                <a:gd name="connsiteX1" fmla="*/ 1342006 w 1335575"/>
                <a:gd name="connsiteY1" fmla="*/ 1022855 h 1052624"/>
                <a:gd name="connsiteX2" fmla="*/ 1303577 w 1335575"/>
                <a:gd name="connsiteY2" fmla="*/ 1061495 h 1052624"/>
                <a:gd name="connsiteX3" fmla="*/ 1283141 w 1335575"/>
                <a:gd name="connsiteY3" fmla="*/ 1055749 h 1052624"/>
                <a:gd name="connsiteX4" fmla="*/ 0 w 1335575"/>
                <a:gd name="connsiteY4" fmla="*/ 270064 h 1052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575" h="1052624">
                  <a:moveTo>
                    <a:pt x="1342006" y="0"/>
                  </a:moveTo>
                  <a:lnTo>
                    <a:pt x="1342006" y="1022855"/>
                  </a:lnTo>
                  <a:cubicBezTo>
                    <a:pt x="1342091" y="1044110"/>
                    <a:pt x="1324886" y="1061410"/>
                    <a:pt x="1303577" y="1061495"/>
                  </a:cubicBezTo>
                  <a:cubicBezTo>
                    <a:pt x="1296361" y="1061524"/>
                    <a:pt x="1289280" y="1059533"/>
                    <a:pt x="1283141" y="1055749"/>
                  </a:cubicBezTo>
                  <a:lnTo>
                    <a:pt x="0" y="270064"/>
                  </a:lnTo>
                </a:path>
              </a:pathLst>
            </a:custGeom>
            <a:noFill/>
            <a:ln w="16481" cap="rnd">
              <a:solidFill>
                <a:schemeClr val="accent1">
                  <a:lumMod val="60000"/>
                  <a:lumOff val="40000"/>
                </a:schemeClr>
              </a:solidFill>
              <a:prstDash val="solid"/>
              <a:round/>
            </a:ln>
          </p:spPr>
          <p:txBody>
            <a:bodyPr rtlCol="0" anchor="ctr"/>
            <a:lstStyle/>
            <a:p>
              <a:endParaRPr lang="en-US"/>
            </a:p>
          </p:txBody>
        </p:sp>
        <p:sp>
          <p:nvSpPr>
            <p:cNvPr id="330" name="Freeform 329">
              <a:extLst>
                <a:ext uri="{FF2B5EF4-FFF2-40B4-BE49-F238E27FC236}">
                  <a16:creationId xmlns:a16="http://schemas.microsoft.com/office/drawing/2014/main" id="{AE6FDDA0-5A5C-A841-9C9A-8010E13395B6}"/>
                </a:ext>
              </a:extLst>
            </p:cNvPr>
            <p:cNvSpPr/>
            <p:nvPr/>
          </p:nvSpPr>
          <p:spPr>
            <a:xfrm>
              <a:off x="3303605" y="1998424"/>
              <a:ext cx="16489" cy="674337"/>
            </a:xfrm>
            <a:custGeom>
              <a:avLst/>
              <a:gdLst>
                <a:gd name="connsiteX0" fmla="*/ 0 w 0"/>
                <a:gd name="connsiteY0" fmla="*/ 0 h 674337"/>
                <a:gd name="connsiteX1" fmla="*/ 0 w 0"/>
                <a:gd name="connsiteY1" fmla="*/ 685193 h 674337"/>
              </a:gdLst>
              <a:ahLst/>
              <a:cxnLst>
                <a:cxn ang="0">
                  <a:pos x="connsiteX0" y="connsiteY0"/>
                </a:cxn>
                <a:cxn ang="0">
                  <a:pos x="connsiteX1" y="connsiteY1"/>
                </a:cxn>
              </a:cxnLst>
              <a:rect l="l" t="t" r="r" b="b"/>
              <a:pathLst>
                <a:path h="674337">
                  <a:moveTo>
                    <a:pt x="0" y="0"/>
                  </a:moveTo>
                  <a:lnTo>
                    <a:pt x="0" y="685193"/>
                  </a:lnTo>
                </a:path>
              </a:pathLst>
            </a:custGeom>
            <a:ln w="16481" cap="rnd">
              <a:solidFill>
                <a:schemeClr val="accent1">
                  <a:lumMod val="60000"/>
                  <a:lumOff val="40000"/>
                </a:schemeClr>
              </a:solidFill>
              <a:prstDash val="solid"/>
              <a:round/>
            </a:ln>
          </p:spPr>
          <p:txBody>
            <a:bodyPr rtlCol="0" anchor="ctr"/>
            <a:lstStyle/>
            <a:p>
              <a:endParaRPr lang="en-US"/>
            </a:p>
          </p:txBody>
        </p:sp>
        <p:sp>
          <p:nvSpPr>
            <p:cNvPr id="331" name="Freeform 330">
              <a:extLst>
                <a:ext uri="{FF2B5EF4-FFF2-40B4-BE49-F238E27FC236}">
                  <a16:creationId xmlns:a16="http://schemas.microsoft.com/office/drawing/2014/main" id="{1EB5EAB5-2D66-714A-A36A-60E1C4B54DC1}"/>
                </a:ext>
              </a:extLst>
            </p:cNvPr>
            <p:cNvSpPr/>
            <p:nvPr/>
          </p:nvSpPr>
          <p:spPr>
            <a:xfrm>
              <a:off x="1802155" y="2708288"/>
              <a:ext cx="560612" cy="740127"/>
            </a:xfrm>
            <a:custGeom>
              <a:avLst/>
              <a:gdLst>
                <a:gd name="connsiteX0" fmla="*/ 0 w 560611"/>
                <a:gd name="connsiteY0" fmla="*/ 0 h 740126"/>
                <a:gd name="connsiteX1" fmla="*/ 0 w 560611"/>
                <a:gd name="connsiteY1" fmla="*/ 349669 h 740126"/>
                <a:gd name="connsiteX2" fmla="*/ 55896 w 560611"/>
                <a:gd name="connsiteY2" fmla="*/ 448352 h 740126"/>
                <a:gd name="connsiteX3" fmla="*/ 562920 w 560611"/>
                <a:gd name="connsiteY3" fmla="*/ 756245 h 740126"/>
              </a:gdLst>
              <a:ahLst/>
              <a:cxnLst>
                <a:cxn ang="0">
                  <a:pos x="connsiteX0" y="connsiteY0"/>
                </a:cxn>
                <a:cxn ang="0">
                  <a:pos x="connsiteX1" y="connsiteY1"/>
                </a:cxn>
                <a:cxn ang="0">
                  <a:pos x="connsiteX2" y="connsiteY2"/>
                </a:cxn>
                <a:cxn ang="0">
                  <a:pos x="connsiteX3" y="connsiteY3"/>
                </a:cxn>
              </a:cxnLst>
              <a:rect l="l" t="t" r="r" b="b"/>
              <a:pathLst>
                <a:path w="560611" h="740126">
                  <a:moveTo>
                    <a:pt x="0" y="0"/>
                  </a:moveTo>
                  <a:lnTo>
                    <a:pt x="0" y="349669"/>
                  </a:lnTo>
                  <a:cubicBezTo>
                    <a:pt x="179" y="390016"/>
                    <a:pt x="21342" y="427379"/>
                    <a:pt x="55896" y="448352"/>
                  </a:cubicBezTo>
                  <a:lnTo>
                    <a:pt x="562920" y="756245"/>
                  </a:lnTo>
                </a:path>
              </a:pathLst>
            </a:custGeom>
            <a:noFill/>
            <a:ln w="16481" cap="rnd">
              <a:solidFill>
                <a:schemeClr val="accent4">
                  <a:lumMod val="60000"/>
                  <a:lumOff val="40000"/>
                </a:schemeClr>
              </a:solidFill>
              <a:prstDash val="solid"/>
              <a:round/>
            </a:ln>
          </p:spPr>
          <p:txBody>
            <a:bodyPr rtlCol="0" anchor="ctr"/>
            <a:lstStyle/>
            <a:p>
              <a:endParaRPr lang="en-US"/>
            </a:p>
          </p:txBody>
        </p:sp>
        <p:sp>
          <p:nvSpPr>
            <p:cNvPr id="332" name="Freeform 331">
              <a:extLst>
                <a:ext uri="{FF2B5EF4-FFF2-40B4-BE49-F238E27FC236}">
                  <a16:creationId xmlns:a16="http://schemas.microsoft.com/office/drawing/2014/main" id="{606A5CBE-2757-CB41-901D-200000CF7A02}"/>
                </a:ext>
              </a:extLst>
            </p:cNvPr>
            <p:cNvSpPr/>
            <p:nvPr/>
          </p:nvSpPr>
          <p:spPr>
            <a:xfrm>
              <a:off x="1970998" y="1746617"/>
              <a:ext cx="560612" cy="740127"/>
            </a:xfrm>
            <a:custGeom>
              <a:avLst/>
              <a:gdLst>
                <a:gd name="connsiteX0" fmla="*/ 0 w 560611"/>
                <a:gd name="connsiteY0" fmla="*/ 0 h 740126"/>
                <a:gd name="connsiteX1" fmla="*/ 0 w 560611"/>
                <a:gd name="connsiteY1" fmla="*/ 349669 h 740126"/>
                <a:gd name="connsiteX2" fmla="*/ 56061 w 560611"/>
                <a:gd name="connsiteY2" fmla="*/ 448352 h 740126"/>
                <a:gd name="connsiteX3" fmla="*/ 562920 w 560611"/>
                <a:gd name="connsiteY3" fmla="*/ 756245 h 740126"/>
              </a:gdLst>
              <a:ahLst/>
              <a:cxnLst>
                <a:cxn ang="0">
                  <a:pos x="connsiteX0" y="connsiteY0"/>
                </a:cxn>
                <a:cxn ang="0">
                  <a:pos x="connsiteX1" y="connsiteY1"/>
                </a:cxn>
                <a:cxn ang="0">
                  <a:pos x="connsiteX2" y="connsiteY2"/>
                </a:cxn>
                <a:cxn ang="0">
                  <a:pos x="connsiteX3" y="connsiteY3"/>
                </a:cxn>
              </a:cxnLst>
              <a:rect l="l" t="t" r="r" b="b"/>
              <a:pathLst>
                <a:path w="560611" h="740126">
                  <a:moveTo>
                    <a:pt x="0" y="0"/>
                  </a:moveTo>
                  <a:lnTo>
                    <a:pt x="0" y="349669"/>
                  </a:lnTo>
                  <a:cubicBezTo>
                    <a:pt x="214" y="390049"/>
                    <a:pt x="21443" y="427419"/>
                    <a:pt x="56061" y="448352"/>
                  </a:cubicBezTo>
                  <a:lnTo>
                    <a:pt x="562920" y="756245"/>
                  </a:lnTo>
                </a:path>
              </a:pathLst>
            </a:custGeom>
            <a:noFill/>
            <a:ln w="16481" cap="rnd">
              <a:solidFill>
                <a:srgbClr val="F5DA7D"/>
              </a:solidFill>
              <a:prstDash val="solid"/>
              <a:round/>
            </a:ln>
          </p:spPr>
          <p:txBody>
            <a:bodyPr rtlCol="0" anchor="ctr"/>
            <a:lstStyle/>
            <a:p>
              <a:endParaRPr lang="en-US"/>
            </a:p>
          </p:txBody>
        </p:sp>
        <p:sp>
          <p:nvSpPr>
            <p:cNvPr id="333" name="Freeform 332">
              <a:extLst>
                <a:ext uri="{FF2B5EF4-FFF2-40B4-BE49-F238E27FC236}">
                  <a16:creationId xmlns:a16="http://schemas.microsoft.com/office/drawing/2014/main" id="{6EB9210F-1ED5-4747-9E95-F1CFB4D75E26}"/>
                </a:ext>
              </a:extLst>
            </p:cNvPr>
            <p:cNvSpPr/>
            <p:nvPr/>
          </p:nvSpPr>
          <p:spPr>
            <a:xfrm>
              <a:off x="1368505" y="2012555"/>
              <a:ext cx="494657" cy="789468"/>
            </a:xfrm>
            <a:custGeom>
              <a:avLst/>
              <a:gdLst>
                <a:gd name="connsiteX0" fmla="*/ 0 w 494657"/>
                <a:gd name="connsiteY0" fmla="*/ 11691 h 789468"/>
                <a:gd name="connsiteX1" fmla="*/ 0 w 494657"/>
                <a:gd name="connsiteY1" fmla="*/ 474188 h 789468"/>
                <a:gd name="connsiteX2" fmla="*/ 16489 w 494657"/>
                <a:gd name="connsiteY2" fmla="*/ 505602 h 789468"/>
                <a:gd name="connsiteX3" fmla="*/ 17973 w 494657"/>
                <a:gd name="connsiteY3" fmla="*/ 505602 h 789468"/>
                <a:gd name="connsiteX4" fmla="*/ 169338 w 494657"/>
                <a:gd name="connsiteY4" fmla="*/ 599845 h 789468"/>
                <a:gd name="connsiteX5" fmla="*/ 482621 w 494657"/>
                <a:gd name="connsiteY5" fmla="*/ 792278 h 789468"/>
                <a:gd name="connsiteX6" fmla="*/ 499109 w 494657"/>
                <a:gd name="connsiteY6" fmla="*/ 792278 h 789468"/>
                <a:gd name="connsiteX7" fmla="*/ 506035 w 494657"/>
                <a:gd name="connsiteY7" fmla="*/ 779613 h 789468"/>
                <a:gd name="connsiteX8" fmla="*/ 506035 w 494657"/>
                <a:gd name="connsiteY8" fmla="*/ 328301 h 789468"/>
                <a:gd name="connsiteX9" fmla="*/ 483610 w 494657"/>
                <a:gd name="connsiteY9" fmla="*/ 288170 h 789468"/>
                <a:gd name="connsiteX10" fmla="*/ 17643 w 494657"/>
                <a:gd name="connsiteY10" fmla="*/ 1823 h 789468"/>
                <a:gd name="connsiteX11" fmla="*/ 7255 w 494657"/>
                <a:gd name="connsiteY11" fmla="*/ 836 h 789468"/>
                <a:gd name="connsiteX12" fmla="*/ 5276 w 494657"/>
                <a:gd name="connsiteY12" fmla="*/ 1987 h 789468"/>
                <a:gd name="connsiteX13" fmla="*/ 0 w 494657"/>
                <a:gd name="connsiteY13" fmla="*/ 11691 h 78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657" h="789468">
                  <a:moveTo>
                    <a:pt x="0" y="11691"/>
                  </a:moveTo>
                  <a:lnTo>
                    <a:pt x="0" y="474188"/>
                  </a:lnTo>
                  <a:cubicBezTo>
                    <a:pt x="-11" y="486726"/>
                    <a:pt x="6152" y="498469"/>
                    <a:pt x="16489" y="505602"/>
                  </a:cubicBezTo>
                  <a:lnTo>
                    <a:pt x="17973" y="505602"/>
                  </a:lnTo>
                  <a:lnTo>
                    <a:pt x="169338" y="599845"/>
                  </a:lnTo>
                  <a:lnTo>
                    <a:pt x="482621" y="792278"/>
                  </a:lnTo>
                  <a:cubicBezTo>
                    <a:pt x="487598" y="795649"/>
                    <a:pt x="494133" y="795649"/>
                    <a:pt x="499109" y="792278"/>
                  </a:cubicBezTo>
                  <a:cubicBezTo>
                    <a:pt x="503440" y="789518"/>
                    <a:pt x="506053" y="784739"/>
                    <a:pt x="506035" y="779613"/>
                  </a:cubicBezTo>
                  <a:lnTo>
                    <a:pt x="506035" y="328301"/>
                  </a:lnTo>
                  <a:cubicBezTo>
                    <a:pt x="505937" y="311977"/>
                    <a:pt x="497477" y="296838"/>
                    <a:pt x="483610" y="288170"/>
                  </a:cubicBezTo>
                  <a:lnTo>
                    <a:pt x="17643" y="1823"/>
                  </a:lnTo>
                  <a:cubicBezTo>
                    <a:pt x="14554" y="-191"/>
                    <a:pt x="10669" y="-560"/>
                    <a:pt x="7255" y="836"/>
                  </a:cubicBezTo>
                  <a:lnTo>
                    <a:pt x="5276" y="1987"/>
                  </a:lnTo>
                  <a:cubicBezTo>
                    <a:pt x="1976" y="4115"/>
                    <a:pt x="-12" y="7771"/>
                    <a:pt x="0" y="11691"/>
                  </a:cubicBezTo>
                  <a:close/>
                </a:path>
              </a:pathLst>
            </a:custGeom>
            <a:solidFill>
              <a:srgbClr val="FFFFFF">
                <a:alpha val="20000"/>
              </a:srgbClr>
            </a:solidFill>
            <a:ln w="16481" cap="flat">
              <a:noFill/>
              <a:prstDash val="solid"/>
              <a:miter/>
            </a:ln>
          </p:spPr>
          <p:txBody>
            <a:bodyPr rtlCol="0" anchor="ctr"/>
            <a:lstStyle/>
            <a:p>
              <a:endParaRPr lang="en-US"/>
            </a:p>
          </p:txBody>
        </p:sp>
        <p:sp>
          <p:nvSpPr>
            <p:cNvPr id="334" name="Freeform 333">
              <a:extLst>
                <a:ext uri="{FF2B5EF4-FFF2-40B4-BE49-F238E27FC236}">
                  <a16:creationId xmlns:a16="http://schemas.microsoft.com/office/drawing/2014/main" id="{78B65A9B-D6CA-A74C-AEB4-348A536A7317}"/>
                </a:ext>
              </a:extLst>
            </p:cNvPr>
            <p:cNvSpPr/>
            <p:nvPr/>
          </p:nvSpPr>
          <p:spPr>
            <a:xfrm>
              <a:off x="2845223" y="1481893"/>
              <a:ext cx="395726" cy="641443"/>
            </a:xfrm>
            <a:custGeom>
              <a:avLst/>
              <a:gdLst>
                <a:gd name="connsiteX0" fmla="*/ 0 w 395725"/>
                <a:gd name="connsiteY0" fmla="*/ 9298 h 641442"/>
                <a:gd name="connsiteX1" fmla="*/ 0 w 395725"/>
                <a:gd name="connsiteY1" fmla="*/ 385611 h 641442"/>
                <a:gd name="connsiteX2" fmla="*/ 13356 w 395725"/>
                <a:gd name="connsiteY2" fmla="*/ 411105 h 641442"/>
                <a:gd name="connsiteX3" fmla="*/ 14510 w 395725"/>
                <a:gd name="connsiteY3" fmla="*/ 411105 h 641442"/>
                <a:gd name="connsiteX4" fmla="*/ 137845 w 395725"/>
                <a:gd name="connsiteY4" fmla="*/ 486927 h 641442"/>
                <a:gd name="connsiteX5" fmla="*/ 392593 w 395725"/>
                <a:gd name="connsiteY5" fmla="*/ 643504 h 641442"/>
                <a:gd name="connsiteX6" fmla="*/ 405784 w 395725"/>
                <a:gd name="connsiteY6" fmla="*/ 643504 h 641442"/>
                <a:gd name="connsiteX7" fmla="*/ 411555 w 395725"/>
                <a:gd name="connsiteY7" fmla="*/ 633143 h 641442"/>
                <a:gd name="connsiteX8" fmla="*/ 411555 w 395725"/>
                <a:gd name="connsiteY8" fmla="*/ 266862 h 641442"/>
                <a:gd name="connsiteX9" fmla="*/ 393253 w 395725"/>
                <a:gd name="connsiteY9" fmla="*/ 233968 h 641442"/>
                <a:gd name="connsiteX10" fmla="*/ 14015 w 395725"/>
                <a:gd name="connsiteY10" fmla="*/ 1075 h 641442"/>
                <a:gd name="connsiteX11" fmla="*/ 5441 w 395725"/>
                <a:gd name="connsiteY11" fmla="*/ 1075 h 641442"/>
                <a:gd name="connsiteX12" fmla="*/ 3792 w 395725"/>
                <a:gd name="connsiteY12" fmla="*/ 2061 h 641442"/>
                <a:gd name="connsiteX13" fmla="*/ 0 w 395725"/>
                <a:gd name="connsiteY13" fmla="*/ 9298 h 64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25" h="641442">
                  <a:moveTo>
                    <a:pt x="0" y="9298"/>
                  </a:moveTo>
                  <a:lnTo>
                    <a:pt x="0" y="385611"/>
                  </a:lnTo>
                  <a:cubicBezTo>
                    <a:pt x="34" y="395769"/>
                    <a:pt x="5015" y="405277"/>
                    <a:pt x="13356" y="411105"/>
                  </a:cubicBezTo>
                  <a:lnTo>
                    <a:pt x="14510" y="411105"/>
                  </a:lnTo>
                  <a:lnTo>
                    <a:pt x="137845" y="486927"/>
                  </a:lnTo>
                  <a:lnTo>
                    <a:pt x="392593" y="643504"/>
                  </a:lnTo>
                  <a:cubicBezTo>
                    <a:pt x="396572" y="646211"/>
                    <a:pt x="401806" y="646211"/>
                    <a:pt x="405784" y="643504"/>
                  </a:cubicBezTo>
                  <a:cubicBezTo>
                    <a:pt x="409378" y="641281"/>
                    <a:pt x="411562" y="637361"/>
                    <a:pt x="411555" y="633143"/>
                  </a:cubicBezTo>
                  <a:lnTo>
                    <a:pt x="411555" y="266862"/>
                  </a:lnTo>
                  <a:cubicBezTo>
                    <a:pt x="411514" y="253492"/>
                    <a:pt x="404606" y="241076"/>
                    <a:pt x="393253" y="233968"/>
                  </a:cubicBezTo>
                  <a:lnTo>
                    <a:pt x="14015" y="1075"/>
                  </a:lnTo>
                  <a:cubicBezTo>
                    <a:pt x="11338" y="-358"/>
                    <a:pt x="8119" y="-358"/>
                    <a:pt x="5441" y="1075"/>
                  </a:cubicBezTo>
                  <a:cubicBezTo>
                    <a:pt x="4826" y="1280"/>
                    <a:pt x="4263" y="1617"/>
                    <a:pt x="3792" y="2061"/>
                  </a:cubicBezTo>
                  <a:cubicBezTo>
                    <a:pt x="1467" y="3752"/>
                    <a:pt x="64" y="6428"/>
                    <a:pt x="0" y="9298"/>
                  </a:cubicBezTo>
                  <a:close/>
                </a:path>
              </a:pathLst>
            </a:custGeom>
            <a:solidFill>
              <a:srgbClr val="FFFFFF">
                <a:alpha val="20000"/>
              </a:srgbClr>
            </a:solidFill>
            <a:ln w="16481" cap="flat">
              <a:noFill/>
              <a:prstDash val="solid"/>
              <a:miter/>
            </a:ln>
          </p:spPr>
          <p:txBody>
            <a:bodyPr rtlCol="0" anchor="ctr"/>
            <a:lstStyle/>
            <a:p>
              <a:endParaRPr lang="en-US"/>
            </a:p>
          </p:txBody>
        </p:sp>
        <p:sp>
          <p:nvSpPr>
            <p:cNvPr id="335" name="Freeform 334">
              <a:extLst>
                <a:ext uri="{FF2B5EF4-FFF2-40B4-BE49-F238E27FC236}">
                  <a16:creationId xmlns:a16="http://schemas.microsoft.com/office/drawing/2014/main" id="{9ED9AAF2-63C9-EE4D-956D-C447FF17B474}"/>
                </a:ext>
              </a:extLst>
            </p:cNvPr>
            <p:cNvSpPr/>
            <p:nvPr/>
          </p:nvSpPr>
          <p:spPr>
            <a:xfrm>
              <a:off x="4205664" y="2376805"/>
              <a:ext cx="296794" cy="460523"/>
            </a:xfrm>
            <a:custGeom>
              <a:avLst/>
              <a:gdLst>
                <a:gd name="connsiteX0" fmla="*/ 32 w 296794"/>
                <a:gd name="connsiteY0" fmla="*/ 6649 h 460523"/>
                <a:gd name="connsiteX1" fmla="*/ 32 w 296794"/>
                <a:gd name="connsiteY1" fmla="*/ 281483 h 460523"/>
                <a:gd name="connsiteX2" fmla="*/ 9760 w 296794"/>
                <a:gd name="connsiteY2" fmla="*/ 300068 h 460523"/>
                <a:gd name="connsiteX3" fmla="*/ 10585 w 296794"/>
                <a:gd name="connsiteY3" fmla="*/ 300068 h 460523"/>
                <a:gd name="connsiteX4" fmla="*/ 100777 w 296794"/>
                <a:gd name="connsiteY4" fmla="*/ 355495 h 460523"/>
                <a:gd name="connsiteX5" fmla="*/ 286768 w 296794"/>
                <a:gd name="connsiteY5" fmla="*/ 470626 h 460523"/>
                <a:gd name="connsiteX6" fmla="*/ 296497 w 296794"/>
                <a:gd name="connsiteY6" fmla="*/ 470626 h 460523"/>
                <a:gd name="connsiteX7" fmla="*/ 300619 w 296794"/>
                <a:gd name="connsiteY7" fmla="*/ 463060 h 460523"/>
                <a:gd name="connsiteX8" fmla="*/ 300619 w 296794"/>
                <a:gd name="connsiteY8" fmla="*/ 194805 h 460523"/>
                <a:gd name="connsiteX9" fmla="*/ 287263 w 296794"/>
                <a:gd name="connsiteY9" fmla="*/ 170957 h 460523"/>
                <a:gd name="connsiteX10" fmla="*/ 9760 w 296794"/>
                <a:gd name="connsiteY10" fmla="*/ 728 h 460523"/>
                <a:gd name="connsiteX11" fmla="*/ 3494 w 296794"/>
                <a:gd name="connsiteY11" fmla="*/ 728 h 460523"/>
                <a:gd name="connsiteX12" fmla="*/ 2340 w 296794"/>
                <a:gd name="connsiteY12" fmla="*/ 728 h 460523"/>
                <a:gd name="connsiteX13" fmla="*/ 32 w 296794"/>
                <a:gd name="connsiteY13" fmla="*/ 6649 h 46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794" h="460523">
                  <a:moveTo>
                    <a:pt x="32" y="6649"/>
                  </a:moveTo>
                  <a:lnTo>
                    <a:pt x="32" y="281483"/>
                  </a:lnTo>
                  <a:cubicBezTo>
                    <a:pt x="12" y="288897"/>
                    <a:pt x="3649" y="295847"/>
                    <a:pt x="9760" y="300068"/>
                  </a:cubicBezTo>
                  <a:lnTo>
                    <a:pt x="10585" y="300068"/>
                  </a:lnTo>
                  <a:lnTo>
                    <a:pt x="100777" y="355495"/>
                  </a:lnTo>
                  <a:lnTo>
                    <a:pt x="286768" y="470626"/>
                  </a:lnTo>
                  <a:cubicBezTo>
                    <a:pt x="289737" y="472508"/>
                    <a:pt x="293528" y="472508"/>
                    <a:pt x="296497" y="470626"/>
                  </a:cubicBezTo>
                  <a:cubicBezTo>
                    <a:pt x="299063" y="468960"/>
                    <a:pt x="300613" y="466115"/>
                    <a:pt x="300619" y="463060"/>
                  </a:cubicBezTo>
                  <a:lnTo>
                    <a:pt x="300619" y="194805"/>
                  </a:lnTo>
                  <a:cubicBezTo>
                    <a:pt x="300596" y="185088"/>
                    <a:pt x="295546" y="176071"/>
                    <a:pt x="287263" y="170957"/>
                  </a:cubicBezTo>
                  <a:lnTo>
                    <a:pt x="9760" y="728"/>
                  </a:lnTo>
                  <a:cubicBezTo>
                    <a:pt x="7785" y="-243"/>
                    <a:pt x="5470" y="-243"/>
                    <a:pt x="3494" y="728"/>
                  </a:cubicBezTo>
                  <a:lnTo>
                    <a:pt x="2340" y="728"/>
                  </a:lnTo>
                  <a:cubicBezTo>
                    <a:pt x="676" y="2226"/>
                    <a:pt x="-181" y="4422"/>
                    <a:pt x="32" y="6649"/>
                  </a:cubicBezTo>
                  <a:close/>
                </a:path>
              </a:pathLst>
            </a:custGeom>
            <a:solidFill>
              <a:srgbClr val="FFFFFF">
                <a:alpha val="20000"/>
              </a:srgbClr>
            </a:solidFill>
            <a:ln w="16481" cap="flat">
              <a:noFill/>
              <a:prstDash val="solid"/>
              <a:miter/>
            </a:ln>
          </p:spPr>
          <p:txBody>
            <a:bodyPr rtlCol="0" anchor="ctr"/>
            <a:lstStyle/>
            <a:p>
              <a:endParaRPr lang="en-US"/>
            </a:p>
          </p:txBody>
        </p:sp>
        <p:sp>
          <p:nvSpPr>
            <p:cNvPr id="336" name="Freeform 335">
              <a:extLst>
                <a:ext uri="{FF2B5EF4-FFF2-40B4-BE49-F238E27FC236}">
                  <a16:creationId xmlns:a16="http://schemas.microsoft.com/office/drawing/2014/main" id="{B23335BA-FB6F-D449-80FD-9F65AEF6FC43}"/>
                </a:ext>
              </a:extLst>
            </p:cNvPr>
            <p:cNvSpPr/>
            <p:nvPr/>
          </p:nvSpPr>
          <p:spPr>
            <a:xfrm>
              <a:off x="4279070" y="3056595"/>
              <a:ext cx="412215" cy="641443"/>
            </a:xfrm>
            <a:custGeom>
              <a:avLst/>
              <a:gdLst>
                <a:gd name="connsiteX0" fmla="*/ 0 w 412214"/>
                <a:gd name="connsiteY0" fmla="*/ 9256 h 641442"/>
                <a:gd name="connsiteX1" fmla="*/ 0 w 412214"/>
                <a:gd name="connsiteY1" fmla="*/ 387543 h 641442"/>
                <a:gd name="connsiteX2" fmla="*/ 13356 w 412214"/>
                <a:gd name="connsiteY2" fmla="*/ 413200 h 641442"/>
                <a:gd name="connsiteX3" fmla="*/ 14510 w 412214"/>
                <a:gd name="connsiteY3" fmla="*/ 413200 h 641442"/>
                <a:gd name="connsiteX4" fmla="*/ 138504 w 412214"/>
                <a:gd name="connsiteY4" fmla="*/ 489516 h 641442"/>
                <a:gd name="connsiteX5" fmla="*/ 394572 w 412214"/>
                <a:gd name="connsiteY5" fmla="*/ 646916 h 641442"/>
                <a:gd name="connsiteX6" fmla="*/ 407928 w 412214"/>
                <a:gd name="connsiteY6" fmla="*/ 646916 h 641442"/>
                <a:gd name="connsiteX7" fmla="*/ 413699 w 412214"/>
                <a:gd name="connsiteY7" fmla="*/ 636554 h 641442"/>
                <a:gd name="connsiteX8" fmla="*/ 413698 w 412214"/>
                <a:gd name="connsiteY8" fmla="*/ 268300 h 641442"/>
                <a:gd name="connsiteX9" fmla="*/ 395396 w 412214"/>
                <a:gd name="connsiteY9" fmla="*/ 235406 h 641442"/>
                <a:gd name="connsiteX10" fmla="*/ 14345 w 412214"/>
                <a:gd name="connsiteY10" fmla="*/ 1032 h 641442"/>
                <a:gd name="connsiteX11" fmla="*/ 5771 w 412214"/>
                <a:gd name="connsiteY11" fmla="*/ 1032 h 641442"/>
                <a:gd name="connsiteX12" fmla="*/ 4122 w 412214"/>
                <a:gd name="connsiteY12" fmla="*/ 2019 h 641442"/>
                <a:gd name="connsiteX13" fmla="*/ 0 w 412214"/>
                <a:gd name="connsiteY13" fmla="*/ 9256 h 64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2214" h="641442">
                  <a:moveTo>
                    <a:pt x="0" y="9256"/>
                  </a:moveTo>
                  <a:lnTo>
                    <a:pt x="0" y="387543"/>
                  </a:lnTo>
                  <a:cubicBezTo>
                    <a:pt x="8" y="397752"/>
                    <a:pt x="4989" y="407321"/>
                    <a:pt x="13356" y="413200"/>
                  </a:cubicBezTo>
                  <a:lnTo>
                    <a:pt x="14510" y="413200"/>
                  </a:lnTo>
                  <a:lnTo>
                    <a:pt x="138504" y="489516"/>
                  </a:lnTo>
                  <a:lnTo>
                    <a:pt x="394572" y="646916"/>
                  </a:lnTo>
                  <a:cubicBezTo>
                    <a:pt x="398602" y="649651"/>
                    <a:pt x="403898" y="649651"/>
                    <a:pt x="407928" y="646916"/>
                  </a:cubicBezTo>
                  <a:cubicBezTo>
                    <a:pt x="411475" y="644649"/>
                    <a:pt x="413643" y="640756"/>
                    <a:pt x="413699" y="636554"/>
                  </a:cubicBezTo>
                  <a:lnTo>
                    <a:pt x="413698" y="268300"/>
                  </a:lnTo>
                  <a:cubicBezTo>
                    <a:pt x="413565" y="254954"/>
                    <a:pt x="406680" y="242579"/>
                    <a:pt x="395396" y="235406"/>
                  </a:cubicBezTo>
                  <a:lnTo>
                    <a:pt x="14345" y="1032"/>
                  </a:lnTo>
                  <a:cubicBezTo>
                    <a:pt x="11654" y="-344"/>
                    <a:pt x="8463" y="-344"/>
                    <a:pt x="5771" y="1032"/>
                  </a:cubicBezTo>
                  <a:cubicBezTo>
                    <a:pt x="5156" y="1237"/>
                    <a:pt x="4593" y="1574"/>
                    <a:pt x="4122" y="2019"/>
                  </a:cubicBezTo>
                  <a:cubicBezTo>
                    <a:pt x="1671" y="3639"/>
                    <a:pt x="141" y="6326"/>
                    <a:pt x="0" y="9256"/>
                  </a:cubicBezTo>
                  <a:close/>
                </a:path>
              </a:pathLst>
            </a:custGeom>
            <a:solidFill>
              <a:srgbClr val="FFFFFF">
                <a:alpha val="20000"/>
              </a:srgbClr>
            </a:solidFill>
            <a:ln w="16481" cap="flat">
              <a:noFill/>
              <a:prstDash val="solid"/>
              <a:miter/>
            </a:ln>
          </p:spPr>
          <p:txBody>
            <a:bodyPr rtlCol="0" anchor="ctr"/>
            <a:lstStyle/>
            <a:p>
              <a:endParaRPr lang="en-US"/>
            </a:p>
          </p:txBody>
        </p:sp>
        <p:sp>
          <p:nvSpPr>
            <p:cNvPr id="337" name="Freeform 336">
              <a:extLst>
                <a:ext uri="{FF2B5EF4-FFF2-40B4-BE49-F238E27FC236}">
                  <a16:creationId xmlns:a16="http://schemas.microsoft.com/office/drawing/2014/main" id="{7E35C9CB-F464-F842-9297-4C650116FC0A}"/>
                </a:ext>
              </a:extLst>
            </p:cNvPr>
            <p:cNvSpPr/>
            <p:nvPr/>
          </p:nvSpPr>
          <p:spPr>
            <a:xfrm>
              <a:off x="4599726" y="3839525"/>
              <a:ext cx="280306" cy="444076"/>
            </a:xfrm>
            <a:custGeom>
              <a:avLst/>
              <a:gdLst>
                <a:gd name="connsiteX0" fmla="*/ 46 w 280305"/>
                <a:gd name="connsiteY0" fmla="*/ 6420 h 444075"/>
                <a:gd name="connsiteX1" fmla="*/ 46 w 280305"/>
                <a:gd name="connsiteY1" fmla="*/ 266780 h 444075"/>
                <a:gd name="connsiteX2" fmla="*/ 9280 w 280305"/>
                <a:gd name="connsiteY2" fmla="*/ 284379 h 444075"/>
                <a:gd name="connsiteX3" fmla="*/ 9280 w 280305"/>
                <a:gd name="connsiteY3" fmla="*/ 284378 h 444075"/>
                <a:gd name="connsiteX4" fmla="*/ 94526 w 280305"/>
                <a:gd name="connsiteY4" fmla="*/ 336845 h 444075"/>
                <a:gd name="connsiteX5" fmla="*/ 270789 w 280305"/>
                <a:gd name="connsiteY5" fmla="*/ 445232 h 444075"/>
                <a:gd name="connsiteX6" fmla="*/ 280023 w 280305"/>
                <a:gd name="connsiteY6" fmla="*/ 445232 h 444075"/>
                <a:gd name="connsiteX7" fmla="*/ 283980 w 280305"/>
                <a:gd name="connsiteY7" fmla="*/ 438160 h 444075"/>
                <a:gd name="connsiteX8" fmla="*/ 283980 w 280305"/>
                <a:gd name="connsiteY8" fmla="*/ 184544 h 444075"/>
                <a:gd name="connsiteX9" fmla="*/ 271284 w 280305"/>
                <a:gd name="connsiteY9" fmla="*/ 161846 h 444075"/>
                <a:gd name="connsiteX10" fmla="*/ 9115 w 280305"/>
                <a:gd name="connsiteY10" fmla="*/ 663 h 444075"/>
                <a:gd name="connsiteX11" fmla="*/ 3344 w 280305"/>
                <a:gd name="connsiteY11" fmla="*/ 663 h 444075"/>
                <a:gd name="connsiteX12" fmla="*/ 2190 w 280305"/>
                <a:gd name="connsiteY12" fmla="*/ 663 h 444075"/>
                <a:gd name="connsiteX13" fmla="*/ 46 w 280305"/>
                <a:gd name="connsiteY13" fmla="*/ 6420 h 44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305" h="444075">
                  <a:moveTo>
                    <a:pt x="46" y="6420"/>
                  </a:moveTo>
                  <a:lnTo>
                    <a:pt x="46" y="266780"/>
                  </a:lnTo>
                  <a:cubicBezTo>
                    <a:pt x="40" y="273803"/>
                    <a:pt x="3491" y="280381"/>
                    <a:pt x="9280" y="284379"/>
                  </a:cubicBezTo>
                  <a:lnTo>
                    <a:pt x="9280" y="284378"/>
                  </a:lnTo>
                  <a:lnTo>
                    <a:pt x="94526" y="336845"/>
                  </a:lnTo>
                  <a:lnTo>
                    <a:pt x="270789" y="445232"/>
                  </a:lnTo>
                  <a:cubicBezTo>
                    <a:pt x="273604" y="447027"/>
                    <a:pt x="277208" y="447027"/>
                    <a:pt x="280023" y="445232"/>
                  </a:cubicBezTo>
                  <a:cubicBezTo>
                    <a:pt x="282405" y="443647"/>
                    <a:pt x="283878" y="441015"/>
                    <a:pt x="283980" y="438160"/>
                  </a:cubicBezTo>
                  <a:lnTo>
                    <a:pt x="283980" y="184544"/>
                  </a:lnTo>
                  <a:cubicBezTo>
                    <a:pt x="283953" y="175301"/>
                    <a:pt x="279155" y="166723"/>
                    <a:pt x="271284" y="161846"/>
                  </a:cubicBezTo>
                  <a:lnTo>
                    <a:pt x="9115" y="663"/>
                  </a:lnTo>
                  <a:cubicBezTo>
                    <a:pt x="7294" y="-221"/>
                    <a:pt x="5166" y="-221"/>
                    <a:pt x="3344" y="663"/>
                  </a:cubicBezTo>
                  <a:lnTo>
                    <a:pt x="2190" y="663"/>
                  </a:lnTo>
                  <a:cubicBezTo>
                    <a:pt x="590" y="2127"/>
                    <a:pt x="-207" y="4269"/>
                    <a:pt x="46" y="6420"/>
                  </a:cubicBezTo>
                  <a:close/>
                </a:path>
              </a:pathLst>
            </a:custGeom>
            <a:solidFill>
              <a:srgbClr val="FFFFFF">
                <a:alpha val="20000"/>
              </a:srgbClr>
            </a:solidFill>
            <a:ln w="16481" cap="flat">
              <a:noFill/>
              <a:prstDash val="solid"/>
              <a:miter/>
            </a:ln>
          </p:spPr>
          <p:txBody>
            <a:bodyPr rtlCol="0" anchor="ctr"/>
            <a:lstStyle/>
            <a:p>
              <a:endParaRPr lang="en-US"/>
            </a:p>
          </p:txBody>
        </p:sp>
        <p:sp>
          <p:nvSpPr>
            <p:cNvPr id="338" name="Freeform 337">
              <a:extLst>
                <a:ext uri="{FF2B5EF4-FFF2-40B4-BE49-F238E27FC236}">
                  <a16:creationId xmlns:a16="http://schemas.microsoft.com/office/drawing/2014/main" id="{7F02A1E3-BDCD-6340-A748-84E6DAF2A6DD}"/>
                </a:ext>
              </a:extLst>
            </p:cNvPr>
            <p:cNvSpPr/>
            <p:nvPr/>
          </p:nvSpPr>
          <p:spPr>
            <a:xfrm>
              <a:off x="5186601" y="3257048"/>
              <a:ext cx="379237" cy="592101"/>
            </a:xfrm>
            <a:custGeom>
              <a:avLst/>
              <a:gdLst>
                <a:gd name="connsiteX0" fmla="*/ 0 w 379237"/>
                <a:gd name="connsiteY0" fmla="*/ 8472 h 592101"/>
                <a:gd name="connsiteX1" fmla="*/ 0 w 379237"/>
                <a:gd name="connsiteY1" fmla="*/ 358635 h 592101"/>
                <a:gd name="connsiteX2" fmla="*/ 12366 w 379237"/>
                <a:gd name="connsiteY2" fmla="*/ 382319 h 592101"/>
                <a:gd name="connsiteX3" fmla="*/ 13521 w 379237"/>
                <a:gd name="connsiteY3" fmla="*/ 382319 h 592101"/>
                <a:gd name="connsiteX4" fmla="*/ 127952 w 379237"/>
                <a:gd name="connsiteY4" fmla="*/ 452713 h 592101"/>
                <a:gd name="connsiteX5" fmla="*/ 364398 w 379237"/>
                <a:gd name="connsiteY5" fmla="*/ 597942 h 592101"/>
                <a:gd name="connsiteX6" fmla="*/ 376764 w 379237"/>
                <a:gd name="connsiteY6" fmla="*/ 597942 h 592101"/>
                <a:gd name="connsiteX7" fmla="*/ 382041 w 379237"/>
                <a:gd name="connsiteY7" fmla="*/ 588403 h 592101"/>
                <a:gd name="connsiteX8" fmla="*/ 382041 w 379237"/>
                <a:gd name="connsiteY8" fmla="*/ 247944 h 592101"/>
                <a:gd name="connsiteX9" fmla="*/ 365552 w 379237"/>
                <a:gd name="connsiteY9" fmla="*/ 217517 h 592101"/>
                <a:gd name="connsiteX10" fmla="*/ 13356 w 379237"/>
                <a:gd name="connsiteY10" fmla="*/ 907 h 592101"/>
                <a:gd name="connsiteX11" fmla="*/ 5441 w 379237"/>
                <a:gd name="connsiteY11" fmla="*/ 907 h 592101"/>
                <a:gd name="connsiteX12" fmla="*/ 3793 w 379237"/>
                <a:gd name="connsiteY12" fmla="*/ 1729 h 592101"/>
                <a:gd name="connsiteX13" fmla="*/ 0 w 379237"/>
                <a:gd name="connsiteY13" fmla="*/ 8473 h 59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237" h="592101">
                  <a:moveTo>
                    <a:pt x="0" y="8472"/>
                  </a:moveTo>
                  <a:lnTo>
                    <a:pt x="0" y="358635"/>
                  </a:lnTo>
                  <a:cubicBezTo>
                    <a:pt x="7" y="368068"/>
                    <a:pt x="4622" y="376905"/>
                    <a:pt x="12366" y="382319"/>
                  </a:cubicBezTo>
                  <a:lnTo>
                    <a:pt x="13521" y="382319"/>
                  </a:lnTo>
                  <a:lnTo>
                    <a:pt x="127952" y="452713"/>
                  </a:lnTo>
                  <a:lnTo>
                    <a:pt x="364398" y="597942"/>
                  </a:lnTo>
                  <a:cubicBezTo>
                    <a:pt x="368119" y="600505"/>
                    <a:pt x="373043" y="600505"/>
                    <a:pt x="376764" y="597942"/>
                  </a:cubicBezTo>
                  <a:cubicBezTo>
                    <a:pt x="380062" y="595889"/>
                    <a:pt x="382058" y="592280"/>
                    <a:pt x="382041" y="588403"/>
                  </a:cubicBezTo>
                  <a:lnTo>
                    <a:pt x="382041" y="247944"/>
                  </a:lnTo>
                  <a:cubicBezTo>
                    <a:pt x="382106" y="235661"/>
                    <a:pt x="375890" y="224191"/>
                    <a:pt x="365552" y="217517"/>
                  </a:cubicBezTo>
                  <a:lnTo>
                    <a:pt x="13356" y="907"/>
                  </a:lnTo>
                  <a:cubicBezTo>
                    <a:pt x="10857" y="-302"/>
                    <a:pt x="7940" y="-302"/>
                    <a:pt x="5441" y="907"/>
                  </a:cubicBezTo>
                  <a:lnTo>
                    <a:pt x="3793" y="1729"/>
                  </a:lnTo>
                  <a:cubicBezTo>
                    <a:pt x="1615" y="3328"/>
                    <a:pt x="233" y="5785"/>
                    <a:pt x="0" y="8473"/>
                  </a:cubicBezTo>
                  <a:close/>
                </a:path>
              </a:pathLst>
            </a:custGeom>
            <a:solidFill>
              <a:srgbClr val="FFFFFF">
                <a:alpha val="20000"/>
              </a:srgbClr>
            </a:solidFill>
            <a:ln w="16481" cap="flat">
              <a:noFill/>
              <a:prstDash val="solid"/>
              <a:miter/>
            </a:ln>
          </p:spPr>
          <p:txBody>
            <a:bodyPr rtlCol="0" anchor="ctr"/>
            <a:lstStyle/>
            <a:p>
              <a:endParaRPr lang="en-US"/>
            </a:p>
          </p:txBody>
        </p:sp>
        <p:sp>
          <p:nvSpPr>
            <p:cNvPr id="339" name="Freeform 338">
              <a:extLst>
                <a:ext uri="{FF2B5EF4-FFF2-40B4-BE49-F238E27FC236}">
                  <a16:creationId xmlns:a16="http://schemas.microsoft.com/office/drawing/2014/main" id="{D558382B-3597-5A4C-BE1A-8A88DAB08EAA}"/>
                </a:ext>
              </a:extLst>
            </p:cNvPr>
            <p:cNvSpPr/>
            <p:nvPr/>
          </p:nvSpPr>
          <p:spPr>
            <a:xfrm>
              <a:off x="1314823" y="3458570"/>
              <a:ext cx="2638173" cy="1628278"/>
            </a:xfrm>
            <a:custGeom>
              <a:avLst/>
              <a:gdLst>
                <a:gd name="connsiteX0" fmla="*/ 236211 w 2638173"/>
                <a:gd name="connsiteY0" fmla="*/ 897239 h 1628278"/>
                <a:gd name="connsiteX1" fmla="*/ 17407 w 2638173"/>
                <a:gd name="connsiteY1" fmla="*/ 762701 h 1628278"/>
                <a:gd name="connsiteX2" fmla="*/ 5446 w 2638173"/>
                <a:gd name="connsiteY2" fmla="*/ 712461 h 1628278"/>
                <a:gd name="connsiteX3" fmla="*/ 17407 w 2638173"/>
                <a:gd name="connsiteY3" fmla="*/ 700530 h 1628278"/>
                <a:gd name="connsiteX4" fmla="*/ 1141929 w 2638173"/>
                <a:gd name="connsiteY4" fmla="*/ 9745 h 1628278"/>
                <a:gd name="connsiteX5" fmla="*/ 1211016 w 2638173"/>
                <a:gd name="connsiteY5" fmla="*/ 9745 h 1628278"/>
                <a:gd name="connsiteX6" fmla="*/ 2623592 w 2638173"/>
                <a:gd name="connsiteY6" fmla="*/ 877338 h 1628278"/>
                <a:gd name="connsiteX7" fmla="*/ 2635632 w 2638173"/>
                <a:gd name="connsiteY7" fmla="*/ 926841 h 1628278"/>
                <a:gd name="connsiteX8" fmla="*/ 2623592 w 2638173"/>
                <a:gd name="connsiteY8" fmla="*/ 938851 h 1628278"/>
                <a:gd name="connsiteX9" fmla="*/ 1498742 w 2638173"/>
                <a:gd name="connsiteY9" fmla="*/ 1629635 h 1628278"/>
                <a:gd name="connsiteX10" fmla="*/ 1429160 w 2638173"/>
                <a:gd name="connsiteY10" fmla="*/ 1629635 h 1628278"/>
                <a:gd name="connsiteX11" fmla="*/ 1193043 w 2638173"/>
                <a:gd name="connsiteY11" fmla="*/ 1484571 h 162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8173" h="1628278">
                  <a:moveTo>
                    <a:pt x="236211" y="897239"/>
                  </a:moveTo>
                  <a:lnTo>
                    <a:pt x="17407" y="762701"/>
                  </a:lnTo>
                  <a:cubicBezTo>
                    <a:pt x="196" y="752122"/>
                    <a:pt x="-5159" y="729629"/>
                    <a:pt x="5446" y="712461"/>
                  </a:cubicBezTo>
                  <a:cubicBezTo>
                    <a:pt x="8445" y="707607"/>
                    <a:pt x="12541" y="703521"/>
                    <a:pt x="17407" y="700530"/>
                  </a:cubicBezTo>
                  <a:lnTo>
                    <a:pt x="1141929" y="9745"/>
                  </a:lnTo>
                  <a:cubicBezTo>
                    <a:pt x="1163116" y="-3248"/>
                    <a:pt x="1189829" y="-3248"/>
                    <a:pt x="1211016" y="9745"/>
                  </a:cubicBezTo>
                  <a:lnTo>
                    <a:pt x="2623592" y="877338"/>
                  </a:lnTo>
                  <a:cubicBezTo>
                    <a:pt x="2640621" y="887691"/>
                    <a:pt x="2646012" y="909855"/>
                    <a:pt x="2635632" y="926841"/>
                  </a:cubicBezTo>
                  <a:cubicBezTo>
                    <a:pt x="2632636" y="931744"/>
                    <a:pt x="2628508" y="935862"/>
                    <a:pt x="2623592" y="938851"/>
                  </a:cubicBezTo>
                  <a:lnTo>
                    <a:pt x="1498742" y="1629635"/>
                  </a:lnTo>
                  <a:cubicBezTo>
                    <a:pt x="1477434" y="1642832"/>
                    <a:pt x="1450467" y="1642832"/>
                    <a:pt x="1429160" y="1629635"/>
                  </a:cubicBezTo>
                  <a:lnTo>
                    <a:pt x="1193043" y="1484571"/>
                  </a:lnTo>
                  <a:close/>
                </a:path>
              </a:pathLst>
            </a:custGeom>
            <a:solidFill>
              <a:schemeClr val="accent1">
                <a:alpha val="50000"/>
              </a:schemeClr>
            </a:solidFill>
            <a:ln w="16481" cap="flat">
              <a:noFill/>
              <a:prstDash val="solid"/>
              <a:miter/>
            </a:ln>
          </p:spPr>
          <p:txBody>
            <a:bodyPr rtlCol="0" anchor="ctr"/>
            <a:lstStyle/>
            <a:p>
              <a:endParaRPr lang="en-US"/>
            </a:p>
          </p:txBody>
        </p:sp>
        <p:sp>
          <p:nvSpPr>
            <p:cNvPr id="340" name="Freeform 339">
              <a:extLst>
                <a:ext uri="{FF2B5EF4-FFF2-40B4-BE49-F238E27FC236}">
                  <a16:creationId xmlns:a16="http://schemas.microsoft.com/office/drawing/2014/main" id="{06C5458E-ACA9-6646-9C04-3AD8E3F85C8E}"/>
                </a:ext>
              </a:extLst>
            </p:cNvPr>
            <p:cNvSpPr/>
            <p:nvPr/>
          </p:nvSpPr>
          <p:spPr>
            <a:xfrm>
              <a:off x="2413222" y="2002162"/>
              <a:ext cx="1516950" cy="2220380"/>
            </a:xfrm>
            <a:custGeom>
              <a:avLst/>
              <a:gdLst>
                <a:gd name="connsiteX0" fmla="*/ 0 w 1516949"/>
                <a:gd name="connsiteY0" fmla="*/ 34585 h 2220379"/>
                <a:gd name="connsiteX1" fmla="*/ 44684 w 1516949"/>
                <a:gd name="connsiteY1" fmla="*/ 5802 h 2220379"/>
                <a:gd name="connsiteX2" fmla="*/ 44684 w 1516949"/>
                <a:gd name="connsiteY2" fmla="*/ 5802 h 2220379"/>
                <a:gd name="connsiteX3" fmla="*/ 79310 w 1516949"/>
                <a:gd name="connsiteY3" fmla="*/ 4651 h 2220379"/>
                <a:gd name="connsiteX4" fmla="*/ 1486776 w 1516949"/>
                <a:gd name="connsiteY4" fmla="*/ 869118 h 2220379"/>
                <a:gd name="connsiteX5" fmla="*/ 1527997 w 1516949"/>
                <a:gd name="connsiteY5" fmla="*/ 942638 h 2220379"/>
                <a:gd name="connsiteX6" fmla="*/ 1527997 w 1516949"/>
                <a:gd name="connsiteY6" fmla="*/ 2164175 h 2220379"/>
                <a:gd name="connsiteX7" fmla="*/ 1512828 w 1516949"/>
                <a:gd name="connsiteY7" fmla="*/ 2192465 h 2220379"/>
                <a:gd name="connsiteX8" fmla="*/ 1512827 w 1516949"/>
                <a:gd name="connsiteY8" fmla="*/ 2192465 h 2220379"/>
                <a:gd name="connsiteX9" fmla="*/ 1510024 w 1516949"/>
                <a:gd name="connsiteY9" fmla="*/ 2194109 h 2220379"/>
                <a:gd name="connsiteX10" fmla="*/ 1510024 w 1516949"/>
                <a:gd name="connsiteY10" fmla="*/ 2194109 h 2220379"/>
                <a:gd name="connsiteX11" fmla="*/ 1460559 w 1516949"/>
                <a:gd name="connsiteY11" fmla="*/ 2225030 h 2220379"/>
                <a:gd name="connsiteX12" fmla="*/ 1455282 w 1516949"/>
                <a:gd name="connsiteY12" fmla="*/ 2182761 h 2220379"/>
                <a:gd name="connsiteX13" fmla="*/ 1456601 w 1516949"/>
                <a:gd name="connsiteY13" fmla="*/ 2182761 h 2220379"/>
                <a:gd name="connsiteX14" fmla="*/ 59029 w 1516949"/>
                <a:gd name="connsiteY14" fmla="*/ 1324378 h 2220379"/>
                <a:gd name="connsiteX15" fmla="*/ 30174 w 1516949"/>
                <a:gd name="connsiteY15" fmla="*/ 1272899 h 2220379"/>
                <a:gd name="connsiteX16" fmla="*/ 30174 w 1516949"/>
                <a:gd name="connsiteY16" fmla="*/ 41164 h 222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6949" h="2220379">
                  <a:moveTo>
                    <a:pt x="0" y="34585"/>
                  </a:moveTo>
                  <a:lnTo>
                    <a:pt x="44684" y="5802"/>
                  </a:lnTo>
                  <a:lnTo>
                    <a:pt x="44684" y="5802"/>
                  </a:lnTo>
                  <a:cubicBezTo>
                    <a:pt x="54944" y="-1492"/>
                    <a:pt x="68586" y="-1946"/>
                    <a:pt x="79310" y="4651"/>
                  </a:cubicBezTo>
                  <a:lnTo>
                    <a:pt x="1486776" y="869118"/>
                  </a:lnTo>
                  <a:cubicBezTo>
                    <a:pt x="1512381" y="884824"/>
                    <a:pt x="1527985" y="912654"/>
                    <a:pt x="1527997" y="942638"/>
                  </a:cubicBezTo>
                  <a:lnTo>
                    <a:pt x="1527997" y="2164175"/>
                  </a:lnTo>
                  <a:cubicBezTo>
                    <a:pt x="1528020" y="2175547"/>
                    <a:pt x="1522323" y="2186172"/>
                    <a:pt x="1512828" y="2192465"/>
                  </a:cubicBezTo>
                  <a:lnTo>
                    <a:pt x="1512827" y="2192465"/>
                  </a:lnTo>
                  <a:lnTo>
                    <a:pt x="1510024" y="2194109"/>
                  </a:lnTo>
                  <a:lnTo>
                    <a:pt x="1510024" y="2194109"/>
                  </a:lnTo>
                  <a:lnTo>
                    <a:pt x="1460559" y="2225030"/>
                  </a:lnTo>
                  <a:cubicBezTo>
                    <a:pt x="1457939" y="2211061"/>
                    <a:pt x="1456177" y="2196944"/>
                    <a:pt x="1455282" y="2182761"/>
                  </a:cubicBezTo>
                  <a:lnTo>
                    <a:pt x="1456601" y="2182761"/>
                  </a:lnTo>
                  <a:lnTo>
                    <a:pt x="59029" y="1324378"/>
                  </a:lnTo>
                  <a:cubicBezTo>
                    <a:pt x="41089" y="1313393"/>
                    <a:pt x="30161" y="1293897"/>
                    <a:pt x="30174" y="1272899"/>
                  </a:cubicBezTo>
                  <a:lnTo>
                    <a:pt x="30174" y="41164"/>
                  </a:lnTo>
                  <a:close/>
                </a:path>
              </a:pathLst>
            </a:custGeom>
            <a:solidFill>
              <a:schemeClr val="accent4"/>
            </a:solidFill>
            <a:ln w="16481" cap="flat">
              <a:noFill/>
              <a:prstDash val="solid"/>
              <a:miter/>
            </a:ln>
          </p:spPr>
          <p:txBody>
            <a:bodyPr rtlCol="0" anchor="ctr"/>
            <a:lstStyle/>
            <a:p>
              <a:endParaRPr lang="en-US"/>
            </a:p>
          </p:txBody>
        </p:sp>
        <p:sp>
          <p:nvSpPr>
            <p:cNvPr id="341" name="Freeform 340">
              <a:extLst>
                <a:ext uri="{FF2B5EF4-FFF2-40B4-BE49-F238E27FC236}">
                  <a16:creationId xmlns:a16="http://schemas.microsoft.com/office/drawing/2014/main" id="{85DCEBD1-6EA8-B24E-A69F-0ACC04806E8A}"/>
                </a:ext>
              </a:extLst>
            </p:cNvPr>
            <p:cNvSpPr/>
            <p:nvPr/>
          </p:nvSpPr>
          <p:spPr>
            <a:xfrm>
              <a:off x="2396236" y="2032218"/>
              <a:ext cx="1483972" cy="2187485"/>
            </a:xfrm>
            <a:custGeom>
              <a:avLst/>
              <a:gdLst>
                <a:gd name="connsiteX0" fmla="*/ 1444732 w 1483972"/>
                <a:gd name="connsiteY0" fmla="*/ 2194151 h 2187485"/>
                <a:gd name="connsiteX1" fmla="*/ 28693 w 1483972"/>
                <a:gd name="connsiteY1" fmla="*/ 1324585 h 2187485"/>
                <a:gd name="connsiteX2" fmla="*/ 3 w 1483972"/>
                <a:gd name="connsiteY2" fmla="*/ 1273105 h 2187485"/>
                <a:gd name="connsiteX3" fmla="*/ 3 w 1483972"/>
                <a:gd name="connsiteY3" fmla="*/ 32324 h 2187485"/>
                <a:gd name="connsiteX4" fmla="*/ 31571 w 1483972"/>
                <a:gd name="connsiteY4" fmla="*/ 3 h 2187485"/>
                <a:gd name="connsiteX5" fmla="*/ 49469 w 1483972"/>
                <a:gd name="connsiteY5" fmla="*/ 5186 h 2187485"/>
                <a:gd name="connsiteX6" fmla="*/ 1456274 w 1483972"/>
                <a:gd name="connsiteY6" fmla="*/ 869654 h 2187485"/>
                <a:gd name="connsiteX7" fmla="*/ 1497331 w 1483972"/>
                <a:gd name="connsiteY7" fmla="*/ 943173 h 2187485"/>
                <a:gd name="connsiteX8" fmla="*/ 1497331 w 1483972"/>
                <a:gd name="connsiteY8" fmla="*/ 2164711 h 2187485"/>
                <a:gd name="connsiteX9" fmla="*/ 1462623 w 1483972"/>
                <a:gd name="connsiteY9" fmla="*/ 2199168 h 2187485"/>
                <a:gd name="connsiteX10" fmla="*/ 1444733 w 1483972"/>
                <a:gd name="connsiteY10" fmla="*/ 2194151 h 218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972" h="2187485">
                  <a:moveTo>
                    <a:pt x="1444732" y="2194151"/>
                  </a:moveTo>
                  <a:lnTo>
                    <a:pt x="28693" y="1324585"/>
                  </a:lnTo>
                  <a:cubicBezTo>
                    <a:pt x="10840" y="1313537"/>
                    <a:pt x="-14" y="1294062"/>
                    <a:pt x="3" y="1273105"/>
                  </a:cubicBezTo>
                  <a:lnTo>
                    <a:pt x="3" y="32324"/>
                  </a:lnTo>
                  <a:cubicBezTo>
                    <a:pt x="-228" y="14703"/>
                    <a:pt x="13906" y="233"/>
                    <a:pt x="31571" y="3"/>
                  </a:cubicBezTo>
                  <a:cubicBezTo>
                    <a:pt x="37920" y="-80"/>
                    <a:pt x="44151" y="1724"/>
                    <a:pt x="49469" y="5186"/>
                  </a:cubicBezTo>
                  <a:lnTo>
                    <a:pt x="1456274" y="869654"/>
                  </a:lnTo>
                  <a:cubicBezTo>
                    <a:pt x="1481840" y="885376"/>
                    <a:pt x="1497386" y="913214"/>
                    <a:pt x="1497331" y="943173"/>
                  </a:cubicBezTo>
                  <a:lnTo>
                    <a:pt x="1497331" y="2164711"/>
                  </a:lnTo>
                  <a:cubicBezTo>
                    <a:pt x="1497286" y="2183786"/>
                    <a:pt x="1481747" y="2199213"/>
                    <a:pt x="1462623" y="2199168"/>
                  </a:cubicBezTo>
                  <a:cubicBezTo>
                    <a:pt x="1456313" y="2199153"/>
                    <a:pt x="1450126" y="2197418"/>
                    <a:pt x="1444733" y="2194151"/>
                  </a:cubicBezTo>
                  <a:close/>
                </a:path>
              </a:pathLst>
            </a:custGeom>
            <a:solidFill>
              <a:schemeClr val="accent4">
                <a:lumMod val="40000"/>
                <a:lumOff val="60000"/>
              </a:schemeClr>
            </a:solidFill>
            <a:ln w="16481" cap="flat">
              <a:noFill/>
              <a:prstDash val="solid"/>
              <a:miter/>
            </a:ln>
          </p:spPr>
          <p:txBody>
            <a:bodyPr rtlCol="0" anchor="ctr"/>
            <a:lstStyle/>
            <a:p>
              <a:endParaRPr lang="en-US"/>
            </a:p>
          </p:txBody>
        </p:sp>
        <p:sp>
          <p:nvSpPr>
            <p:cNvPr id="342" name="Freeform 341">
              <a:extLst>
                <a:ext uri="{FF2B5EF4-FFF2-40B4-BE49-F238E27FC236}">
                  <a16:creationId xmlns:a16="http://schemas.microsoft.com/office/drawing/2014/main" id="{A38A7891-4B61-B542-BB39-F1A8C0DE5FBB}"/>
                </a:ext>
              </a:extLst>
            </p:cNvPr>
            <p:cNvSpPr/>
            <p:nvPr/>
          </p:nvSpPr>
          <p:spPr>
            <a:xfrm>
              <a:off x="2427066" y="2123146"/>
              <a:ext cx="1418018" cy="2023012"/>
            </a:xfrm>
            <a:custGeom>
              <a:avLst/>
              <a:gdLst>
                <a:gd name="connsiteX0" fmla="*/ 1382904 w 1418018"/>
                <a:gd name="connsiteY0" fmla="*/ 2031349 h 2023012"/>
                <a:gd name="connsiteX1" fmla="*/ 27542 w 1418018"/>
                <a:gd name="connsiteY1" fmla="*/ 1198789 h 2023012"/>
                <a:gd name="connsiteX2" fmla="*/ 6 w 1418018"/>
                <a:gd name="connsiteY2" fmla="*/ 1149447 h 2023012"/>
                <a:gd name="connsiteX3" fmla="*/ 6 w 1418018"/>
                <a:gd name="connsiteY3" fmla="*/ 31033 h 2023012"/>
                <a:gd name="connsiteX4" fmla="*/ 29897 w 1418018"/>
                <a:gd name="connsiteY4" fmla="*/ 6 h 2023012"/>
                <a:gd name="connsiteX5" fmla="*/ 47328 w 1418018"/>
                <a:gd name="connsiteY5" fmla="*/ 5047 h 2023012"/>
                <a:gd name="connsiteX6" fmla="*/ 1394446 w 1418018"/>
                <a:gd name="connsiteY6" fmla="*/ 832508 h 2023012"/>
                <a:gd name="connsiteX7" fmla="*/ 1433853 w 1418018"/>
                <a:gd name="connsiteY7" fmla="*/ 903067 h 2023012"/>
                <a:gd name="connsiteX8" fmla="*/ 1433853 w 1418018"/>
                <a:gd name="connsiteY8" fmla="*/ 2003224 h 2023012"/>
                <a:gd name="connsiteX9" fmla="*/ 1401430 w 1418018"/>
                <a:gd name="connsiteY9" fmla="*/ 2036662 h 2023012"/>
                <a:gd name="connsiteX10" fmla="*/ 1382904 w 1418018"/>
                <a:gd name="connsiteY10" fmla="*/ 2031349 h 202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8018" h="2023012">
                  <a:moveTo>
                    <a:pt x="1382904" y="2031349"/>
                  </a:moveTo>
                  <a:lnTo>
                    <a:pt x="27542" y="1198789"/>
                  </a:lnTo>
                  <a:cubicBezTo>
                    <a:pt x="10375" y="1188247"/>
                    <a:pt x="-56" y="1169555"/>
                    <a:pt x="6" y="1149447"/>
                  </a:cubicBezTo>
                  <a:lnTo>
                    <a:pt x="6" y="31033"/>
                  </a:lnTo>
                  <a:cubicBezTo>
                    <a:pt x="-329" y="14232"/>
                    <a:pt x="13053" y="341"/>
                    <a:pt x="29897" y="6"/>
                  </a:cubicBezTo>
                  <a:cubicBezTo>
                    <a:pt x="36085" y="-117"/>
                    <a:pt x="42165" y="1641"/>
                    <a:pt x="47328" y="5047"/>
                  </a:cubicBezTo>
                  <a:lnTo>
                    <a:pt x="1394446" y="832508"/>
                  </a:lnTo>
                  <a:cubicBezTo>
                    <a:pt x="1419053" y="847530"/>
                    <a:pt x="1433999" y="874289"/>
                    <a:pt x="1433853" y="903067"/>
                  </a:cubicBezTo>
                  <a:lnTo>
                    <a:pt x="1433853" y="2003224"/>
                  </a:lnTo>
                  <a:cubicBezTo>
                    <a:pt x="1434157" y="2021388"/>
                    <a:pt x="1419640" y="2036359"/>
                    <a:pt x="1401430" y="2036662"/>
                  </a:cubicBezTo>
                  <a:cubicBezTo>
                    <a:pt x="1394862" y="2036771"/>
                    <a:pt x="1388411" y="2034921"/>
                    <a:pt x="1382904" y="2031349"/>
                  </a:cubicBezTo>
                  <a:close/>
                </a:path>
              </a:pathLst>
            </a:custGeom>
            <a:solidFill>
              <a:schemeClr val="accent4"/>
            </a:solidFill>
            <a:ln w="16481" cap="flat">
              <a:noFill/>
              <a:prstDash val="solid"/>
              <a:miter/>
            </a:ln>
          </p:spPr>
          <p:txBody>
            <a:bodyPr rtlCol="0" anchor="ctr"/>
            <a:lstStyle/>
            <a:p>
              <a:endParaRPr lang="en-US"/>
            </a:p>
          </p:txBody>
        </p:sp>
        <p:sp>
          <p:nvSpPr>
            <p:cNvPr id="343" name="Freeform 342">
              <a:extLst>
                <a:ext uri="{FF2B5EF4-FFF2-40B4-BE49-F238E27FC236}">
                  <a16:creationId xmlns:a16="http://schemas.microsoft.com/office/drawing/2014/main" id="{35DDAAA6-CFBF-AD43-9671-88372FB87A95}"/>
                </a:ext>
              </a:extLst>
            </p:cNvPr>
            <p:cNvSpPr/>
            <p:nvPr/>
          </p:nvSpPr>
          <p:spPr>
            <a:xfrm>
              <a:off x="1315404" y="3419704"/>
              <a:ext cx="2539242" cy="1578937"/>
            </a:xfrm>
            <a:custGeom>
              <a:avLst/>
              <a:gdLst>
                <a:gd name="connsiteX0" fmla="*/ 338 w 2539241"/>
                <a:gd name="connsiteY0" fmla="*/ 667686 h 1578936"/>
                <a:gd name="connsiteX1" fmla="*/ 338 w 2539241"/>
                <a:gd name="connsiteY1" fmla="*/ 667686 h 1578936"/>
                <a:gd name="connsiteX2" fmla="*/ 338 w 2539241"/>
                <a:gd name="connsiteY2" fmla="*/ 601897 h 1578936"/>
                <a:gd name="connsiteX3" fmla="*/ 80473 w 2539241"/>
                <a:gd name="connsiteY3" fmla="*/ 601897 h 1578936"/>
                <a:gd name="connsiteX4" fmla="*/ 1046704 w 2539241"/>
                <a:gd name="connsiteY4" fmla="*/ 9796 h 1578936"/>
                <a:gd name="connsiteX5" fmla="*/ 1115956 w 2539241"/>
                <a:gd name="connsiteY5" fmla="*/ 9796 h 1578936"/>
                <a:gd name="connsiteX6" fmla="*/ 2440813 w 2539241"/>
                <a:gd name="connsiteY6" fmla="*/ 823606 h 1578936"/>
                <a:gd name="connsiteX7" fmla="*/ 2545681 w 2539241"/>
                <a:gd name="connsiteY7" fmla="*/ 838409 h 1578936"/>
                <a:gd name="connsiteX8" fmla="*/ 2545681 w 2539241"/>
                <a:gd name="connsiteY8" fmla="*/ 905678 h 1578936"/>
                <a:gd name="connsiteX9" fmla="*/ 2545681 w 2539241"/>
                <a:gd name="connsiteY9" fmla="*/ 905678 h 1578936"/>
                <a:gd name="connsiteX10" fmla="*/ 2529192 w 2539241"/>
                <a:gd name="connsiteY10" fmla="*/ 938572 h 1578936"/>
                <a:gd name="connsiteX11" fmla="*/ 1499645 w 2539241"/>
                <a:gd name="connsiteY11" fmla="*/ 1569325 h 1578936"/>
                <a:gd name="connsiteX12" fmla="*/ 1430063 w 2539241"/>
                <a:gd name="connsiteY12" fmla="*/ 1569325 h 1578936"/>
                <a:gd name="connsiteX13" fmla="*/ 17157 w 2539241"/>
                <a:gd name="connsiteY13" fmla="*/ 703048 h 1578936"/>
                <a:gd name="connsiteX14" fmla="*/ 338 w 2539241"/>
                <a:gd name="connsiteY14" fmla="*/ 667686 h 157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9241" h="1578936">
                  <a:moveTo>
                    <a:pt x="338" y="667686"/>
                  </a:moveTo>
                  <a:lnTo>
                    <a:pt x="338" y="667686"/>
                  </a:lnTo>
                  <a:lnTo>
                    <a:pt x="338" y="601897"/>
                  </a:lnTo>
                  <a:lnTo>
                    <a:pt x="80473" y="601897"/>
                  </a:lnTo>
                  <a:lnTo>
                    <a:pt x="1046704" y="9796"/>
                  </a:lnTo>
                  <a:cubicBezTo>
                    <a:pt x="1067931" y="-3265"/>
                    <a:pt x="1094729" y="-3265"/>
                    <a:pt x="1115956" y="9796"/>
                  </a:cubicBezTo>
                  <a:lnTo>
                    <a:pt x="2440813" y="823606"/>
                  </a:lnTo>
                  <a:lnTo>
                    <a:pt x="2545681" y="838409"/>
                  </a:lnTo>
                  <a:lnTo>
                    <a:pt x="2545681" y="905678"/>
                  </a:lnTo>
                  <a:lnTo>
                    <a:pt x="2545681" y="905678"/>
                  </a:lnTo>
                  <a:cubicBezTo>
                    <a:pt x="2546707" y="918841"/>
                    <a:pt x="2540365" y="931494"/>
                    <a:pt x="2529192" y="938572"/>
                  </a:cubicBezTo>
                  <a:lnTo>
                    <a:pt x="1499645" y="1569325"/>
                  </a:lnTo>
                  <a:cubicBezTo>
                    <a:pt x="1478338" y="1582521"/>
                    <a:pt x="1451371" y="1582521"/>
                    <a:pt x="1430063" y="1569325"/>
                  </a:cubicBezTo>
                  <a:lnTo>
                    <a:pt x="17157" y="703048"/>
                  </a:lnTo>
                  <a:cubicBezTo>
                    <a:pt x="4993" y="695651"/>
                    <a:pt x="-1613" y="681762"/>
                    <a:pt x="338" y="667686"/>
                  </a:cubicBezTo>
                  <a:close/>
                </a:path>
              </a:pathLst>
            </a:custGeom>
            <a:solidFill>
              <a:schemeClr val="accent1"/>
            </a:solidFill>
            <a:ln w="16481" cap="flat">
              <a:noFill/>
              <a:prstDash val="solid"/>
              <a:miter/>
            </a:ln>
          </p:spPr>
          <p:txBody>
            <a:bodyPr rtlCol="0" anchor="ctr"/>
            <a:lstStyle/>
            <a:p>
              <a:endParaRPr lang="en-US"/>
            </a:p>
          </p:txBody>
        </p:sp>
        <p:sp>
          <p:nvSpPr>
            <p:cNvPr id="344" name="Freeform 343">
              <a:extLst>
                <a:ext uri="{FF2B5EF4-FFF2-40B4-BE49-F238E27FC236}">
                  <a16:creationId xmlns:a16="http://schemas.microsoft.com/office/drawing/2014/main" id="{EF8F7E2C-D101-194B-838E-F2BBC5FAB64B}"/>
                </a:ext>
              </a:extLst>
            </p:cNvPr>
            <p:cNvSpPr/>
            <p:nvPr/>
          </p:nvSpPr>
          <p:spPr>
            <a:xfrm>
              <a:off x="1315168" y="3350461"/>
              <a:ext cx="2539242" cy="1578937"/>
            </a:xfrm>
            <a:custGeom>
              <a:avLst/>
              <a:gdLst>
                <a:gd name="connsiteX0" fmla="*/ 1429144 w 2539241"/>
                <a:gd name="connsiteY0" fmla="*/ 1569654 h 1578936"/>
                <a:gd name="connsiteX1" fmla="*/ 17392 w 2539241"/>
                <a:gd name="connsiteY1" fmla="*/ 702719 h 1578936"/>
                <a:gd name="connsiteX2" fmla="*/ 5529 w 2539241"/>
                <a:gd name="connsiteY2" fmla="*/ 652217 h 1578936"/>
                <a:gd name="connsiteX3" fmla="*/ 17392 w 2539241"/>
                <a:gd name="connsiteY3" fmla="*/ 640384 h 1578936"/>
                <a:gd name="connsiteX4" fmla="*/ 1046609 w 2539241"/>
                <a:gd name="connsiteY4" fmla="*/ 9796 h 1578936"/>
                <a:gd name="connsiteX5" fmla="*/ 1115861 w 2539241"/>
                <a:gd name="connsiteY5" fmla="*/ 9796 h 1578936"/>
                <a:gd name="connsiteX6" fmla="*/ 2527779 w 2539241"/>
                <a:gd name="connsiteY6" fmla="*/ 877389 h 1578936"/>
                <a:gd name="connsiteX7" fmla="*/ 2539818 w 2539241"/>
                <a:gd name="connsiteY7" fmla="*/ 926892 h 1578936"/>
                <a:gd name="connsiteX8" fmla="*/ 2527779 w 2539241"/>
                <a:gd name="connsiteY8" fmla="*/ 938901 h 1578936"/>
                <a:gd name="connsiteX9" fmla="*/ 1498231 w 2539241"/>
                <a:gd name="connsiteY9" fmla="*/ 1569818 h 1578936"/>
                <a:gd name="connsiteX10" fmla="*/ 1429144 w 2539241"/>
                <a:gd name="connsiteY10" fmla="*/ 1569654 h 157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241" h="1578936">
                  <a:moveTo>
                    <a:pt x="1429144" y="1569654"/>
                  </a:moveTo>
                  <a:lnTo>
                    <a:pt x="17392" y="702719"/>
                  </a:lnTo>
                  <a:cubicBezTo>
                    <a:pt x="135" y="692041"/>
                    <a:pt x="-5176" y="669430"/>
                    <a:pt x="5529" y="652217"/>
                  </a:cubicBezTo>
                  <a:cubicBezTo>
                    <a:pt x="8516" y="647413"/>
                    <a:pt x="12576" y="643364"/>
                    <a:pt x="17392" y="640384"/>
                  </a:cubicBezTo>
                  <a:lnTo>
                    <a:pt x="1046609" y="9796"/>
                  </a:lnTo>
                  <a:cubicBezTo>
                    <a:pt x="1067836" y="-3265"/>
                    <a:pt x="1094634" y="-3265"/>
                    <a:pt x="1115861" y="9796"/>
                  </a:cubicBezTo>
                  <a:lnTo>
                    <a:pt x="2527779" y="877389"/>
                  </a:lnTo>
                  <a:cubicBezTo>
                    <a:pt x="2544808" y="887742"/>
                    <a:pt x="2550198" y="909906"/>
                    <a:pt x="2539818" y="926892"/>
                  </a:cubicBezTo>
                  <a:cubicBezTo>
                    <a:pt x="2536822" y="931795"/>
                    <a:pt x="2532694" y="935913"/>
                    <a:pt x="2527779" y="938901"/>
                  </a:cubicBezTo>
                  <a:lnTo>
                    <a:pt x="1498231" y="1569818"/>
                  </a:lnTo>
                  <a:cubicBezTo>
                    <a:pt x="1477013" y="1582761"/>
                    <a:pt x="1450300" y="1582698"/>
                    <a:pt x="1429144" y="1569654"/>
                  </a:cubicBezTo>
                  <a:close/>
                </a:path>
              </a:pathLst>
            </a:custGeom>
            <a:solidFill>
              <a:schemeClr val="accent4">
                <a:lumMod val="20000"/>
                <a:lumOff val="80000"/>
              </a:schemeClr>
            </a:solidFill>
            <a:ln w="16481" cap="flat">
              <a:noFill/>
              <a:prstDash val="solid"/>
              <a:miter/>
            </a:ln>
          </p:spPr>
          <p:txBody>
            <a:bodyPr rtlCol="0" anchor="ctr"/>
            <a:lstStyle/>
            <a:p>
              <a:endParaRPr lang="en-US"/>
            </a:p>
          </p:txBody>
        </p:sp>
        <p:sp>
          <p:nvSpPr>
            <p:cNvPr id="345" name="Freeform 344">
              <a:extLst>
                <a:ext uri="{FF2B5EF4-FFF2-40B4-BE49-F238E27FC236}">
                  <a16:creationId xmlns:a16="http://schemas.microsoft.com/office/drawing/2014/main" id="{ACBB78B1-2BB6-A445-A1E5-2D35B9CBF4F0}"/>
                </a:ext>
              </a:extLst>
            </p:cNvPr>
            <p:cNvSpPr/>
            <p:nvPr/>
          </p:nvSpPr>
          <p:spPr>
            <a:xfrm>
              <a:off x="1812990" y="3456569"/>
              <a:ext cx="1863210" cy="1167755"/>
            </a:xfrm>
            <a:custGeom>
              <a:avLst/>
              <a:gdLst>
                <a:gd name="connsiteX0" fmla="*/ 1200581 w 1863209"/>
                <a:gd name="connsiteY0" fmla="*/ 1159929 h 1167755"/>
                <a:gd name="connsiteX1" fmla="*/ 15217 w 1863209"/>
                <a:gd name="connsiteY1" fmla="*/ 431645 h 1167755"/>
                <a:gd name="connsiteX2" fmla="*/ 5198 w 1863209"/>
                <a:gd name="connsiteY2" fmla="*/ 386211 h 1167755"/>
                <a:gd name="connsiteX3" fmla="*/ 15217 w 1863209"/>
                <a:gd name="connsiteY3" fmla="*/ 376217 h 1167755"/>
                <a:gd name="connsiteX4" fmla="*/ 604683 w 1863209"/>
                <a:gd name="connsiteY4" fmla="*/ 8621 h 1167755"/>
                <a:gd name="connsiteX5" fmla="*/ 666186 w 1863209"/>
                <a:gd name="connsiteY5" fmla="*/ 8621 h 1167755"/>
                <a:gd name="connsiteX6" fmla="*/ 1852374 w 1863209"/>
                <a:gd name="connsiteY6" fmla="*/ 737399 h 1167755"/>
                <a:gd name="connsiteX7" fmla="*/ 1861558 w 1863209"/>
                <a:gd name="connsiteY7" fmla="*/ 783008 h 1167755"/>
                <a:gd name="connsiteX8" fmla="*/ 1852374 w 1863209"/>
                <a:gd name="connsiteY8" fmla="*/ 792168 h 1167755"/>
                <a:gd name="connsiteX9" fmla="*/ 1262413 w 1863209"/>
                <a:gd name="connsiteY9" fmla="*/ 1159929 h 1167755"/>
                <a:gd name="connsiteX10" fmla="*/ 1200581 w 1863209"/>
                <a:gd name="connsiteY10" fmla="*/ 1159929 h 116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209" h="1167755">
                  <a:moveTo>
                    <a:pt x="1200581" y="1159929"/>
                  </a:moveTo>
                  <a:lnTo>
                    <a:pt x="15217" y="431645"/>
                  </a:lnTo>
                  <a:cubicBezTo>
                    <a:pt x="-128" y="421858"/>
                    <a:pt x="-4613" y="401517"/>
                    <a:pt x="5198" y="386211"/>
                  </a:cubicBezTo>
                  <a:cubicBezTo>
                    <a:pt x="7772" y="382195"/>
                    <a:pt x="11191" y="378785"/>
                    <a:pt x="15217" y="376217"/>
                  </a:cubicBezTo>
                  <a:lnTo>
                    <a:pt x="604683" y="8621"/>
                  </a:lnTo>
                  <a:cubicBezTo>
                    <a:pt x="623565" y="-2874"/>
                    <a:pt x="647304" y="-2874"/>
                    <a:pt x="666186" y="8621"/>
                  </a:cubicBezTo>
                  <a:lnTo>
                    <a:pt x="1852374" y="737399"/>
                  </a:lnTo>
                  <a:cubicBezTo>
                    <a:pt x="1867537" y="747464"/>
                    <a:pt x="1871648" y="767884"/>
                    <a:pt x="1861558" y="783008"/>
                  </a:cubicBezTo>
                  <a:cubicBezTo>
                    <a:pt x="1859136" y="786639"/>
                    <a:pt x="1856014" y="789752"/>
                    <a:pt x="1852374" y="792168"/>
                  </a:cubicBezTo>
                  <a:lnTo>
                    <a:pt x="1262413" y="1159929"/>
                  </a:lnTo>
                  <a:cubicBezTo>
                    <a:pt x="1243440" y="1171520"/>
                    <a:pt x="1219554" y="1171520"/>
                    <a:pt x="1200581" y="1159929"/>
                  </a:cubicBezTo>
                  <a:close/>
                </a:path>
              </a:pathLst>
            </a:custGeom>
            <a:solidFill>
              <a:srgbClr val="CFEBEE"/>
            </a:solidFill>
            <a:ln w="16481" cap="flat">
              <a:noFill/>
              <a:prstDash val="solid"/>
              <a:miter/>
            </a:ln>
          </p:spPr>
          <p:txBody>
            <a:bodyPr rtlCol="0" anchor="ctr"/>
            <a:lstStyle/>
            <a:p>
              <a:endParaRPr lang="en-US"/>
            </a:p>
          </p:txBody>
        </p:sp>
        <p:sp>
          <p:nvSpPr>
            <p:cNvPr id="346" name="Freeform 345">
              <a:extLst>
                <a:ext uri="{FF2B5EF4-FFF2-40B4-BE49-F238E27FC236}">
                  <a16:creationId xmlns:a16="http://schemas.microsoft.com/office/drawing/2014/main" id="{D1C78FCB-8EB1-BE4F-BAFF-0E06F10984CF}"/>
                </a:ext>
              </a:extLst>
            </p:cNvPr>
            <p:cNvSpPr/>
            <p:nvPr/>
          </p:nvSpPr>
          <p:spPr>
            <a:xfrm>
              <a:off x="1821044" y="4110906"/>
              <a:ext cx="807941" cy="509865"/>
            </a:xfrm>
            <a:custGeom>
              <a:avLst/>
              <a:gdLst>
                <a:gd name="connsiteX0" fmla="*/ 499842 w 807940"/>
                <a:gd name="connsiteY0" fmla="*/ 507073 h 509864"/>
                <a:gd name="connsiteX1" fmla="*/ 6009 w 807940"/>
                <a:gd name="connsiteY1" fmla="*/ 203621 h 509864"/>
                <a:gd name="connsiteX2" fmla="*/ 1980 w 807940"/>
                <a:gd name="connsiteY2" fmla="*/ 185928 h 509864"/>
                <a:gd name="connsiteX3" fmla="*/ 6009 w 807940"/>
                <a:gd name="connsiteY3" fmla="*/ 181910 h 509864"/>
                <a:gd name="connsiteX4" fmla="*/ 291921 w 807940"/>
                <a:gd name="connsiteY4" fmla="*/ 3458 h 509864"/>
                <a:gd name="connsiteX5" fmla="*/ 316159 w 807940"/>
                <a:gd name="connsiteY5" fmla="*/ 3458 h 509864"/>
                <a:gd name="connsiteX6" fmla="*/ 810816 w 807940"/>
                <a:gd name="connsiteY6" fmla="*/ 306910 h 509864"/>
                <a:gd name="connsiteX7" fmla="*/ 814942 w 807940"/>
                <a:gd name="connsiteY7" fmla="*/ 324341 h 509864"/>
                <a:gd name="connsiteX8" fmla="*/ 810816 w 807940"/>
                <a:gd name="connsiteY8" fmla="*/ 328455 h 509864"/>
                <a:gd name="connsiteX9" fmla="*/ 524739 w 807940"/>
                <a:gd name="connsiteY9" fmla="*/ 507073 h 509864"/>
                <a:gd name="connsiteX10" fmla="*/ 499842 w 807940"/>
                <a:gd name="connsiteY10" fmla="*/ 507073 h 50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7940" h="509864">
                  <a:moveTo>
                    <a:pt x="499842" y="507073"/>
                  </a:moveTo>
                  <a:lnTo>
                    <a:pt x="6009" y="203621"/>
                  </a:lnTo>
                  <a:cubicBezTo>
                    <a:pt x="-2" y="199845"/>
                    <a:pt x="-1805" y="191924"/>
                    <a:pt x="1980" y="185928"/>
                  </a:cubicBezTo>
                  <a:cubicBezTo>
                    <a:pt x="3005" y="184305"/>
                    <a:pt x="4382" y="182932"/>
                    <a:pt x="6009" y="181910"/>
                  </a:cubicBezTo>
                  <a:lnTo>
                    <a:pt x="291921" y="3458"/>
                  </a:lnTo>
                  <a:cubicBezTo>
                    <a:pt x="299339" y="-1153"/>
                    <a:pt x="308740" y="-1153"/>
                    <a:pt x="316159" y="3458"/>
                  </a:cubicBezTo>
                  <a:lnTo>
                    <a:pt x="810816" y="306910"/>
                  </a:lnTo>
                  <a:cubicBezTo>
                    <a:pt x="816781" y="310587"/>
                    <a:pt x="818628" y="318391"/>
                    <a:pt x="814942" y="324341"/>
                  </a:cubicBezTo>
                  <a:cubicBezTo>
                    <a:pt x="813905" y="326013"/>
                    <a:pt x="812493" y="327422"/>
                    <a:pt x="810816" y="328455"/>
                  </a:cubicBezTo>
                  <a:lnTo>
                    <a:pt x="524739" y="507073"/>
                  </a:lnTo>
                  <a:cubicBezTo>
                    <a:pt x="517095" y="511723"/>
                    <a:pt x="507486" y="511723"/>
                    <a:pt x="499842" y="507073"/>
                  </a:cubicBezTo>
                  <a:close/>
                </a:path>
              </a:pathLst>
            </a:custGeom>
            <a:solidFill>
              <a:schemeClr val="accent4">
                <a:lumMod val="60000"/>
                <a:lumOff val="40000"/>
              </a:schemeClr>
            </a:solidFill>
            <a:ln w="16481" cap="flat">
              <a:noFill/>
              <a:prstDash val="solid"/>
              <a:miter/>
            </a:ln>
          </p:spPr>
          <p:txBody>
            <a:bodyPr rtlCol="0" anchor="ctr"/>
            <a:lstStyle/>
            <a:p>
              <a:endParaRPr lang="en-US"/>
            </a:p>
          </p:txBody>
        </p:sp>
        <p:sp>
          <p:nvSpPr>
            <p:cNvPr id="347" name="Freeform 346">
              <a:extLst>
                <a:ext uri="{FF2B5EF4-FFF2-40B4-BE49-F238E27FC236}">
                  <a16:creationId xmlns:a16="http://schemas.microsoft.com/office/drawing/2014/main" id="{34B878AF-1F13-D546-B38B-E61252DC23CA}"/>
                </a:ext>
              </a:extLst>
            </p:cNvPr>
            <p:cNvSpPr/>
            <p:nvPr/>
          </p:nvSpPr>
          <p:spPr>
            <a:xfrm>
              <a:off x="3488441" y="4154815"/>
              <a:ext cx="131909" cy="82236"/>
            </a:xfrm>
            <a:custGeom>
              <a:avLst/>
              <a:gdLst>
                <a:gd name="connsiteX0" fmla="*/ 70902 w 131908"/>
                <a:gd name="connsiteY0" fmla="*/ 996 h 82236"/>
                <a:gd name="connsiteX1" fmla="*/ 78157 w 131908"/>
                <a:gd name="connsiteY1" fmla="*/ 996 h 82236"/>
                <a:gd name="connsiteX2" fmla="*/ 139824 w 131908"/>
                <a:gd name="connsiteY2" fmla="*/ 38824 h 82236"/>
                <a:gd name="connsiteX3" fmla="*/ 146749 w 131908"/>
                <a:gd name="connsiteY3" fmla="*/ 36522 h 82236"/>
                <a:gd name="connsiteX4" fmla="*/ 146749 w 131908"/>
                <a:gd name="connsiteY4" fmla="*/ 45239 h 82236"/>
                <a:gd name="connsiteX5" fmla="*/ 146749 w 131908"/>
                <a:gd name="connsiteY5" fmla="*/ 45239 h 82236"/>
                <a:gd name="connsiteX6" fmla="*/ 144936 w 131908"/>
                <a:gd name="connsiteY6" fmla="*/ 48364 h 82236"/>
                <a:gd name="connsiteX7" fmla="*/ 75024 w 131908"/>
                <a:gd name="connsiteY7" fmla="*/ 91949 h 82236"/>
                <a:gd name="connsiteX8" fmla="*/ 67769 w 131908"/>
                <a:gd name="connsiteY8" fmla="*/ 91949 h 82236"/>
                <a:gd name="connsiteX9" fmla="*/ 1815 w 131908"/>
                <a:gd name="connsiteY9" fmla="*/ 50996 h 82236"/>
                <a:gd name="connsiteX10" fmla="*/ 1 w 131908"/>
                <a:gd name="connsiteY10" fmla="*/ 47870 h 82236"/>
                <a:gd name="connsiteX11" fmla="*/ 1 w 131908"/>
                <a:gd name="connsiteY11" fmla="*/ 47870 h 82236"/>
                <a:gd name="connsiteX12" fmla="*/ 1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2" y="996"/>
                  </a:moveTo>
                  <a:cubicBezTo>
                    <a:pt x="73137" y="-332"/>
                    <a:pt x="75922" y="-332"/>
                    <a:pt x="78157" y="996"/>
                  </a:cubicBezTo>
                  <a:lnTo>
                    <a:pt x="139824" y="38824"/>
                  </a:lnTo>
                  <a:lnTo>
                    <a:pt x="146749" y="36522"/>
                  </a:lnTo>
                  <a:lnTo>
                    <a:pt x="146749" y="45239"/>
                  </a:lnTo>
                  <a:lnTo>
                    <a:pt x="146749" y="45239"/>
                  </a:lnTo>
                  <a:cubicBezTo>
                    <a:pt x="146714" y="46520"/>
                    <a:pt x="146032" y="47696"/>
                    <a:pt x="144936" y="48364"/>
                  </a:cubicBezTo>
                  <a:lnTo>
                    <a:pt x="75024" y="91949"/>
                  </a:lnTo>
                  <a:cubicBezTo>
                    <a:pt x="72789" y="93277"/>
                    <a:pt x="70004" y="93277"/>
                    <a:pt x="67769" y="91949"/>
                  </a:cubicBezTo>
                  <a:lnTo>
                    <a:pt x="1815" y="50996"/>
                  </a:lnTo>
                  <a:cubicBezTo>
                    <a:pt x="669" y="50377"/>
                    <a:pt x="-32" y="49169"/>
                    <a:pt x="1" y="47870"/>
                  </a:cubicBezTo>
                  <a:lnTo>
                    <a:pt x="1" y="47870"/>
                  </a:lnTo>
                  <a:lnTo>
                    <a:pt x="1" y="39318"/>
                  </a:lnTo>
                  <a:close/>
                </a:path>
              </a:pathLst>
            </a:custGeom>
            <a:solidFill>
              <a:srgbClr val="668BDC"/>
            </a:solidFill>
            <a:ln w="16481" cap="flat">
              <a:noFill/>
              <a:prstDash val="solid"/>
              <a:miter/>
            </a:ln>
          </p:spPr>
          <p:txBody>
            <a:bodyPr rtlCol="0" anchor="ctr"/>
            <a:lstStyle/>
            <a:p>
              <a:endParaRPr lang="en-US"/>
            </a:p>
          </p:txBody>
        </p:sp>
        <p:sp>
          <p:nvSpPr>
            <p:cNvPr id="348" name="Freeform 347">
              <a:extLst>
                <a:ext uri="{FF2B5EF4-FFF2-40B4-BE49-F238E27FC236}">
                  <a16:creationId xmlns:a16="http://schemas.microsoft.com/office/drawing/2014/main" id="{1B61EB94-B131-D24E-865E-56194D6E3BFC}"/>
                </a:ext>
              </a:extLst>
            </p:cNvPr>
            <p:cNvSpPr/>
            <p:nvPr/>
          </p:nvSpPr>
          <p:spPr>
            <a:xfrm>
              <a:off x="3389675" y="4094002"/>
              <a:ext cx="131909" cy="82236"/>
            </a:xfrm>
            <a:custGeom>
              <a:avLst/>
              <a:gdLst>
                <a:gd name="connsiteX0" fmla="*/ 70902 w 131908"/>
                <a:gd name="connsiteY0" fmla="*/ 1118 h 82236"/>
                <a:gd name="connsiteX1" fmla="*/ 78157 w 131908"/>
                <a:gd name="connsiteY1" fmla="*/ 1118 h 82236"/>
                <a:gd name="connsiteX2" fmla="*/ 139824 w 131908"/>
                <a:gd name="connsiteY2" fmla="*/ 38782 h 82236"/>
                <a:gd name="connsiteX3" fmla="*/ 146750 w 131908"/>
                <a:gd name="connsiteY3" fmla="*/ 36644 h 82236"/>
                <a:gd name="connsiteX4" fmla="*/ 146750 w 131908"/>
                <a:gd name="connsiteY4" fmla="*/ 45197 h 82236"/>
                <a:gd name="connsiteX5" fmla="*/ 146750 w 131908"/>
                <a:gd name="connsiteY5" fmla="*/ 45197 h 82236"/>
                <a:gd name="connsiteX6" fmla="*/ 144936 w 131908"/>
                <a:gd name="connsiteY6" fmla="*/ 48486 h 82236"/>
                <a:gd name="connsiteX7" fmla="*/ 75024 w 131908"/>
                <a:gd name="connsiteY7" fmla="*/ 92071 h 82236"/>
                <a:gd name="connsiteX8" fmla="*/ 67769 w 131908"/>
                <a:gd name="connsiteY8" fmla="*/ 92071 h 82236"/>
                <a:gd name="connsiteX9" fmla="*/ 1815 w 131908"/>
                <a:gd name="connsiteY9" fmla="*/ 51118 h 82236"/>
                <a:gd name="connsiteX10" fmla="*/ 1 w 131908"/>
                <a:gd name="connsiteY10" fmla="*/ 47993 h 82236"/>
                <a:gd name="connsiteX11" fmla="*/ 1 w 131908"/>
                <a:gd name="connsiteY11" fmla="*/ 47993 h 82236"/>
                <a:gd name="connsiteX12" fmla="*/ 1 w 131908"/>
                <a:gd name="connsiteY12" fmla="*/ 3944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2" y="1118"/>
                  </a:moveTo>
                  <a:cubicBezTo>
                    <a:pt x="73089" y="-373"/>
                    <a:pt x="75970" y="-373"/>
                    <a:pt x="78157" y="1118"/>
                  </a:cubicBezTo>
                  <a:lnTo>
                    <a:pt x="139824" y="38782"/>
                  </a:lnTo>
                  <a:lnTo>
                    <a:pt x="146750" y="36644"/>
                  </a:lnTo>
                  <a:lnTo>
                    <a:pt x="146750" y="45197"/>
                  </a:lnTo>
                  <a:lnTo>
                    <a:pt x="146750" y="45197"/>
                  </a:lnTo>
                  <a:cubicBezTo>
                    <a:pt x="146740" y="46528"/>
                    <a:pt x="146058" y="47765"/>
                    <a:pt x="144936" y="48486"/>
                  </a:cubicBezTo>
                  <a:lnTo>
                    <a:pt x="75024" y="92071"/>
                  </a:lnTo>
                  <a:cubicBezTo>
                    <a:pt x="72789" y="93399"/>
                    <a:pt x="70004" y="93399"/>
                    <a:pt x="67769" y="92071"/>
                  </a:cubicBezTo>
                  <a:lnTo>
                    <a:pt x="1815" y="51118"/>
                  </a:lnTo>
                  <a:cubicBezTo>
                    <a:pt x="669" y="50499"/>
                    <a:pt x="-32" y="49292"/>
                    <a:pt x="1" y="47993"/>
                  </a:cubicBezTo>
                  <a:lnTo>
                    <a:pt x="1" y="47993"/>
                  </a:lnTo>
                  <a:lnTo>
                    <a:pt x="1" y="39440"/>
                  </a:lnTo>
                  <a:close/>
                </a:path>
              </a:pathLst>
            </a:custGeom>
            <a:solidFill>
              <a:srgbClr val="668BDC"/>
            </a:solidFill>
            <a:ln w="16481" cap="flat">
              <a:noFill/>
              <a:prstDash val="solid"/>
              <a:miter/>
            </a:ln>
          </p:spPr>
          <p:txBody>
            <a:bodyPr rtlCol="0" anchor="ctr"/>
            <a:lstStyle/>
            <a:p>
              <a:endParaRPr lang="en-US"/>
            </a:p>
          </p:txBody>
        </p:sp>
        <p:sp>
          <p:nvSpPr>
            <p:cNvPr id="349" name="Freeform 348">
              <a:extLst>
                <a:ext uri="{FF2B5EF4-FFF2-40B4-BE49-F238E27FC236}">
                  <a16:creationId xmlns:a16="http://schemas.microsoft.com/office/drawing/2014/main" id="{3E2E41A7-770D-8346-94E3-EAED1C2CE92A}"/>
                </a:ext>
              </a:extLst>
            </p:cNvPr>
            <p:cNvSpPr/>
            <p:nvPr/>
          </p:nvSpPr>
          <p:spPr>
            <a:xfrm>
              <a:off x="3290909" y="4033270"/>
              <a:ext cx="131909" cy="82236"/>
            </a:xfrm>
            <a:custGeom>
              <a:avLst/>
              <a:gdLst>
                <a:gd name="connsiteX0" fmla="*/ 70901 w 131908"/>
                <a:gd name="connsiteY0" fmla="*/ 996 h 82236"/>
                <a:gd name="connsiteX1" fmla="*/ 78156 w 131908"/>
                <a:gd name="connsiteY1" fmla="*/ 996 h 82236"/>
                <a:gd name="connsiteX2" fmla="*/ 139823 w 131908"/>
                <a:gd name="connsiteY2" fmla="*/ 38824 h 82236"/>
                <a:gd name="connsiteX3" fmla="*/ 146748 w 131908"/>
                <a:gd name="connsiteY3" fmla="*/ 36522 h 82236"/>
                <a:gd name="connsiteX4" fmla="*/ 146748 w 131908"/>
                <a:gd name="connsiteY4" fmla="*/ 45239 h 82236"/>
                <a:gd name="connsiteX5" fmla="*/ 146748 w 131908"/>
                <a:gd name="connsiteY5" fmla="*/ 45239 h 82236"/>
                <a:gd name="connsiteX6" fmla="*/ 144935 w 131908"/>
                <a:gd name="connsiteY6" fmla="*/ 48364 h 82236"/>
                <a:gd name="connsiteX7" fmla="*/ 75023 w 131908"/>
                <a:gd name="connsiteY7" fmla="*/ 92278 h 82236"/>
                <a:gd name="connsiteX8" fmla="*/ 67768 w 131908"/>
                <a:gd name="connsiteY8" fmla="*/ 92278 h 82236"/>
                <a:gd name="connsiteX9" fmla="*/ 1814 w 131908"/>
                <a:gd name="connsiteY9" fmla="*/ 51489 h 82236"/>
                <a:gd name="connsiteX10" fmla="*/ 0 w 131908"/>
                <a:gd name="connsiteY10" fmla="*/ 48200 h 82236"/>
                <a:gd name="connsiteX11" fmla="*/ 0 w 131908"/>
                <a:gd name="connsiteY11" fmla="*/ 48200 h 82236"/>
                <a:gd name="connsiteX12" fmla="*/ 0 w 131908"/>
                <a:gd name="connsiteY12" fmla="*/ 3964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6"/>
                  </a:moveTo>
                  <a:cubicBezTo>
                    <a:pt x="73136" y="-332"/>
                    <a:pt x="75921" y="-332"/>
                    <a:pt x="78156" y="996"/>
                  </a:cubicBezTo>
                  <a:lnTo>
                    <a:pt x="139823" y="38824"/>
                  </a:lnTo>
                  <a:lnTo>
                    <a:pt x="146748" y="36522"/>
                  </a:lnTo>
                  <a:lnTo>
                    <a:pt x="146748" y="45239"/>
                  </a:lnTo>
                  <a:lnTo>
                    <a:pt x="146748" y="45239"/>
                  </a:lnTo>
                  <a:cubicBezTo>
                    <a:pt x="146781" y="46538"/>
                    <a:pt x="146080" y="47746"/>
                    <a:pt x="144935" y="48364"/>
                  </a:cubicBezTo>
                  <a:lnTo>
                    <a:pt x="75023" y="92278"/>
                  </a:lnTo>
                  <a:cubicBezTo>
                    <a:pt x="72836" y="93769"/>
                    <a:pt x="69955" y="93769"/>
                    <a:pt x="67768" y="92278"/>
                  </a:cubicBezTo>
                  <a:lnTo>
                    <a:pt x="1814" y="51489"/>
                  </a:lnTo>
                  <a:cubicBezTo>
                    <a:pt x="692" y="50768"/>
                    <a:pt x="10" y="49531"/>
                    <a:pt x="0" y="48200"/>
                  </a:cubicBezTo>
                  <a:lnTo>
                    <a:pt x="0" y="48200"/>
                  </a:lnTo>
                  <a:lnTo>
                    <a:pt x="0" y="39647"/>
                  </a:lnTo>
                  <a:close/>
                </a:path>
              </a:pathLst>
            </a:custGeom>
            <a:solidFill>
              <a:srgbClr val="668BDC"/>
            </a:solidFill>
            <a:ln w="16481" cap="flat">
              <a:noFill/>
              <a:prstDash val="solid"/>
              <a:miter/>
            </a:ln>
          </p:spPr>
          <p:txBody>
            <a:bodyPr rtlCol="0" anchor="ctr"/>
            <a:lstStyle/>
            <a:p>
              <a:endParaRPr lang="en-US"/>
            </a:p>
          </p:txBody>
        </p:sp>
        <p:sp>
          <p:nvSpPr>
            <p:cNvPr id="350" name="Freeform 349">
              <a:extLst>
                <a:ext uri="{FF2B5EF4-FFF2-40B4-BE49-F238E27FC236}">
                  <a16:creationId xmlns:a16="http://schemas.microsoft.com/office/drawing/2014/main" id="{41118E56-2CD3-2647-A696-4F8EB051328D}"/>
                </a:ext>
              </a:extLst>
            </p:cNvPr>
            <p:cNvSpPr/>
            <p:nvPr/>
          </p:nvSpPr>
          <p:spPr>
            <a:xfrm>
              <a:off x="3192143" y="3972579"/>
              <a:ext cx="131909" cy="82236"/>
            </a:xfrm>
            <a:custGeom>
              <a:avLst/>
              <a:gdLst>
                <a:gd name="connsiteX0" fmla="*/ 70901 w 131908"/>
                <a:gd name="connsiteY0" fmla="*/ 996 h 82236"/>
                <a:gd name="connsiteX1" fmla="*/ 78156 w 131908"/>
                <a:gd name="connsiteY1" fmla="*/ 996 h 82236"/>
                <a:gd name="connsiteX2" fmla="*/ 139823 w 131908"/>
                <a:gd name="connsiteY2" fmla="*/ 38824 h 82236"/>
                <a:gd name="connsiteX3" fmla="*/ 146748 w 131908"/>
                <a:gd name="connsiteY3" fmla="*/ 36522 h 82236"/>
                <a:gd name="connsiteX4" fmla="*/ 146748 w 131908"/>
                <a:gd name="connsiteY4" fmla="*/ 45239 h 82236"/>
                <a:gd name="connsiteX5" fmla="*/ 146748 w 131908"/>
                <a:gd name="connsiteY5" fmla="*/ 45239 h 82236"/>
                <a:gd name="connsiteX6" fmla="*/ 144935 w 131908"/>
                <a:gd name="connsiteY6" fmla="*/ 48364 h 82236"/>
                <a:gd name="connsiteX7" fmla="*/ 75023 w 131908"/>
                <a:gd name="connsiteY7" fmla="*/ 91949 h 82236"/>
                <a:gd name="connsiteX8" fmla="*/ 67768 w 131908"/>
                <a:gd name="connsiteY8" fmla="*/ 91949 h 82236"/>
                <a:gd name="connsiteX9" fmla="*/ 1814 w 131908"/>
                <a:gd name="connsiteY9" fmla="*/ 51160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6"/>
                  </a:moveTo>
                  <a:cubicBezTo>
                    <a:pt x="73136" y="-332"/>
                    <a:pt x="75921" y="-332"/>
                    <a:pt x="78156" y="996"/>
                  </a:cubicBezTo>
                  <a:lnTo>
                    <a:pt x="139823" y="38824"/>
                  </a:lnTo>
                  <a:lnTo>
                    <a:pt x="146748" y="36522"/>
                  </a:lnTo>
                  <a:lnTo>
                    <a:pt x="146748" y="45239"/>
                  </a:lnTo>
                  <a:lnTo>
                    <a:pt x="146748" y="45239"/>
                  </a:lnTo>
                  <a:cubicBezTo>
                    <a:pt x="146713" y="46520"/>
                    <a:pt x="146031" y="47696"/>
                    <a:pt x="144935" y="48364"/>
                  </a:cubicBezTo>
                  <a:lnTo>
                    <a:pt x="75023" y="91949"/>
                  </a:lnTo>
                  <a:cubicBezTo>
                    <a:pt x="72788" y="93277"/>
                    <a:pt x="70003" y="93277"/>
                    <a:pt x="67768" y="91949"/>
                  </a:cubicBezTo>
                  <a:lnTo>
                    <a:pt x="1814" y="51160"/>
                  </a:lnTo>
                  <a:cubicBezTo>
                    <a:pt x="692" y="50439"/>
                    <a:pt x="10" y="49202"/>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351" name="Freeform 350">
              <a:extLst>
                <a:ext uri="{FF2B5EF4-FFF2-40B4-BE49-F238E27FC236}">
                  <a16:creationId xmlns:a16="http://schemas.microsoft.com/office/drawing/2014/main" id="{91A41A93-EA86-2B48-87C1-412C1DD59747}"/>
                </a:ext>
              </a:extLst>
            </p:cNvPr>
            <p:cNvSpPr/>
            <p:nvPr/>
          </p:nvSpPr>
          <p:spPr>
            <a:xfrm>
              <a:off x="3093376" y="3911779"/>
              <a:ext cx="131909" cy="82236"/>
            </a:xfrm>
            <a:custGeom>
              <a:avLst/>
              <a:gdLst>
                <a:gd name="connsiteX0" fmla="*/ 70901 w 131908"/>
                <a:gd name="connsiteY0" fmla="*/ 1106 h 82236"/>
                <a:gd name="connsiteX1" fmla="*/ 78321 w 131908"/>
                <a:gd name="connsiteY1" fmla="*/ 1106 h 82236"/>
                <a:gd name="connsiteX2" fmla="*/ 139823 w 131908"/>
                <a:gd name="connsiteY2" fmla="*/ 38770 h 82236"/>
                <a:gd name="connsiteX3" fmla="*/ 146749 w 131908"/>
                <a:gd name="connsiteY3" fmla="*/ 36632 h 82236"/>
                <a:gd name="connsiteX4" fmla="*/ 146749 w 131908"/>
                <a:gd name="connsiteY4" fmla="*/ 45185 h 82236"/>
                <a:gd name="connsiteX5" fmla="*/ 146749 w 131908"/>
                <a:gd name="connsiteY5" fmla="*/ 45185 h 82236"/>
                <a:gd name="connsiteX6" fmla="*/ 144935 w 131908"/>
                <a:gd name="connsiteY6" fmla="*/ 48474 h 82236"/>
                <a:gd name="connsiteX7" fmla="*/ 75188 w 131908"/>
                <a:gd name="connsiteY7" fmla="*/ 92059 h 82236"/>
                <a:gd name="connsiteX8" fmla="*/ 67768 w 131908"/>
                <a:gd name="connsiteY8" fmla="*/ 92059 h 82236"/>
                <a:gd name="connsiteX9" fmla="*/ 1814 w 131908"/>
                <a:gd name="connsiteY9" fmla="*/ 51106 h 82236"/>
                <a:gd name="connsiteX10" fmla="*/ 0 w 131908"/>
                <a:gd name="connsiteY10" fmla="*/ 47981 h 82236"/>
                <a:gd name="connsiteX11" fmla="*/ 0 w 131908"/>
                <a:gd name="connsiteY11" fmla="*/ 47981 h 82236"/>
                <a:gd name="connsiteX12" fmla="*/ 0 w 131908"/>
                <a:gd name="connsiteY12" fmla="*/ 3942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06"/>
                  </a:moveTo>
                  <a:cubicBezTo>
                    <a:pt x="73153" y="-369"/>
                    <a:pt x="76068" y="-369"/>
                    <a:pt x="78321" y="1106"/>
                  </a:cubicBezTo>
                  <a:lnTo>
                    <a:pt x="139823" y="38770"/>
                  </a:lnTo>
                  <a:lnTo>
                    <a:pt x="146749" y="36632"/>
                  </a:lnTo>
                  <a:lnTo>
                    <a:pt x="146749" y="45185"/>
                  </a:lnTo>
                  <a:lnTo>
                    <a:pt x="146749" y="45185"/>
                  </a:lnTo>
                  <a:cubicBezTo>
                    <a:pt x="146739" y="46516"/>
                    <a:pt x="146057" y="47753"/>
                    <a:pt x="144935" y="48474"/>
                  </a:cubicBezTo>
                  <a:lnTo>
                    <a:pt x="75188" y="92059"/>
                  </a:lnTo>
                  <a:cubicBezTo>
                    <a:pt x="72892" y="93382"/>
                    <a:pt x="70064" y="93382"/>
                    <a:pt x="67768" y="92059"/>
                  </a:cubicBezTo>
                  <a:lnTo>
                    <a:pt x="1814" y="51106"/>
                  </a:lnTo>
                  <a:cubicBezTo>
                    <a:pt x="718" y="50438"/>
                    <a:pt x="35" y="49262"/>
                    <a:pt x="0" y="47981"/>
                  </a:cubicBezTo>
                  <a:lnTo>
                    <a:pt x="0" y="47981"/>
                  </a:lnTo>
                  <a:lnTo>
                    <a:pt x="0" y="39428"/>
                  </a:lnTo>
                  <a:close/>
                </a:path>
              </a:pathLst>
            </a:custGeom>
            <a:solidFill>
              <a:srgbClr val="668BDC"/>
            </a:solidFill>
            <a:ln w="16481" cap="flat">
              <a:noFill/>
              <a:prstDash val="solid"/>
              <a:miter/>
            </a:ln>
          </p:spPr>
          <p:txBody>
            <a:bodyPr rtlCol="0" anchor="ctr"/>
            <a:lstStyle/>
            <a:p>
              <a:endParaRPr lang="en-US"/>
            </a:p>
          </p:txBody>
        </p:sp>
        <p:sp>
          <p:nvSpPr>
            <p:cNvPr id="352" name="Freeform 351">
              <a:extLst>
                <a:ext uri="{FF2B5EF4-FFF2-40B4-BE49-F238E27FC236}">
                  <a16:creationId xmlns:a16="http://schemas.microsoft.com/office/drawing/2014/main" id="{94001A0C-6C61-924B-838B-5452ED1DFD40}"/>
                </a:ext>
              </a:extLst>
            </p:cNvPr>
            <p:cNvSpPr/>
            <p:nvPr/>
          </p:nvSpPr>
          <p:spPr>
            <a:xfrm>
              <a:off x="2994609" y="3851038"/>
              <a:ext cx="131909" cy="82236"/>
            </a:xfrm>
            <a:custGeom>
              <a:avLst/>
              <a:gdLst>
                <a:gd name="connsiteX0" fmla="*/ 70901 w 131908"/>
                <a:gd name="connsiteY0" fmla="*/ 992 h 82236"/>
                <a:gd name="connsiteX1" fmla="*/ 78321 w 131908"/>
                <a:gd name="connsiteY1" fmla="*/ 992 h 82236"/>
                <a:gd name="connsiteX2" fmla="*/ 139823 w 131908"/>
                <a:gd name="connsiteY2" fmla="*/ 38820 h 82236"/>
                <a:gd name="connsiteX3" fmla="*/ 146748 w 131908"/>
                <a:gd name="connsiteY3" fmla="*/ 36518 h 82236"/>
                <a:gd name="connsiteX4" fmla="*/ 146748 w 131908"/>
                <a:gd name="connsiteY4" fmla="*/ 45235 h 82236"/>
                <a:gd name="connsiteX5" fmla="*/ 146748 w 131908"/>
                <a:gd name="connsiteY5" fmla="*/ 45235 h 82236"/>
                <a:gd name="connsiteX6" fmla="*/ 144935 w 131908"/>
                <a:gd name="connsiteY6" fmla="*/ 48524 h 82236"/>
                <a:gd name="connsiteX7" fmla="*/ 75188 w 131908"/>
                <a:gd name="connsiteY7" fmla="*/ 91945 h 82236"/>
                <a:gd name="connsiteX8" fmla="*/ 67768 w 131908"/>
                <a:gd name="connsiteY8" fmla="*/ 91945 h 82236"/>
                <a:gd name="connsiteX9" fmla="*/ 1814 w 131908"/>
                <a:gd name="connsiteY9" fmla="*/ 51156 h 82236"/>
                <a:gd name="connsiteX10" fmla="*/ 0 w 131908"/>
                <a:gd name="connsiteY10" fmla="*/ 47866 h 82236"/>
                <a:gd name="connsiteX11" fmla="*/ 0 w 131908"/>
                <a:gd name="connsiteY11" fmla="*/ 47866 h 82236"/>
                <a:gd name="connsiteX12" fmla="*/ 0 w 131908"/>
                <a:gd name="connsiteY12" fmla="*/ 391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2"/>
                  </a:moveTo>
                  <a:cubicBezTo>
                    <a:pt x="73197" y="-331"/>
                    <a:pt x="76025" y="-331"/>
                    <a:pt x="78321" y="992"/>
                  </a:cubicBezTo>
                  <a:lnTo>
                    <a:pt x="139823" y="38820"/>
                  </a:lnTo>
                  <a:lnTo>
                    <a:pt x="146748" y="36518"/>
                  </a:lnTo>
                  <a:lnTo>
                    <a:pt x="146748" y="45235"/>
                  </a:lnTo>
                  <a:lnTo>
                    <a:pt x="146748" y="45235"/>
                  </a:lnTo>
                  <a:cubicBezTo>
                    <a:pt x="146738" y="46566"/>
                    <a:pt x="146057" y="47803"/>
                    <a:pt x="144935" y="48524"/>
                  </a:cubicBezTo>
                  <a:lnTo>
                    <a:pt x="75188" y="91945"/>
                  </a:lnTo>
                  <a:cubicBezTo>
                    <a:pt x="72936" y="93420"/>
                    <a:pt x="70020" y="93420"/>
                    <a:pt x="67768" y="91945"/>
                  </a:cubicBezTo>
                  <a:lnTo>
                    <a:pt x="1814" y="51156"/>
                  </a:lnTo>
                  <a:cubicBezTo>
                    <a:pt x="692" y="50434"/>
                    <a:pt x="10" y="49198"/>
                    <a:pt x="0" y="47866"/>
                  </a:cubicBezTo>
                  <a:lnTo>
                    <a:pt x="0" y="47866"/>
                  </a:lnTo>
                  <a:lnTo>
                    <a:pt x="0" y="39149"/>
                  </a:lnTo>
                  <a:close/>
                </a:path>
              </a:pathLst>
            </a:custGeom>
            <a:solidFill>
              <a:srgbClr val="668BDC"/>
            </a:solidFill>
            <a:ln w="16481" cap="flat">
              <a:noFill/>
              <a:prstDash val="solid"/>
              <a:miter/>
            </a:ln>
          </p:spPr>
          <p:txBody>
            <a:bodyPr rtlCol="0" anchor="ctr"/>
            <a:lstStyle/>
            <a:p>
              <a:endParaRPr lang="en-US"/>
            </a:p>
          </p:txBody>
        </p:sp>
        <p:sp>
          <p:nvSpPr>
            <p:cNvPr id="353" name="Freeform 352">
              <a:extLst>
                <a:ext uri="{FF2B5EF4-FFF2-40B4-BE49-F238E27FC236}">
                  <a16:creationId xmlns:a16="http://schemas.microsoft.com/office/drawing/2014/main" id="{2C791670-DD01-A140-8A4F-9771DCA4BCF5}"/>
                </a:ext>
              </a:extLst>
            </p:cNvPr>
            <p:cNvSpPr/>
            <p:nvPr/>
          </p:nvSpPr>
          <p:spPr>
            <a:xfrm>
              <a:off x="2895183" y="3790348"/>
              <a:ext cx="131909" cy="82236"/>
            </a:xfrm>
            <a:custGeom>
              <a:avLst/>
              <a:gdLst>
                <a:gd name="connsiteX0" fmla="*/ 71560 w 131908"/>
                <a:gd name="connsiteY0" fmla="*/ 992 h 82236"/>
                <a:gd name="connsiteX1" fmla="*/ 78980 w 131908"/>
                <a:gd name="connsiteY1" fmla="*/ 992 h 82236"/>
                <a:gd name="connsiteX2" fmla="*/ 139823 w 131908"/>
                <a:gd name="connsiteY2" fmla="*/ 39149 h 82236"/>
                <a:gd name="connsiteX3" fmla="*/ 146748 w 131908"/>
                <a:gd name="connsiteY3" fmla="*/ 36847 h 82236"/>
                <a:gd name="connsiteX4" fmla="*/ 146748 w 131908"/>
                <a:gd name="connsiteY4" fmla="*/ 45564 h 82236"/>
                <a:gd name="connsiteX5" fmla="*/ 146748 w 131908"/>
                <a:gd name="connsiteY5" fmla="*/ 45564 h 82236"/>
                <a:gd name="connsiteX6" fmla="*/ 144935 w 131908"/>
                <a:gd name="connsiteY6" fmla="*/ 48689 h 82236"/>
                <a:gd name="connsiteX7" fmla="*/ 75188 w 131908"/>
                <a:gd name="connsiteY7" fmla="*/ 92274 h 82236"/>
                <a:gd name="connsiteX8" fmla="*/ 67768 w 131908"/>
                <a:gd name="connsiteY8" fmla="*/ 92274 h 82236"/>
                <a:gd name="connsiteX9" fmla="*/ 1814 w 131908"/>
                <a:gd name="connsiteY9" fmla="*/ 51485 h 82236"/>
                <a:gd name="connsiteX10" fmla="*/ 0 w 131908"/>
                <a:gd name="connsiteY10" fmla="*/ 48195 h 82236"/>
                <a:gd name="connsiteX11" fmla="*/ 0 w 131908"/>
                <a:gd name="connsiteY11" fmla="*/ 48195 h 82236"/>
                <a:gd name="connsiteX12" fmla="*/ 0 w 131908"/>
                <a:gd name="connsiteY12" fmla="*/ 391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560" y="992"/>
                  </a:moveTo>
                  <a:cubicBezTo>
                    <a:pt x="73856" y="-331"/>
                    <a:pt x="76685" y="-331"/>
                    <a:pt x="78980" y="992"/>
                  </a:cubicBezTo>
                  <a:lnTo>
                    <a:pt x="139823" y="39149"/>
                  </a:lnTo>
                  <a:lnTo>
                    <a:pt x="146748" y="36847"/>
                  </a:lnTo>
                  <a:lnTo>
                    <a:pt x="146748" y="45564"/>
                  </a:lnTo>
                  <a:lnTo>
                    <a:pt x="146748" y="45564"/>
                  </a:lnTo>
                  <a:cubicBezTo>
                    <a:pt x="146781" y="46863"/>
                    <a:pt x="146080" y="48070"/>
                    <a:pt x="144935" y="48689"/>
                  </a:cubicBezTo>
                  <a:lnTo>
                    <a:pt x="75188" y="92274"/>
                  </a:lnTo>
                  <a:cubicBezTo>
                    <a:pt x="72892" y="93596"/>
                    <a:pt x="70064" y="93596"/>
                    <a:pt x="67768" y="92274"/>
                  </a:cubicBezTo>
                  <a:lnTo>
                    <a:pt x="1814" y="51485"/>
                  </a:lnTo>
                  <a:cubicBezTo>
                    <a:pt x="692" y="50763"/>
                    <a:pt x="10" y="49527"/>
                    <a:pt x="0" y="48195"/>
                  </a:cubicBezTo>
                  <a:lnTo>
                    <a:pt x="0" y="48195"/>
                  </a:lnTo>
                  <a:lnTo>
                    <a:pt x="0" y="39149"/>
                  </a:lnTo>
                  <a:close/>
                </a:path>
              </a:pathLst>
            </a:custGeom>
            <a:solidFill>
              <a:srgbClr val="668BDC"/>
            </a:solidFill>
            <a:ln w="16481" cap="flat">
              <a:noFill/>
              <a:prstDash val="solid"/>
              <a:miter/>
            </a:ln>
          </p:spPr>
          <p:txBody>
            <a:bodyPr rtlCol="0" anchor="ctr"/>
            <a:lstStyle/>
            <a:p>
              <a:endParaRPr lang="en-US"/>
            </a:p>
          </p:txBody>
        </p:sp>
        <p:sp>
          <p:nvSpPr>
            <p:cNvPr id="354" name="Freeform 353">
              <a:extLst>
                <a:ext uri="{FF2B5EF4-FFF2-40B4-BE49-F238E27FC236}">
                  <a16:creationId xmlns:a16="http://schemas.microsoft.com/office/drawing/2014/main" id="{77DD9799-5F5B-C944-9DCB-6FD560CA21BF}"/>
                </a:ext>
              </a:extLst>
            </p:cNvPr>
            <p:cNvSpPr/>
            <p:nvPr/>
          </p:nvSpPr>
          <p:spPr>
            <a:xfrm>
              <a:off x="2895736" y="3781681"/>
              <a:ext cx="131909" cy="82236"/>
            </a:xfrm>
            <a:custGeom>
              <a:avLst/>
              <a:gdLst>
                <a:gd name="connsiteX0" fmla="*/ 67875 w 131908"/>
                <a:gd name="connsiteY0" fmla="*/ 92059 h 82236"/>
                <a:gd name="connsiteX1" fmla="*/ 1920 w 131908"/>
                <a:gd name="connsiteY1" fmla="*/ 51106 h 82236"/>
                <a:gd name="connsiteX2" fmla="*/ 495 w 131908"/>
                <a:gd name="connsiteY2" fmla="*/ 45948 h 82236"/>
                <a:gd name="connsiteX3" fmla="*/ 1920 w 131908"/>
                <a:gd name="connsiteY3" fmla="*/ 44527 h 82236"/>
                <a:gd name="connsiteX4" fmla="*/ 71667 w 131908"/>
                <a:gd name="connsiteY4" fmla="*/ 1106 h 82236"/>
                <a:gd name="connsiteX5" fmla="*/ 79087 w 131908"/>
                <a:gd name="connsiteY5" fmla="*/ 1106 h 82236"/>
                <a:gd name="connsiteX6" fmla="*/ 145041 w 131908"/>
                <a:gd name="connsiteY6" fmla="*/ 41895 h 82236"/>
                <a:gd name="connsiteX7" fmla="*/ 146466 w 131908"/>
                <a:gd name="connsiteY7" fmla="*/ 47053 h 82236"/>
                <a:gd name="connsiteX8" fmla="*/ 145041 w 131908"/>
                <a:gd name="connsiteY8" fmla="*/ 48474 h 82236"/>
                <a:gd name="connsiteX9" fmla="*/ 75294 w 131908"/>
                <a:gd name="connsiteY9" fmla="*/ 92059 h 82236"/>
                <a:gd name="connsiteX10" fmla="*/ 67875 w 131908"/>
                <a:gd name="connsiteY10" fmla="*/ 9205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2059"/>
                  </a:moveTo>
                  <a:lnTo>
                    <a:pt x="1920" y="51106"/>
                  </a:lnTo>
                  <a:cubicBezTo>
                    <a:pt x="99" y="50074"/>
                    <a:pt x="-539" y="47765"/>
                    <a:pt x="495" y="45948"/>
                  </a:cubicBezTo>
                  <a:cubicBezTo>
                    <a:pt x="833" y="45355"/>
                    <a:pt x="1326" y="44864"/>
                    <a:pt x="1920" y="44527"/>
                  </a:cubicBezTo>
                  <a:lnTo>
                    <a:pt x="71667" y="1106"/>
                  </a:lnTo>
                  <a:cubicBezTo>
                    <a:pt x="73919" y="-369"/>
                    <a:pt x="76835" y="-369"/>
                    <a:pt x="79087" y="1106"/>
                  </a:cubicBezTo>
                  <a:lnTo>
                    <a:pt x="145041" y="41895"/>
                  </a:lnTo>
                  <a:cubicBezTo>
                    <a:pt x="146863" y="42927"/>
                    <a:pt x="147501" y="45236"/>
                    <a:pt x="146466" y="47053"/>
                  </a:cubicBezTo>
                  <a:cubicBezTo>
                    <a:pt x="146129" y="47646"/>
                    <a:pt x="145636" y="48137"/>
                    <a:pt x="145041" y="48474"/>
                  </a:cubicBezTo>
                  <a:lnTo>
                    <a:pt x="75294" y="92059"/>
                  </a:lnTo>
                  <a:cubicBezTo>
                    <a:pt x="72999" y="93382"/>
                    <a:pt x="70170" y="93382"/>
                    <a:pt x="67875" y="92059"/>
                  </a:cubicBezTo>
                  <a:close/>
                </a:path>
              </a:pathLst>
            </a:custGeom>
            <a:solidFill>
              <a:srgbClr val="FFFFFF"/>
            </a:solidFill>
            <a:ln w="16481" cap="flat">
              <a:noFill/>
              <a:prstDash val="solid"/>
              <a:miter/>
            </a:ln>
          </p:spPr>
          <p:txBody>
            <a:bodyPr rtlCol="0" anchor="ctr"/>
            <a:lstStyle/>
            <a:p>
              <a:endParaRPr lang="en-US"/>
            </a:p>
          </p:txBody>
        </p:sp>
        <p:sp>
          <p:nvSpPr>
            <p:cNvPr id="355" name="Freeform 354">
              <a:extLst>
                <a:ext uri="{FF2B5EF4-FFF2-40B4-BE49-F238E27FC236}">
                  <a16:creationId xmlns:a16="http://schemas.microsoft.com/office/drawing/2014/main" id="{7DAE1867-A5AB-9C41-BCF9-772B93CBAF6C}"/>
                </a:ext>
              </a:extLst>
            </p:cNvPr>
            <p:cNvSpPr/>
            <p:nvPr/>
          </p:nvSpPr>
          <p:spPr>
            <a:xfrm>
              <a:off x="2797076" y="3729768"/>
              <a:ext cx="131909" cy="82236"/>
            </a:xfrm>
            <a:custGeom>
              <a:avLst/>
              <a:gdLst>
                <a:gd name="connsiteX0" fmla="*/ 70901 w 131908"/>
                <a:gd name="connsiteY0" fmla="*/ 1045 h 82236"/>
                <a:gd name="connsiteX1" fmla="*/ 78321 w 131908"/>
                <a:gd name="connsiteY1" fmla="*/ 1045 h 82236"/>
                <a:gd name="connsiteX2" fmla="*/ 139823 w 131908"/>
                <a:gd name="connsiteY2" fmla="*/ 38710 h 82236"/>
                <a:gd name="connsiteX3" fmla="*/ 146749 w 131908"/>
                <a:gd name="connsiteY3" fmla="*/ 36572 h 82236"/>
                <a:gd name="connsiteX4" fmla="*/ 146749 w 131908"/>
                <a:gd name="connsiteY4" fmla="*/ 45289 h 82236"/>
                <a:gd name="connsiteX5" fmla="*/ 146749 w 131908"/>
                <a:gd name="connsiteY5" fmla="*/ 45289 h 82236"/>
                <a:gd name="connsiteX6" fmla="*/ 144935 w 131908"/>
                <a:gd name="connsiteY6" fmla="*/ 48414 h 82236"/>
                <a:gd name="connsiteX7" fmla="*/ 75188 w 131908"/>
                <a:gd name="connsiteY7" fmla="*/ 91999 h 82236"/>
                <a:gd name="connsiteX8" fmla="*/ 67768 w 131908"/>
                <a:gd name="connsiteY8" fmla="*/ 91999 h 82236"/>
                <a:gd name="connsiteX9" fmla="*/ 1814 w 131908"/>
                <a:gd name="connsiteY9" fmla="*/ 51045 h 82236"/>
                <a:gd name="connsiteX10" fmla="*/ 0 w 131908"/>
                <a:gd name="connsiteY10" fmla="*/ 47920 h 82236"/>
                <a:gd name="connsiteX11" fmla="*/ 0 w 131908"/>
                <a:gd name="connsiteY11" fmla="*/ 47920 h 82236"/>
                <a:gd name="connsiteX12" fmla="*/ 0 w 131908"/>
                <a:gd name="connsiteY12" fmla="*/ 3936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045"/>
                  </a:moveTo>
                  <a:cubicBezTo>
                    <a:pt x="73177" y="-348"/>
                    <a:pt x="76045" y="-348"/>
                    <a:pt x="78321" y="1045"/>
                  </a:cubicBezTo>
                  <a:lnTo>
                    <a:pt x="139823" y="38710"/>
                  </a:lnTo>
                  <a:lnTo>
                    <a:pt x="146749" y="36572"/>
                  </a:lnTo>
                  <a:lnTo>
                    <a:pt x="146749" y="45289"/>
                  </a:lnTo>
                  <a:lnTo>
                    <a:pt x="146749" y="45289"/>
                  </a:lnTo>
                  <a:cubicBezTo>
                    <a:pt x="146781" y="46588"/>
                    <a:pt x="146081" y="47795"/>
                    <a:pt x="144935" y="48414"/>
                  </a:cubicBezTo>
                  <a:lnTo>
                    <a:pt x="75188" y="91999"/>
                  </a:lnTo>
                  <a:cubicBezTo>
                    <a:pt x="72892" y="93321"/>
                    <a:pt x="70064" y="93321"/>
                    <a:pt x="67768" y="91999"/>
                  </a:cubicBezTo>
                  <a:lnTo>
                    <a:pt x="1814" y="51045"/>
                  </a:lnTo>
                  <a:cubicBezTo>
                    <a:pt x="718" y="50377"/>
                    <a:pt x="35" y="49201"/>
                    <a:pt x="0" y="47920"/>
                  </a:cubicBezTo>
                  <a:lnTo>
                    <a:pt x="0" y="47920"/>
                  </a:lnTo>
                  <a:lnTo>
                    <a:pt x="0" y="39368"/>
                  </a:lnTo>
                  <a:close/>
                </a:path>
              </a:pathLst>
            </a:custGeom>
            <a:solidFill>
              <a:srgbClr val="668BDC"/>
            </a:solidFill>
            <a:ln w="16481" cap="flat">
              <a:noFill/>
              <a:prstDash val="solid"/>
              <a:miter/>
            </a:ln>
          </p:spPr>
          <p:txBody>
            <a:bodyPr rtlCol="0" anchor="ctr"/>
            <a:lstStyle/>
            <a:p>
              <a:endParaRPr lang="en-US"/>
            </a:p>
          </p:txBody>
        </p:sp>
        <p:sp>
          <p:nvSpPr>
            <p:cNvPr id="356" name="Freeform 355">
              <a:extLst>
                <a:ext uri="{FF2B5EF4-FFF2-40B4-BE49-F238E27FC236}">
                  <a16:creationId xmlns:a16="http://schemas.microsoft.com/office/drawing/2014/main" id="{32C9B9D6-DC94-C14B-B9DB-E723E974CF98}"/>
                </a:ext>
              </a:extLst>
            </p:cNvPr>
            <p:cNvSpPr/>
            <p:nvPr/>
          </p:nvSpPr>
          <p:spPr>
            <a:xfrm>
              <a:off x="2698310" y="3668841"/>
              <a:ext cx="131909" cy="82236"/>
            </a:xfrm>
            <a:custGeom>
              <a:avLst/>
              <a:gdLst>
                <a:gd name="connsiteX0" fmla="*/ 71066 w 131908"/>
                <a:gd name="connsiteY0" fmla="*/ 1118 h 82236"/>
                <a:gd name="connsiteX1" fmla="*/ 78321 w 131908"/>
                <a:gd name="connsiteY1" fmla="*/ 1118 h 82236"/>
                <a:gd name="connsiteX2" fmla="*/ 139823 w 131908"/>
                <a:gd name="connsiteY2" fmla="*/ 38782 h 82236"/>
                <a:gd name="connsiteX3" fmla="*/ 146748 w 131908"/>
                <a:gd name="connsiteY3" fmla="*/ 36480 h 82236"/>
                <a:gd name="connsiteX4" fmla="*/ 146748 w 131908"/>
                <a:gd name="connsiteY4" fmla="*/ 45526 h 82236"/>
                <a:gd name="connsiteX5" fmla="*/ 146748 w 131908"/>
                <a:gd name="connsiteY5" fmla="*/ 45526 h 82236"/>
                <a:gd name="connsiteX6" fmla="*/ 144935 w 131908"/>
                <a:gd name="connsiteY6" fmla="*/ 48815 h 82236"/>
                <a:gd name="connsiteX7" fmla="*/ 75188 w 131908"/>
                <a:gd name="connsiteY7" fmla="*/ 92236 h 82236"/>
                <a:gd name="connsiteX8" fmla="*/ 67768 w 131908"/>
                <a:gd name="connsiteY8" fmla="*/ 92236 h 82236"/>
                <a:gd name="connsiteX9" fmla="*/ 1814 w 131908"/>
                <a:gd name="connsiteY9" fmla="*/ 51447 h 82236"/>
                <a:gd name="connsiteX10" fmla="*/ 0 w 131908"/>
                <a:gd name="connsiteY10" fmla="*/ 48322 h 82236"/>
                <a:gd name="connsiteX11" fmla="*/ 0 w 131908"/>
                <a:gd name="connsiteY11" fmla="*/ 48322 h 82236"/>
                <a:gd name="connsiteX12" fmla="*/ 0 w 131908"/>
                <a:gd name="connsiteY12" fmla="*/ 3960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1118"/>
                  </a:moveTo>
                  <a:cubicBezTo>
                    <a:pt x="73253" y="-373"/>
                    <a:pt x="76133" y="-373"/>
                    <a:pt x="78321" y="1118"/>
                  </a:cubicBezTo>
                  <a:lnTo>
                    <a:pt x="139823" y="38782"/>
                  </a:lnTo>
                  <a:lnTo>
                    <a:pt x="146748" y="36480"/>
                  </a:lnTo>
                  <a:lnTo>
                    <a:pt x="146748" y="45526"/>
                  </a:lnTo>
                  <a:lnTo>
                    <a:pt x="146748" y="45526"/>
                  </a:lnTo>
                  <a:cubicBezTo>
                    <a:pt x="146806" y="46874"/>
                    <a:pt x="146107" y="48142"/>
                    <a:pt x="144935" y="48815"/>
                  </a:cubicBezTo>
                  <a:lnTo>
                    <a:pt x="75188" y="92236"/>
                  </a:lnTo>
                  <a:cubicBezTo>
                    <a:pt x="72936" y="93711"/>
                    <a:pt x="70020" y="93711"/>
                    <a:pt x="67768" y="92236"/>
                  </a:cubicBezTo>
                  <a:lnTo>
                    <a:pt x="1814" y="51447"/>
                  </a:lnTo>
                  <a:cubicBezTo>
                    <a:pt x="718" y="50779"/>
                    <a:pt x="35" y="49603"/>
                    <a:pt x="0" y="48322"/>
                  </a:cubicBezTo>
                  <a:lnTo>
                    <a:pt x="0" y="48322"/>
                  </a:lnTo>
                  <a:lnTo>
                    <a:pt x="0" y="39605"/>
                  </a:lnTo>
                  <a:close/>
                </a:path>
              </a:pathLst>
            </a:custGeom>
            <a:solidFill>
              <a:srgbClr val="668BDC"/>
            </a:solidFill>
            <a:ln w="16481" cap="flat">
              <a:noFill/>
              <a:prstDash val="solid"/>
              <a:miter/>
            </a:ln>
          </p:spPr>
          <p:txBody>
            <a:bodyPr rtlCol="0" anchor="ctr"/>
            <a:lstStyle/>
            <a:p>
              <a:endParaRPr lang="en-US"/>
            </a:p>
          </p:txBody>
        </p:sp>
        <p:sp>
          <p:nvSpPr>
            <p:cNvPr id="357" name="Freeform 356">
              <a:extLst>
                <a:ext uri="{FF2B5EF4-FFF2-40B4-BE49-F238E27FC236}">
                  <a16:creationId xmlns:a16="http://schemas.microsoft.com/office/drawing/2014/main" id="{89A43721-1D8D-2944-890E-F0F3B80461A0}"/>
                </a:ext>
              </a:extLst>
            </p:cNvPr>
            <p:cNvSpPr/>
            <p:nvPr/>
          </p:nvSpPr>
          <p:spPr>
            <a:xfrm>
              <a:off x="2599543" y="3608108"/>
              <a:ext cx="131909" cy="82236"/>
            </a:xfrm>
            <a:custGeom>
              <a:avLst/>
              <a:gdLst>
                <a:gd name="connsiteX0" fmla="*/ 71066 w 131908"/>
                <a:gd name="connsiteY0" fmla="*/ 996 h 82236"/>
                <a:gd name="connsiteX1" fmla="*/ 78321 w 131908"/>
                <a:gd name="connsiteY1" fmla="*/ 996 h 82236"/>
                <a:gd name="connsiteX2" fmla="*/ 139823 w 131908"/>
                <a:gd name="connsiteY2" fmla="*/ 38824 h 82236"/>
                <a:gd name="connsiteX3" fmla="*/ 146749 w 131908"/>
                <a:gd name="connsiteY3" fmla="*/ 36522 h 82236"/>
                <a:gd name="connsiteX4" fmla="*/ 146749 w 131908"/>
                <a:gd name="connsiteY4" fmla="*/ 45239 h 82236"/>
                <a:gd name="connsiteX5" fmla="*/ 146749 w 131908"/>
                <a:gd name="connsiteY5" fmla="*/ 45239 h 82236"/>
                <a:gd name="connsiteX6" fmla="*/ 144935 w 131908"/>
                <a:gd name="connsiteY6" fmla="*/ 48364 h 82236"/>
                <a:gd name="connsiteX7" fmla="*/ 75188 w 131908"/>
                <a:gd name="connsiteY7" fmla="*/ 91949 h 82236"/>
                <a:gd name="connsiteX8" fmla="*/ 67768 w 131908"/>
                <a:gd name="connsiteY8" fmla="*/ 91949 h 82236"/>
                <a:gd name="connsiteX9" fmla="*/ 1814 w 131908"/>
                <a:gd name="connsiteY9" fmla="*/ 51160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996"/>
                  </a:moveTo>
                  <a:cubicBezTo>
                    <a:pt x="73301" y="-332"/>
                    <a:pt x="76086" y="-332"/>
                    <a:pt x="78321" y="996"/>
                  </a:cubicBezTo>
                  <a:lnTo>
                    <a:pt x="139823" y="38824"/>
                  </a:lnTo>
                  <a:lnTo>
                    <a:pt x="146749" y="36522"/>
                  </a:lnTo>
                  <a:lnTo>
                    <a:pt x="146749" y="45239"/>
                  </a:lnTo>
                  <a:lnTo>
                    <a:pt x="146749" y="45239"/>
                  </a:lnTo>
                  <a:cubicBezTo>
                    <a:pt x="146781" y="46538"/>
                    <a:pt x="146081" y="47745"/>
                    <a:pt x="144935" y="48364"/>
                  </a:cubicBezTo>
                  <a:lnTo>
                    <a:pt x="75188" y="91949"/>
                  </a:lnTo>
                  <a:cubicBezTo>
                    <a:pt x="72892" y="93271"/>
                    <a:pt x="70064" y="93271"/>
                    <a:pt x="67768" y="91949"/>
                  </a:cubicBezTo>
                  <a:lnTo>
                    <a:pt x="1814" y="51160"/>
                  </a:lnTo>
                  <a:cubicBezTo>
                    <a:pt x="692" y="50438"/>
                    <a:pt x="10" y="49202"/>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358" name="Freeform 357">
              <a:extLst>
                <a:ext uri="{FF2B5EF4-FFF2-40B4-BE49-F238E27FC236}">
                  <a16:creationId xmlns:a16="http://schemas.microsoft.com/office/drawing/2014/main" id="{6A27DFCF-12E1-D04E-90EA-889C122BA3B3}"/>
                </a:ext>
              </a:extLst>
            </p:cNvPr>
            <p:cNvSpPr/>
            <p:nvPr/>
          </p:nvSpPr>
          <p:spPr>
            <a:xfrm>
              <a:off x="2500941" y="3547418"/>
              <a:ext cx="131909" cy="82236"/>
            </a:xfrm>
            <a:custGeom>
              <a:avLst/>
              <a:gdLst>
                <a:gd name="connsiteX0" fmla="*/ 70901 w 131908"/>
                <a:gd name="connsiteY0" fmla="*/ 996 h 82236"/>
                <a:gd name="connsiteX1" fmla="*/ 78156 w 131908"/>
                <a:gd name="connsiteY1" fmla="*/ 996 h 82236"/>
                <a:gd name="connsiteX2" fmla="*/ 139658 w 131908"/>
                <a:gd name="connsiteY2" fmla="*/ 38824 h 82236"/>
                <a:gd name="connsiteX3" fmla="*/ 146748 w 131908"/>
                <a:gd name="connsiteY3" fmla="*/ 36522 h 82236"/>
                <a:gd name="connsiteX4" fmla="*/ 146748 w 131908"/>
                <a:gd name="connsiteY4" fmla="*/ 45239 h 82236"/>
                <a:gd name="connsiteX5" fmla="*/ 146748 w 131908"/>
                <a:gd name="connsiteY5" fmla="*/ 45239 h 82236"/>
                <a:gd name="connsiteX6" fmla="*/ 145100 w 131908"/>
                <a:gd name="connsiteY6" fmla="*/ 48364 h 82236"/>
                <a:gd name="connsiteX7" fmla="*/ 75188 w 131908"/>
                <a:gd name="connsiteY7" fmla="*/ 91949 h 82236"/>
                <a:gd name="connsiteX8" fmla="*/ 67768 w 131908"/>
                <a:gd name="connsiteY8" fmla="*/ 91949 h 82236"/>
                <a:gd name="connsiteX9" fmla="*/ 1814 w 131908"/>
                <a:gd name="connsiteY9" fmla="*/ 50995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6"/>
                  </a:moveTo>
                  <a:cubicBezTo>
                    <a:pt x="73136" y="-332"/>
                    <a:pt x="75921" y="-332"/>
                    <a:pt x="78156" y="996"/>
                  </a:cubicBezTo>
                  <a:lnTo>
                    <a:pt x="139658" y="38824"/>
                  </a:lnTo>
                  <a:lnTo>
                    <a:pt x="146748" y="36522"/>
                  </a:lnTo>
                  <a:lnTo>
                    <a:pt x="146748" y="45239"/>
                  </a:lnTo>
                  <a:lnTo>
                    <a:pt x="146748" y="45239"/>
                  </a:lnTo>
                  <a:cubicBezTo>
                    <a:pt x="146780" y="46495"/>
                    <a:pt x="146156" y="47678"/>
                    <a:pt x="145100" y="48364"/>
                  </a:cubicBezTo>
                  <a:lnTo>
                    <a:pt x="75188" y="91949"/>
                  </a:lnTo>
                  <a:cubicBezTo>
                    <a:pt x="72892" y="93271"/>
                    <a:pt x="70064" y="93271"/>
                    <a:pt x="67768" y="91949"/>
                  </a:cubicBezTo>
                  <a:lnTo>
                    <a:pt x="1814" y="50995"/>
                  </a:lnTo>
                  <a:cubicBezTo>
                    <a:pt x="718" y="50327"/>
                    <a:pt x="35" y="49151"/>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359" name="Freeform 358">
              <a:extLst>
                <a:ext uri="{FF2B5EF4-FFF2-40B4-BE49-F238E27FC236}">
                  <a16:creationId xmlns:a16="http://schemas.microsoft.com/office/drawing/2014/main" id="{02736018-88F9-EE45-8391-7489F7162886}"/>
                </a:ext>
              </a:extLst>
            </p:cNvPr>
            <p:cNvSpPr/>
            <p:nvPr/>
          </p:nvSpPr>
          <p:spPr>
            <a:xfrm>
              <a:off x="2402175" y="3486605"/>
              <a:ext cx="131909" cy="82236"/>
            </a:xfrm>
            <a:custGeom>
              <a:avLst/>
              <a:gdLst>
                <a:gd name="connsiteX0" fmla="*/ 70901 w 131908"/>
                <a:gd name="connsiteY0" fmla="*/ 1118 h 82236"/>
                <a:gd name="connsiteX1" fmla="*/ 78156 w 131908"/>
                <a:gd name="connsiteY1" fmla="*/ 1118 h 82236"/>
                <a:gd name="connsiteX2" fmla="*/ 139823 w 131908"/>
                <a:gd name="connsiteY2" fmla="*/ 38782 h 82236"/>
                <a:gd name="connsiteX3" fmla="*/ 146748 w 131908"/>
                <a:gd name="connsiteY3" fmla="*/ 36644 h 82236"/>
                <a:gd name="connsiteX4" fmla="*/ 146748 w 131908"/>
                <a:gd name="connsiteY4" fmla="*/ 45197 h 82236"/>
                <a:gd name="connsiteX5" fmla="*/ 146748 w 131908"/>
                <a:gd name="connsiteY5" fmla="*/ 45197 h 82236"/>
                <a:gd name="connsiteX6" fmla="*/ 144935 w 131908"/>
                <a:gd name="connsiteY6" fmla="*/ 48486 h 82236"/>
                <a:gd name="connsiteX7" fmla="*/ 75023 w 131908"/>
                <a:gd name="connsiteY7" fmla="*/ 92071 h 82236"/>
                <a:gd name="connsiteX8" fmla="*/ 67768 w 131908"/>
                <a:gd name="connsiteY8" fmla="*/ 92071 h 82236"/>
                <a:gd name="connsiteX9" fmla="*/ 1814 w 131908"/>
                <a:gd name="connsiteY9" fmla="*/ 51282 h 82236"/>
                <a:gd name="connsiteX10" fmla="*/ 0 w 131908"/>
                <a:gd name="connsiteY10" fmla="*/ 48157 h 82236"/>
                <a:gd name="connsiteX11" fmla="*/ 0 w 131908"/>
                <a:gd name="connsiteY11" fmla="*/ 48157 h 82236"/>
                <a:gd name="connsiteX12" fmla="*/ 0 w 131908"/>
                <a:gd name="connsiteY12" fmla="*/ 3960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18"/>
                  </a:moveTo>
                  <a:cubicBezTo>
                    <a:pt x="73088" y="-373"/>
                    <a:pt x="75968" y="-373"/>
                    <a:pt x="78156" y="1118"/>
                  </a:cubicBezTo>
                  <a:lnTo>
                    <a:pt x="139823" y="38782"/>
                  </a:lnTo>
                  <a:lnTo>
                    <a:pt x="146748" y="36644"/>
                  </a:lnTo>
                  <a:lnTo>
                    <a:pt x="146748" y="45197"/>
                  </a:lnTo>
                  <a:lnTo>
                    <a:pt x="146748" y="45197"/>
                  </a:lnTo>
                  <a:cubicBezTo>
                    <a:pt x="146661" y="46507"/>
                    <a:pt x="145997" y="47711"/>
                    <a:pt x="144935" y="48486"/>
                  </a:cubicBezTo>
                  <a:lnTo>
                    <a:pt x="75023" y="92071"/>
                  </a:lnTo>
                  <a:cubicBezTo>
                    <a:pt x="72809" y="93475"/>
                    <a:pt x="69982" y="93475"/>
                    <a:pt x="67768" y="92071"/>
                  </a:cubicBezTo>
                  <a:lnTo>
                    <a:pt x="1814" y="51282"/>
                  </a:lnTo>
                  <a:cubicBezTo>
                    <a:pt x="758" y="50575"/>
                    <a:pt x="89" y="49422"/>
                    <a:pt x="0" y="48157"/>
                  </a:cubicBezTo>
                  <a:lnTo>
                    <a:pt x="0" y="48157"/>
                  </a:lnTo>
                  <a:lnTo>
                    <a:pt x="0" y="39605"/>
                  </a:lnTo>
                  <a:close/>
                </a:path>
              </a:pathLst>
            </a:custGeom>
            <a:solidFill>
              <a:srgbClr val="668BDC"/>
            </a:solidFill>
            <a:ln w="16481" cap="flat">
              <a:noFill/>
              <a:prstDash val="solid"/>
              <a:miter/>
            </a:ln>
          </p:spPr>
          <p:txBody>
            <a:bodyPr rtlCol="0" anchor="ctr"/>
            <a:lstStyle/>
            <a:p>
              <a:endParaRPr lang="en-US"/>
            </a:p>
          </p:txBody>
        </p:sp>
        <p:sp>
          <p:nvSpPr>
            <p:cNvPr id="360" name="Freeform 359">
              <a:extLst>
                <a:ext uri="{FF2B5EF4-FFF2-40B4-BE49-F238E27FC236}">
                  <a16:creationId xmlns:a16="http://schemas.microsoft.com/office/drawing/2014/main" id="{8255213A-F700-394F-BAE7-33F9A99D3BB9}"/>
                </a:ext>
              </a:extLst>
            </p:cNvPr>
            <p:cNvSpPr/>
            <p:nvPr/>
          </p:nvSpPr>
          <p:spPr>
            <a:xfrm>
              <a:off x="3378298" y="4224112"/>
              <a:ext cx="131909" cy="82236"/>
            </a:xfrm>
            <a:custGeom>
              <a:avLst/>
              <a:gdLst>
                <a:gd name="connsiteX0" fmla="*/ 70901 w 131908"/>
                <a:gd name="connsiteY0" fmla="*/ 1106 h 82236"/>
                <a:gd name="connsiteX1" fmla="*/ 78321 w 131908"/>
                <a:gd name="connsiteY1" fmla="*/ 1106 h 82236"/>
                <a:gd name="connsiteX2" fmla="*/ 139823 w 131908"/>
                <a:gd name="connsiteY2" fmla="*/ 38771 h 82236"/>
                <a:gd name="connsiteX3" fmla="*/ 146749 w 131908"/>
                <a:gd name="connsiteY3" fmla="*/ 36632 h 82236"/>
                <a:gd name="connsiteX4" fmla="*/ 146749 w 131908"/>
                <a:gd name="connsiteY4" fmla="*/ 45185 h 82236"/>
                <a:gd name="connsiteX5" fmla="*/ 146749 w 131908"/>
                <a:gd name="connsiteY5" fmla="*/ 45185 h 82236"/>
                <a:gd name="connsiteX6" fmla="*/ 144935 w 131908"/>
                <a:gd name="connsiteY6" fmla="*/ 48474 h 82236"/>
                <a:gd name="connsiteX7" fmla="*/ 75188 w 131908"/>
                <a:gd name="connsiteY7" fmla="*/ 92059 h 82236"/>
                <a:gd name="connsiteX8" fmla="*/ 67768 w 131908"/>
                <a:gd name="connsiteY8" fmla="*/ 92059 h 82236"/>
                <a:gd name="connsiteX9" fmla="*/ 1814 w 131908"/>
                <a:gd name="connsiteY9" fmla="*/ 51270 h 82236"/>
                <a:gd name="connsiteX10" fmla="*/ 0 w 131908"/>
                <a:gd name="connsiteY10" fmla="*/ 48145 h 82236"/>
                <a:gd name="connsiteX11" fmla="*/ 0 w 131908"/>
                <a:gd name="connsiteY11" fmla="*/ 48145 h 82236"/>
                <a:gd name="connsiteX12" fmla="*/ 0 w 131908"/>
                <a:gd name="connsiteY12" fmla="*/ 39593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06"/>
                  </a:moveTo>
                  <a:cubicBezTo>
                    <a:pt x="73153" y="-369"/>
                    <a:pt x="76068" y="-369"/>
                    <a:pt x="78321" y="1106"/>
                  </a:cubicBezTo>
                  <a:lnTo>
                    <a:pt x="139823" y="38771"/>
                  </a:lnTo>
                  <a:lnTo>
                    <a:pt x="146749" y="36632"/>
                  </a:lnTo>
                  <a:lnTo>
                    <a:pt x="146749" y="45185"/>
                  </a:lnTo>
                  <a:lnTo>
                    <a:pt x="146749" y="45185"/>
                  </a:lnTo>
                  <a:cubicBezTo>
                    <a:pt x="146806" y="46533"/>
                    <a:pt x="146107" y="47801"/>
                    <a:pt x="144935" y="48474"/>
                  </a:cubicBezTo>
                  <a:lnTo>
                    <a:pt x="75188" y="92059"/>
                  </a:lnTo>
                  <a:cubicBezTo>
                    <a:pt x="72912" y="93453"/>
                    <a:pt x="70044" y="93453"/>
                    <a:pt x="67768" y="92059"/>
                  </a:cubicBezTo>
                  <a:lnTo>
                    <a:pt x="1814" y="51270"/>
                  </a:lnTo>
                  <a:cubicBezTo>
                    <a:pt x="718" y="50602"/>
                    <a:pt x="35" y="49426"/>
                    <a:pt x="0" y="48145"/>
                  </a:cubicBezTo>
                  <a:lnTo>
                    <a:pt x="0" y="48145"/>
                  </a:lnTo>
                  <a:lnTo>
                    <a:pt x="0" y="39593"/>
                  </a:lnTo>
                  <a:close/>
                </a:path>
              </a:pathLst>
            </a:custGeom>
            <a:solidFill>
              <a:srgbClr val="668BDC"/>
            </a:solidFill>
            <a:ln w="16481" cap="flat">
              <a:noFill/>
              <a:prstDash val="solid"/>
              <a:miter/>
            </a:ln>
          </p:spPr>
          <p:txBody>
            <a:bodyPr rtlCol="0" anchor="ctr"/>
            <a:lstStyle/>
            <a:p>
              <a:endParaRPr lang="en-US"/>
            </a:p>
          </p:txBody>
        </p:sp>
        <p:sp>
          <p:nvSpPr>
            <p:cNvPr id="361" name="Freeform 360">
              <a:extLst>
                <a:ext uri="{FF2B5EF4-FFF2-40B4-BE49-F238E27FC236}">
                  <a16:creationId xmlns:a16="http://schemas.microsoft.com/office/drawing/2014/main" id="{DB0C0873-0383-1C42-BBF3-91873832FE84}"/>
                </a:ext>
              </a:extLst>
            </p:cNvPr>
            <p:cNvSpPr/>
            <p:nvPr/>
          </p:nvSpPr>
          <p:spPr>
            <a:xfrm>
              <a:off x="3279532" y="4163372"/>
              <a:ext cx="131909" cy="82236"/>
            </a:xfrm>
            <a:custGeom>
              <a:avLst/>
              <a:gdLst>
                <a:gd name="connsiteX0" fmla="*/ 70901 w 131908"/>
                <a:gd name="connsiteY0" fmla="*/ 992 h 82236"/>
                <a:gd name="connsiteX1" fmla="*/ 78321 w 131908"/>
                <a:gd name="connsiteY1" fmla="*/ 992 h 82236"/>
                <a:gd name="connsiteX2" fmla="*/ 139823 w 131908"/>
                <a:gd name="connsiteY2" fmla="*/ 38820 h 82236"/>
                <a:gd name="connsiteX3" fmla="*/ 146748 w 131908"/>
                <a:gd name="connsiteY3" fmla="*/ 36518 h 82236"/>
                <a:gd name="connsiteX4" fmla="*/ 146748 w 131908"/>
                <a:gd name="connsiteY4" fmla="*/ 45235 h 82236"/>
                <a:gd name="connsiteX5" fmla="*/ 146748 w 131908"/>
                <a:gd name="connsiteY5" fmla="*/ 45235 h 82236"/>
                <a:gd name="connsiteX6" fmla="*/ 144935 w 131908"/>
                <a:gd name="connsiteY6" fmla="*/ 48360 h 82236"/>
                <a:gd name="connsiteX7" fmla="*/ 75188 w 131908"/>
                <a:gd name="connsiteY7" fmla="*/ 91945 h 82236"/>
                <a:gd name="connsiteX8" fmla="*/ 67768 w 131908"/>
                <a:gd name="connsiteY8" fmla="*/ 91945 h 82236"/>
                <a:gd name="connsiteX9" fmla="*/ 1814 w 131908"/>
                <a:gd name="connsiteY9" fmla="*/ 51156 h 82236"/>
                <a:gd name="connsiteX10" fmla="*/ 0 w 131908"/>
                <a:gd name="connsiteY10" fmla="*/ 47866 h 82236"/>
                <a:gd name="connsiteX11" fmla="*/ 0 w 131908"/>
                <a:gd name="connsiteY11" fmla="*/ 47866 h 82236"/>
                <a:gd name="connsiteX12" fmla="*/ 0 w 131908"/>
                <a:gd name="connsiteY12" fmla="*/ 39314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2"/>
                  </a:moveTo>
                  <a:cubicBezTo>
                    <a:pt x="73197" y="-331"/>
                    <a:pt x="76025" y="-331"/>
                    <a:pt x="78321" y="992"/>
                  </a:cubicBezTo>
                  <a:lnTo>
                    <a:pt x="139823" y="38820"/>
                  </a:lnTo>
                  <a:lnTo>
                    <a:pt x="146748" y="36518"/>
                  </a:lnTo>
                  <a:lnTo>
                    <a:pt x="146748" y="45235"/>
                  </a:lnTo>
                  <a:lnTo>
                    <a:pt x="146748" y="45235"/>
                  </a:lnTo>
                  <a:cubicBezTo>
                    <a:pt x="146822" y="46544"/>
                    <a:pt x="146109" y="47772"/>
                    <a:pt x="144935" y="48360"/>
                  </a:cubicBezTo>
                  <a:lnTo>
                    <a:pt x="75188" y="91945"/>
                  </a:lnTo>
                  <a:cubicBezTo>
                    <a:pt x="72936" y="93420"/>
                    <a:pt x="70020" y="93420"/>
                    <a:pt x="67768" y="91945"/>
                  </a:cubicBezTo>
                  <a:lnTo>
                    <a:pt x="1814" y="51156"/>
                  </a:lnTo>
                  <a:cubicBezTo>
                    <a:pt x="692" y="50434"/>
                    <a:pt x="10" y="49198"/>
                    <a:pt x="0" y="47866"/>
                  </a:cubicBezTo>
                  <a:lnTo>
                    <a:pt x="0" y="47866"/>
                  </a:lnTo>
                  <a:lnTo>
                    <a:pt x="0" y="39314"/>
                  </a:lnTo>
                  <a:close/>
                </a:path>
              </a:pathLst>
            </a:custGeom>
            <a:solidFill>
              <a:srgbClr val="668BDC"/>
            </a:solidFill>
            <a:ln w="16481" cap="flat">
              <a:noFill/>
              <a:prstDash val="solid"/>
              <a:miter/>
            </a:ln>
          </p:spPr>
          <p:txBody>
            <a:bodyPr rtlCol="0" anchor="ctr"/>
            <a:lstStyle/>
            <a:p>
              <a:endParaRPr lang="en-US"/>
            </a:p>
          </p:txBody>
        </p:sp>
        <p:sp>
          <p:nvSpPr>
            <p:cNvPr id="362" name="Freeform 361">
              <a:extLst>
                <a:ext uri="{FF2B5EF4-FFF2-40B4-BE49-F238E27FC236}">
                  <a16:creationId xmlns:a16="http://schemas.microsoft.com/office/drawing/2014/main" id="{CD266941-05FB-F447-914A-9F93F66D722C}"/>
                </a:ext>
              </a:extLst>
            </p:cNvPr>
            <p:cNvSpPr/>
            <p:nvPr/>
          </p:nvSpPr>
          <p:spPr>
            <a:xfrm>
              <a:off x="3180765" y="4102677"/>
              <a:ext cx="131909" cy="82236"/>
            </a:xfrm>
            <a:custGeom>
              <a:avLst/>
              <a:gdLst>
                <a:gd name="connsiteX0" fmla="*/ 71066 w 131908"/>
                <a:gd name="connsiteY0" fmla="*/ 996 h 82236"/>
                <a:gd name="connsiteX1" fmla="*/ 78321 w 131908"/>
                <a:gd name="connsiteY1" fmla="*/ 996 h 82236"/>
                <a:gd name="connsiteX2" fmla="*/ 139823 w 131908"/>
                <a:gd name="connsiteY2" fmla="*/ 38824 h 82236"/>
                <a:gd name="connsiteX3" fmla="*/ 146749 w 131908"/>
                <a:gd name="connsiteY3" fmla="*/ 36522 h 82236"/>
                <a:gd name="connsiteX4" fmla="*/ 146749 w 131908"/>
                <a:gd name="connsiteY4" fmla="*/ 45239 h 82236"/>
                <a:gd name="connsiteX5" fmla="*/ 146749 w 131908"/>
                <a:gd name="connsiteY5" fmla="*/ 45239 h 82236"/>
                <a:gd name="connsiteX6" fmla="*/ 144935 w 131908"/>
                <a:gd name="connsiteY6" fmla="*/ 48364 h 82236"/>
                <a:gd name="connsiteX7" fmla="*/ 75188 w 131908"/>
                <a:gd name="connsiteY7" fmla="*/ 91949 h 82236"/>
                <a:gd name="connsiteX8" fmla="*/ 67768 w 131908"/>
                <a:gd name="connsiteY8" fmla="*/ 91949 h 82236"/>
                <a:gd name="connsiteX9" fmla="*/ 1814 w 131908"/>
                <a:gd name="connsiteY9" fmla="*/ 51160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996"/>
                  </a:moveTo>
                  <a:cubicBezTo>
                    <a:pt x="73301" y="-332"/>
                    <a:pt x="76086" y="-332"/>
                    <a:pt x="78321" y="996"/>
                  </a:cubicBezTo>
                  <a:lnTo>
                    <a:pt x="139823" y="38824"/>
                  </a:lnTo>
                  <a:lnTo>
                    <a:pt x="146749" y="36522"/>
                  </a:lnTo>
                  <a:lnTo>
                    <a:pt x="146749" y="45239"/>
                  </a:lnTo>
                  <a:lnTo>
                    <a:pt x="146749" y="45239"/>
                  </a:lnTo>
                  <a:cubicBezTo>
                    <a:pt x="146781" y="46538"/>
                    <a:pt x="146081" y="47746"/>
                    <a:pt x="144935" y="48364"/>
                  </a:cubicBezTo>
                  <a:lnTo>
                    <a:pt x="75188" y="91949"/>
                  </a:lnTo>
                  <a:cubicBezTo>
                    <a:pt x="72892" y="93271"/>
                    <a:pt x="70064" y="93271"/>
                    <a:pt x="67768" y="91949"/>
                  </a:cubicBezTo>
                  <a:lnTo>
                    <a:pt x="1814" y="51160"/>
                  </a:lnTo>
                  <a:cubicBezTo>
                    <a:pt x="692" y="50439"/>
                    <a:pt x="10" y="49202"/>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363" name="Freeform 362">
              <a:extLst>
                <a:ext uri="{FF2B5EF4-FFF2-40B4-BE49-F238E27FC236}">
                  <a16:creationId xmlns:a16="http://schemas.microsoft.com/office/drawing/2014/main" id="{B0C3299D-33BA-0247-8D39-F87B1E201965}"/>
                </a:ext>
              </a:extLst>
            </p:cNvPr>
            <p:cNvSpPr/>
            <p:nvPr/>
          </p:nvSpPr>
          <p:spPr>
            <a:xfrm>
              <a:off x="3081999" y="4042193"/>
              <a:ext cx="131909" cy="82236"/>
            </a:xfrm>
            <a:custGeom>
              <a:avLst/>
              <a:gdLst>
                <a:gd name="connsiteX0" fmla="*/ 71066 w 131908"/>
                <a:gd name="connsiteY0" fmla="*/ 1118 h 82236"/>
                <a:gd name="connsiteX1" fmla="*/ 78321 w 131908"/>
                <a:gd name="connsiteY1" fmla="*/ 1118 h 82236"/>
                <a:gd name="connsiteX2" fmla="*/ 139823 w 131908"/>
                <a:gd name="connsiteY2" fmla="*/ 38782 h 82236"/>
                <a:gd name="connsiteX3" fmla="*/ 146748 w 131908"/>
                <a:gd name="connsiteY3" fmla="*/ 36644 h 82236"/>
                <a:gd name="connsiteX4" fmla="*/ 146748 w 131908"/>
                <a:gd name="connsiteY4" fmla="*/ 45197 h 82236"/>
                <a:gd name="connsiteX5" fmla="*/ 146748 w 131908"/>
                <a:gd name="connsiteY5" fmla="*/ 45197 h 82236"/>
                <a:gd name="connsiteX6" fmla="*/ 144935 w 131908"/>
                <a:gd name="connsiteY6" fmla="*/ 48486 h 82236"/>
                <a:gd name="connsiteX7" fmla="*/ 75188 w 131908"/>
                <a:gd name="connsiteY7" fmla="*/ 92071 h 82236"/>
                <a:gd name="connsiteX8" fmla="*/ 67768 w 131908"/>
                <a:gd name="connsiteY8" fmla="*/ 92071 h 82236"/>
                <a:gd name="connsiteX9" fmla="*/ 1814 w 131908"/>
                <a:gd name="connsiteY9" fmla="*/ 51118 h 82236"/>
                <a:gd name="connsiteX10" fmla="*/ 0 w 131908"/>
                <a:gd name="connsiteY10" fmla="*/ 47993 h 82236"/>
                <a:gd name="connsiteX11" fmla="*/ 0 w 131908"/>
                <a:gd name="connsiteY11" fmla="*/ 47993 h 82236"/>
                <a:gd name="connsiteX12" fmla="*/ 0 w 131908"/>
                <a:gd name="connsiteY12" fmla="*/ 3944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1118"/>
                  </a:moveTo>
                  <a:cubicBezTo>
                    <a:pt x="73253" y="-373"/>
                    <a:pt x="76133" y="-373"/>
                    <a:pt x="78321" y="1118"/>
                  </a:cubicBezTo>
                  <a:lnTo>
                    <a:pt x="139823" y="38782"/>
                  </a:lnTo>
                  <a:lnTo>
                    <a:pt x="146748" y="36644"/>
                  </a:lnTo>
                  <a:lnTo>
                    <a:pt x="146748" y="45197"/>
                  </a:lnTo>
                  <a:lnTo>
                    <a:pt x="146748" y="45197"/>
                  </a:lnTo>
                  <a:cubicBezTo>
                    <a:pt x="146806" y="46545"/>
                    <a:pt x="146107" y="47813"/>
                    <a:pt x="144935" y="48486"/>
                  </a:cubicBezTo>
                  <a:lnTo>
                    <a:pt x="75188" y="92071"/>
                  </a:lnTo>
                  <a:cubicBezTo>
                    <a:pt x="72892" y="93393"/>
                    <a:pt x="70064" y="93393"/>
                    <a:pt x="67768" y="92071"/>
                  </a:cubicBezTo>
                  <a:lnTo>
                    <a:pt x="1814" y="51118"/>
                  </a:lnTo>
                  <a:cubicBezTo>
                    <a:pt x="718" y="50450"/>
                    <a:pt x="35" y="49274"/>
                    <a:pt x="0" y="47993"/>
                  </a:cubicBezTo>
                  <a:lnTo>
                    <a:pt x="0" y="47993"/>
                  </a:lnTo>
                  <a:lnTo>
                    <a:pt x="0" y="39440"/>
                  </a:lnTo>
                  <a:close/>
                </a:path>
              </a:pathLst>
            </a:custGeom>
            <a:solidFill>
              <a:srgbClr val="668BDC"/>
            </a:solidFill>
            <a:ln w="16481" cap="flat">
              <a:noFill/>
              <a:prstDash val="solid"/>
              <a:miter/>
            </a:ln>
          </p:spPr>
          <p:txBody>
            <a:bodyPr rtlCol="0" anchor="ctr"/>
            <a:lstStyle/>
            <a:p>
              <a:endParaRPr lang="en-US"/>
            </a:p>
          </p:txBody>
        </p:sp>
        <p:sp>
          <p:nvSpPr>
            <p:cNvPr id="364" name="Freeform 363">
              <a:extLst>
                <a:ext uri="{FF2B5EF4-FFF2-40B4-BE49-F238E27FC236}">
                  <a16:creationId xmlns:a16="http://schemas.microsoft.com/office/drawing/2014/main" id="{D7D5CEB1-2F6E-C242-A947-5C1E9ACE1037}"/>
                </a:ext>
              </a:extLst>
            </p:cNvPr>
            <p:cNvSpPr/>
            <p:nvPr/>
          </p:nvSpPr>
          <p:spPr>
            <a:xfrm>
              <a:off x="2983397" y="3981132"/>
              <a:ext cx="131909" cy="82236"/>
            </a:xfrm>
            <a:custGeom>
              <a:avLst/>
              <a:gdLst>
                <a:gd name="connsiteX0" fmla="*/ 70901 w 131908"/>
                <a:gd name="connsiteY0" fmla="*/ 996 h 82236"/>
                <a:gd name="connsiteX1" fmla="*/ 78156 w 131908"/>
                <a:gd name="connsiteY1" fmla="*/ 996 h 82236"/>
                <a:gd name="connsiteX2" fmla="*/ 139658 w 131908"/>
                <a:gd name="connsiteY2" fmla="*/ 38824 h 82236"/>
                <a:gd name="connsiteX3" fmla="*/ 146749 w 131908"/>
                <a:gd name="connsiteY3" fmla="*/ 36522 h 82236"/>
                <a:gd name="connsiteX4" fmla="*/ 146749 w 131908"/>
                <a:gd name="connsiteY4" fmla="*/ 45732 h 82236"/>
                <a:gd name="connsiteX5" fmla="*/ 146749 w 131908"/>
                <a:gd name="connsiteY5" fmla="*/ 45732 h 82236"/>
                <a:gd name="connsiteX6" fmla="*/ 145100 w 131908"/>
                <a:gd name="connsiteY6" fmla="*/ 49022 h 82236"/>
                <a:gd name="connsiteX7" fmla="*/ 75188 w 131908"/>
                <a:gd name="connsiteY7" fmla="*/ 92442 h 82236"/>
                <a:gd name="connsiteX8" fmla="*/ 67768 w 131908"/>
                <a:gd name="connsiteY8" fmla="*/ 92442 h 82236"/>
                <a:gd name="connsiteX9" fmla="*/ 1814 w 131908"/>
                <a:gd name="connsiteY9" fmla="*/ 51653 h 82236"/>
                <a:gd name="connsiteX10" fmla="*/ 0 w 131908"/>
                <a:gd name="connsiteY10" fmla="*/ 48364 h 82236"/>
                <a:gd name="connsiteX11" fmla="*/ 0 w 131908"/>
                <a:gd name="connsiteY11" fmla="*/ 48364 h 82236"/>
                <a:gd name="connsiteX12" fmla="*/ 0 w 131908"/>
                <a:gd name="connsiteY12" fmla="*/ 3964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6"/>
                  </a:moveTo>
                  <a:cubicBezTo>
                    <a:pt x="73136" y="-332"/>
                    <a:pt x="75921" y="-332"/>
                    <a:pt x="78156" y="996"/>
                  </a:cubicBezTo>
                  <a:lnTo>
                    <a:pt x="139658" y="38824"/>
                  </a:lnTo>
                  <a:lnTo>
                    <a:pt x="146749" y="36522"/>
                  </a:lnTo>
                  <a:lnTo>
                    <a:pt x="146749" y="45732"/>
                  </a:lnTo>
                  <a:lnTo>
                    <a:pt x="146749" y="45732"/>
                  </a:lnTo>
                  <a:cubicBezTo>
                    <a:pt x="146806" y="47039"/>
                    <a:pt x="146183" y="48283"/>
                    <a:pt x="145100" y="49022"/>
                  </a:cubicBezTo>
                  <a:lnTo>
                    <a:pt x="75188" y="92442"/>
                  </a:lnTo>
                  <a:cubicBezTo>
                    <a:pt x="72936" y="93917"/>
                    <a:pt x="70020" y="93917"/>
                    <a:pt x="67768" y="92442"/>
                  </a:cubicBezTo>
                  <a:lnTo>
                    <a:pt x="1814" y="51653"/>
                  </a:lnTo>
                  <a:cubicBezTo>
                    <a:pt x="692" y="50932"/>
                    <a:pt x="10" y="49695"/>
                    <a:pt x="0" y="48364"/>
                  </a:cubicBezTo>
                  <a:lnTo>
                    <a:pt x="0" y="48364"/>
                  </a:lnTo>
                  <a:lnTo>
                    <a:pt x="0" y="39647"/>
                  </a:lnTo>
                  <a:close/>
                </a:path>
              </a:pathLst>
            </a:custGeom>
            <a:solidFill>
              <a:srgbClr val="668BDC"/>
            </a:solidFill>
            <a:ln w="16481" cap="flat">
              <a:noFill/>
              <a:prstDash val="solid"/>
              <a:miter/>
            </a:ln>
          </p:spPr>
          <p:txBody>
            <a:bodyPr rtlCol="0" anchor="ctr"/>
            <a:lstStyle/>
            <a:p>
              <a:endParaRPr lang="en-US"/>
            </a:p>
          </p:txBody>
        </p:sp>
        <p:sp>
          <p:nvSpPr>
            <p:cNvPr id="365" name="Freeform 364">
              <a:extLst>
                <a:ext uri="{FF2B5EF4-FFF2-40B4-BE49-F238E27FC236}">
                  <a16:creationId xmlns:a16="http://schemas.microsoft.com/office/drawing/2014/main" id="{6B8C394F-4983-E24B-9494-A76940B7C415}"/>
                </a:ext>
              </a:extLst>
            </p:cNvPr>
            <p:cNvSpPr/>
            <p:nvPr/>
          </p:nvSpPr>
          <p:spPr>
            <a:xfrm>
              <a:off x="2883806" y="3920441"/>
              <a:ext cx="131909" cy="82236"/>
            </a:xfrm>
            <a:custGeom>
              <a:avLst/>
              <a:gdLst>
                <a:gd name="connsiteX0" fmla="*/ 71725 w 131908"/>
                <a:gd name="connsiteY0" fmla="*/ 996 h 82236"/>
                <a:gd name="connsiteX1" fmla="*/ 78980 w 131908"/>
                <a:gd name="connsiteY1" fmla="*/ 996 h 82236"/>
                <a:gd name="connsiteX2" fmla="*/ 140648 w 131908"/>
                <a:gd name="connsiteY2" fmla="*/ 38824 h 82236"/>
                <a:gd name="connsiteX3" fmla="*/ 147573 w 131908"/>
                <a:gd name="connsiteY3" fmla="*/ 36522 h 82236"/>
                <a:gd name="connsiteX4" fmla="*/ 147573 w 131908"/>
                <a:gd name="connsiteY4" fmla="*/ 45239 h 82236"/>
                <a:gd name="connsiteX5" fmla="*/ 147573 w 131908"/>
                <a:gd name="connsiteY5" fmla="*/ 45239 h 82236"/>
                <a:gd name="connsiteX6" fmla="*/ 145759 w 131908"/>
                <a:gd name="connsiteY6" fmla="*/ 48364 h 82236"/>
                <a:gd name="connsiteX7" fmla="*/ 75847 w 131908"/>
                <a:gd name="connsiteY7" fmla="*/ 91949 h 82236"/>
                <a:gd name="connsiteX8" fmla="*/ 68592 w 131908"/>
                <a:gd name="connsiteY8" fmla="*/ 91949 h 82236"/>
                <a:gd name="connsiteX9" fmla="*/ 1814 w 131908"/>
                <a:gd name="connsiteY9" fmla="*/ 51160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725" y="996"/>
                  </a:moveTo>
                  <a:cubicBezTo>
                    <a:pt x="73960" y="-332"/>
                    <a:pt x="76745" y="-332"/>
                    <a:pt x="78980" y="996"/>
                  </a:cubicBezTo>
                  <a:lnTo>
                    <a:pt x="140648" y="38824"/>
                  </a:lnTo>
                  <a:lnTo>
                    <a:pt x="147573" y="36522"/>
                  </a:lnTo>
                  <a:lnTo>
                    <a:pt x="147573" y="45239"/>
                  </a:lnTo>
                  <a:lnTo>
                    <a:pt x="147573" y="45239"/>
                  </a:lnTo>
                  <a:cubicBezTo>
                    <a:pt x="147484" y="46504"/>
                    <a:pt x="146814" y="47657"/>
                    <a:pt x="145759" y="48364"/>
                  </a:cubicBezTo>
                  <a:lnTo>
                    <a:pt x="75847" y="91949"/>
                  </a:lnTo>
                  <a:cubicBezTo>
                    <a:pt x="73612" y="93277"/>
                    <a:pt x="70827" y="93277"/>
                    <a:pt x="68592" y="91949"/>
                  </a:cubicBezTo>
                  <a:lnTo>
                    <a:pt x="1814" y="51160"/>
                  </a:lnTo>
                  <a:cubicBezTo>
                    <a:pt x="752" y="50385"/>
                    <a:pt x="87" y="49181"/>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366" name="Freeform 365">
              <a:extLst>
                <a:ext uri="{FF2B5EF4-FFF2-40B4-BE49-F238E27FC236}">
                  <a16:creationId xmlns:a16="http://schemas.microsoft.com/office/drawing/2014/main" id="{B8706F41-E3D6-D249-B4C4-0D5566386916}"/>
                </a:ext>
              </a:extLst>
            </p:cNvPr>
            <p:cNvSpPr/>
            <p:nvPr/>
          </p:nvSpPr>
          <p:spPr>
            <a:xfrm>
              <a:off x="2785864" y="3859629"/>
              <a:ext cx="131909" cy="82236"/>
            </a:xfrm>
            <a:custGeom>
              <a:avLst/>
              <a:gdLst>
                <a:gd name="connsiteX0" fmla="*/ 70901 w 131908"/>
                <a:gd name="connsiteY0" fmla="*/ 1118 h 82236"/>
                <a:gd name="connsiteX1" fmla="*/ 78156 w 131908"/>
                <a:gd name="connsiteY1" fmla="*/ 1118 h 82236"/>
                <a:gd name="connsiteX2" fmla="*/ 139823 w 131908"/>
                <a:gd name="connsiteY2" fmla="*/ 38782 h 82236"/>
                <a:gd name="connsiteX3" fmla="*/ 146748 w 131908"/>
                <a:gd name="connsiteY3" fmla="*/ 36644 h 82236"/>
                <a:gd name="connsiteX4" fmla="*/ 146748 w 131908"/>
                <a:gd name="connsiteY4" fmla="*/ 45361 h 82236"/>
                <a:gd name="connsiteX5" fmla="*/ 146748 w 131908"/>
                <a:gd name="connsiteY5" fmla="*/ 45361 h 82236"/>
                <a:gd name="connsiteX6" fmla="*/ 144935 w 131908"/>
                <a:gd name="connsiteY6" fmla="*/ 48486 h 82236"/>
                <a:gd name="connsiteX7" fmla="*/ 75023 w 131908"/>
                <a:gd name="connsiteY7" fmla="*/ 92071 h 82236"/>
                <a:gd name="connsiteX8" fmla="*/ 67768 w 131908"/>
                <a:gd name="connsiteY8" fmla="*/ 92071 h 82236"/>
                <a:gd name="connsiteX9" fmla="*/ 1814 w 131908"/>
                <a:gd name="connsiteY9" fmla="*/ 51118 h 82236"/>
                <a:gd name="connsiteX10" fmla="*/ 0 w 131908"/>
                <a:gd name="connsiteY10" fmla="*/ 47993 h 82236"/>
                <a:gd name="connsiteX11" fmla="*/ 0 w 131908"/>
                <a:gd name="connsiteY11" fmla="*/ 47993 h 82236"/>
                <a:gd name="connsiteX12" fmla="*/ 0 w 131908"/>
                <a:gd name="connsiteY12" fmla="*/ 3944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18"/>
                  </a:moveTo>
                  <a:cubicBezTo>
                    <a:pt x="73088" y="-373"/>
                    <a:pt x="75969" y="-373"/>
                    <a:pt x="78156" y="1118"/>
                  </a:cubicBezTo>
                  <a:lnTo>
                    <a:pt x="139823" y="38782"/>
                  </a:lnTo>
                  <a:lnTo>
                    <a:pt x="146748" y="36644"/>
                  </a:lnTo>
                  <a:lnTo>
                    <a:pt x="146748" y="45361"/>
                  </a:lnTo>
                  <a:lnTo>
                    <a:pt x="146748" y="45361"/>
                  </a:lnTo>
                  <a:cubicBezTo>
                    <a:pt x="146685" y="46634"/>
                    <a:pt x="146009" y="47798"/>
                    <a:pt x="144935" y="48486"/>
                  </a:cubicBezTo>
                  <a:lnTo>
                    <a:pt x="75023" y="92071"/>
                  </a:lnTo>
                  <a:cubicBezTo>
                    <a:pt x="72788" y="93399"/>
                    <a:pt x="70003" y="93399"/>
                    <a:pt x="67768" y="92071"/>
                  </a:cubicBezTo>
                  <a:lnTo>
                    <a:pt x="1814" y="51118"/>
                  </a:lnTo>
                  <a:cubicBezTo>
                    <a:pt x="759" y="50411"/>
                    <a:pt x="89" y="49258"/>
                    <a:pt x="0" y="47993"/>
                  </a:cubicBezTo>
                  <a:lnTo>
                    <a:pt x="0" y="47993"/>
                  </a:lnTo>
                  <a:lnTo>
                    <a:pt x="0" y="39440"/>
                  </a:lnTo>
                  <a:close/>
                </a:path>
              </a:pathLst>
            </a:custGeom>
            <a:solidFill>
              <a:srgbClr val="668BDC"/>
            </a:solidFill>
            <a:ln w="16481" cap="flat">
              <a:noFill/>
              <a:prstDash val="solid"/>
              <a:miter/>
            </a:ln>
          </p:spPr>
          <p:txBody>
            <a:bodyPr rtlCol="0" anchor="ctr"/>
            <a:lstStyle/>
            <a:p>
              <a:endParaRPr lang="en-US"/>
            </a:p>
          </p:txBody>
        </p:sp>
        <p:sp>
          <p:nvSpPr>
            <p:cNvPr id="367" name="Freeform 366">
              <a:extLst>
                <a:ext uri="{FF2B5EF4-FFF2-40B4-BE49-F238E27FC236}">
                  <a16:creationId xmlns:a16="http://schemas.microsoft.com/office/drawing/2014/main" id="{3FF5015A-6306-834B-91C1-119E616E073B}"/>
                </a:ext>
              </a:extLst>
            </p:cNvPr>
            <p:cNvSpPr/>
            <p:nvPr/>
          </p:nvSpPr>
          <p:spPr>
            <a:xfrm>
              <a:off x="2687096" y="3798939"/>
              <a:ext cx="131909" cy="82236"/>
            </a:xfrm>
            <a:custGeom>
              <a:avLst/>
              <a:gdLst>
                <a:gd name="connsiteX0" fmla="*/ 70902 w 131908"/>
                <a:gd name="connsiteY0" fmla="*/ 1118 h 82236"/>
                <a:gd name="connsiteX1" fmla="*/ 78157 w 131908"/>
                <a:gd name="connsiteY1" fmla="*/ 1118 h 82236"/>
                <a:gd name="connsiteX2" fmla="*/ 139824 w 131908"/>
                <a:gd name="connsiteY2" fmla="*/ 38782 h 82236"/>
                <a:gd name="connsiteX3" fmla="*/ 146750 w 131908"/>
                <a:gd name="connsiteY3" fmla="*/ 36480 h 82236"/>
                <a:gd name="connsiteX4" fmla="*/ 146750 w 131908"/>
                <a:gd name="connsiteY4" fmla="*/ 45197 h 82236"/>
                <a:gd name="connsiteX5" fmla="*/ 146750 w 131908"/>
                <a:gd name="connsiteY5" fmla="*/ 45197 h 82236"/>
                <a:gd name="connsiteX6" fmla="*/ 144936 w 131908"/>
                <a:gd name="connsiteY6" fmla="*/ 48486 h 82236"/>
                <a:gd name="connsiteX7" fmla="*/ 75024 w 131908"/>
                <a:gd name="connsiteY7" fmla="*/ 91907 h 82236"/>
                <a:gd name="connsiteX8" fmla="*/ 67769 w 131908"/>
                <a:gd name="connsiteY8" fmla="*/ 91907 h 82236"/>
                <a:gd name="connsiteX9" fmla="*/ 1815 w 131908"/>
                <a:gd name="connsiteY9" fmla="*/ 51118 h 82236"/>
                <a:gd name="connsiteX10" fmla="*/ 1 w 131908"/>
                <a:gd name="connsiteY10" fmla="*/ 47993 h 82236"/>
                <a:gd name="connsiteX11" fmla="*/ 1 w 131908"/>
                <a:gd name="connsiteY11" fmla="*/ 47993 h 82236"/>
                <a:gd name="connsiteX12" fmla="*/ 1 w 131908"/>
                <a:gd name="connsiteY12" fmla="*/ 39276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2" y="1118"/>
                  </a:moveTo>
                  <a:cubicBezTo>
                    <a:pt x="73089" y="-373"/>
                    <a:pt x="75970" y="-373"/>
                    <a:pt x="78157" y="1118"/>
                  </a:cubicBezTo>
                  <a:lnTo>
                    <a:pt x="139824" y="38782"/>
                  </a:lnTo>
                  <a:lnTo>
                    <a:pt x="146750" y="36480"/>
                  </a:lnTo>
                  <a:lnTo>
                    <a:pt x="146750" y="45197"/>
                  </a:lnTo>
                  <a:lnTo>
                    <a:pt x="146750" y="45197"/>
                  </a:lnTo>
                  <a:cubicBezTo>
                    <a:pt x="146740" y="46528"/>
                    <a:pt x="146058" y="47765"/>
                    <a:pt x="144936" y="48486"/>
                  </a:cubicBezTo>
                  <a:lnTo>
                    <a:pt x="75024" y="91907"/>
                  </a:lnTo>
                  <a:cubicBezTo>
                    <a:pt x="72837" y="93397"/>
                    <a:pt x="69957" y="93397"/>
                    <a:pt x="67769" y="91907"/>
                  </a:cubicBezTo>
                  <a:lnTo>
                    <a:pt x="1815" y="51118"/>
                  </a:lnTo>
                  <a:cubicBezTo>
                    <a:pt x="669" y="50499"/>
                    <a:pt x="-32" y="49292"/>
                    <a:pt x="1" y="47993"/>
                  </a:cubicBezTo>
                  <a:lnTo>
                    <a:pt x="1" y="47993"/>
                  </a:lnTo>
                  <a:lnTo>
                    <a:pt x="1" y="39276"/>
                  </a:lnTo>
                  <a:close/>
                </a:path>
              </a:pathLst>
            </a:custGeom>
            <a:solidFill>
              <a:srgbClr val="668BDC"/>
            </a:solidFill>
            <a:ln w="16481" cap="flat">
              <a:noFill/>
              <a:prstDash val="solid"/>
              <a:miter/>
            </a:ln>
          </p:spPr>
          <p:txBody>
            <a:bodyPr rtlCol="0" anchor="ctr"/>
            <a:lstStyle/>
            <a:p>
              <a:endParaRPr lang="en-US"/>
            </a:p>
          </p:txBody>
        </p:sp>
        <p:sp>
          <p:nvSpPr>
            <p:cNvPr id="368" name="Freeform 367">
              <a:extLst>
                <a:ext uri="{FF2B5EF4-FFF2-40B4-BE49-F238E27FC236}">
                  <a16:creationId xmlns:a16="http://schemas.microsoft.com/office/drawing/2014/main" id="{BCFFF4EB-0104-2A4E-8071-4728AF5CBE44}"/>
                </a:ext>
              </a:extLst>
            </p:cNvPr>
            <p:cNvSpPr/>
            <p:nvPr/>
          </p:nvSpPr>
          <p:spPr>
            <a:xfrm>
              <a:off x="2588327" y="3738206"/>
              <a:ext cx="131909" cy="82236"/>
            </a:xfrm>
            <a:custGeom>
              <a:avLst/>
              <a:gdLst>
                <a:gd name="connsiteX0" fmla="*/ 70904 w 131908"/>
                <a:gd name="connsiteY0" fmla="*/ 996 h 82236"/>
                <a:gd name="connsiteX1" fmla="*/ 78159 w 131908"/>
                <a:gd name="connsiteY1" fmla="*/ 996 h 82236"/>
                <a:gd name="connsiteX2" fmla="*/ 139827 w 131908"/>
                <a:gd name="connsiteY2" fmla="*/ 38824 h 82236"/>
                <a:gd name="connsiteX3" fmla="*/ 146752 w 131908"/>
                <a:gd name="connsiteY3" fmla="*/ 36522 h 82236"/>
                <a:gd name="connsiteX4" fmla="*/ 146752 w 131908"/>
                <a:gd name="connsiteY4" fmla="*/ 45239 h 82236"/>
                <a:gd name="connsiteX5" fmla="*/ 146752 w 131908"/>
                <a:gd name="connsiteY5" fmla="*/ 45239 h 82236"/>
                <a:gd name="connsiteX6" fmla="*/ 144938 w 131908"/>
                <a:gd name="connsiteY6" fmla="*/ 48364 h 82236"/>
                <a:gd name="connsiteX7" fmla="*/ 75026 w 131908"/>
                <a:gd name="connsiteY7" fmla="*/ 91291 h 82236"/>
                <a:gd name="connsiteX8" fmla="*/ 67771 w 131908"/>
                <a:gd name="connsiteY8" fmla="*/ 91291 h 82236"/>
                <a:gd name="connsiteX9" fmla="*/ 1817 w 131908"/>
                <a:gd name="connsiteY9" fmla="*/ 50502 h 82236"/>
                <a:gd name="connsiteX10" fmla="*/ 3 w 131908"/>
                <a:gd name="connsiteY10" fmla="*/ 47213 h 82236"/>
                <a:gd name="connsiteX11" fmla="*/ 3 w 131908"/>
                <a:gd name="connsiteY11" fmla="*/ 47213 h 82236"/>
                <a:gd name="connsiteX12" fmla="*/ 3 w 131908"/>
                <a:gd name="connsiteY12" fmla="*/ 3866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4" y="996"/>
                  </a:moveTo>
                  <a:cubicBezTo>
                    <a:pt x="73139" y="-332"/>
                    <a:pt x="75924" y="-332"/>
                    <a:pt x="78159" y="996"/>
                  </a:cubicBezTo>
                  <a:lnTo>
                    <a:pt x="139827" y="38824"/>
                  </a:lnTo>
                  <a:lnTo>
                    <a:pt x="146752" y="36522"/>
                  </a:lnTo>
                  <a:lnTo>
                    <a:pt x="146752" y="45239"/>
                  </a:lnTo>
                  <a:lnTo>
                    <a:pt x="146752" y="45239"/>
                  </a:lnTo>
                  <a:cubicBezTo>
                    <a:pt x="146717" y="46520"/>
                    <a:pt x="146034" y="47696"/>
                    <a:pt x="144938" y="48364"/>
                  </a:cubicBezTo>
                  <a:lnTo>
                    <a:pt x="75026" y="91291"/>
                  </a:lnTo>
                  <a:cubicBezTo>
                    <a:pt x="72791" y="92619"/>
                    <a:pt x="70007" y="92619"/>
                    <a:pt x="67771" y="91291"/>
                  </a:cubicBezTo>
                  <a:lnTo>
                    <a:pt x="1817" y="50502"/>
                  </a:lnTo>
                  <a:cubicBezTo>
                    <a:pt x="645" y="49829"/>
                    <a:pt x="-54" y="48561"/>
                    <a:pt x="3" y="47213"/>
                  </a:cubicBezTo>
                  <a:lnTo>
                    <a:pt x="3" y="47213"/>
                  </a:lnTo>
                  <a:lnTo>
                    <a:pt x="3" y="38660"/>
                  </a:lnTo>
                  <a:close/>
                </a:path>
              </a:pathLst>
            </a:custGeom>
            <a:solidFill>
              <a:srgbClr val="668BDC"/>
            </a:solidFill>
            <a:ln w="16481" cap="flat">
              <a:noFill/>
              <a:prstDash val="solid"/>
              <a:miter/>
            </a:ln>
          </p:spPr>
          <p:txBody>
            <a:bodyPr rtlCol="0" anchor="ctr"/>
            <a:lstStyle/>
            <a:p>
              <a:endParaRPr lang="en-US"/>
            </a:p>
          </p:txBody>
        </p:sp>
        <p:sp>
          <p:nvSpPr>
            <p:cNvPr id="369" name="Freeform 368">
              <a:extLst>
                <a:ext uri="{FF2B5EF4-FFF2-40B4-BE49-F238E27FC236}">
                  <a16:creationId xmlns:a16="http://schemas.microsoft.com/office/drawing/2014/main" id="{5BAC6956-4833-4B4F-9EB3-431EDCDD3205}"/>
                </a:ext>
              </a:extLst>
            </p:cNvPr>
            <p:cNvSpPr/>
            <p:nvPr/>
          </p:nvSpPr>
          <p:spPr>
            <a:xfrm>
              <a:off x="2489563" y="3677516"/>
              <a:ext cx="131909" cy="82236"/>
            </a:xfrm>
            <a:custGeom>
              <a:avLst/>
              <a:gdLst>
                <a:gd name="connsiteX0" fmla="*/ 70902 w 131908"/>
                <a:gd name="connsiteY0" fmla="*/ 996 h 82236"/>
                <a:gd name="connsiteX1" fmla="*/ 78157 w 131908"/>
                <a:gd name="connsiteY1" fmla="*/ 996 h 82236"/>
                <a:gd name="connsiteX2" fmla="*/ 139824 w 131908"/>
                <a:gd name="connsiteY2" fmla="*/ 38824 h 82236"/>
                <a:gd name="connsiteX3" fmla="*/ 146750 w 131908"/>
                <a:gd name="connsiteY3" fmla="*/ 36522 h 82236"/>
                <a:gd name="connsiteX4" fmla="*/ 146750 w 131908"/>
                <a:gd name="connsiteY4" fmla="*/ 45239 h 82236"/>
                <a:gd name="connsiteX5" fmla="*/ 146750 w 131908"/>
                <a:gd name="connsiteY5" fmla="*/ 45239 h 82236"/>
                <a:gd name="connsiteX6" fmla="*/ 144936 w 131908"/>
                <a:gd name="connsiteY6" fmla="*/ 48364 h 82236"/>
                <a:gd name="connsiteX7" fmla="*/ 75024 w 131908"/>
                <a:gd name="connsiteY7" fmla="*/ 91949 h 82236"/>
                <a:gd name="connsiteX8" fmla="*/ 67769 w 131908"/>
                <a:gd name="connsiteY8" fmla="*/ 91949 h 82236"/>
                <a:gd name="connsiteX9" fmla="*/ 1815 w 131908"/>
                <a:gd name="connsiteY9" fmla="*/ 50995 h 82236"/>
                <a:gd name="connsiteX10" fmla="*/ 1 w 131908"/>
                <a:gd name="connsiteY10" fmla="*/ 47870 h 82236"/>
                <a:gd name="connsiteX11" fmla="*/ 1 w 131908"/>
                <a:gd name="connsiteY11" fmla="*/ 47870 h 82236"/>
                <a:gd name="connsiteX12" fmla="*/ 1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2" y="996"/>
                  </a:moveTo>
                  <a:cubicBezTo>
                    <a:pt x="73137" y="-332"/>
                    <a:pt x="75922" y="-332"/>
                    <a:pt x="78157" y="996"/>
                  </a:cubicBezTo>
                  <a:lnTo>
                    <a:pt x="139824" y="38824"/>
                  </a:lnTo>
                  <a:lnTo>
                    <a:pt x="146750" y="36522"/>
                  </a:lnTo>
                  <a:lnTo>
                    <a:pt x="146750" y="45239"/>
                  </a:lnTo>
                  <a:lnTo>
                    <a:pt x="146750" y="45239"/>
                  </a:lnTo>
                  <a:cubicBezTo>
                    <a:pt x="146715" y="46520"/>
                    <a:pt x="146032" y="47696"/>
                    <a:pt x="144936" y="48364"/>
                  </a:cubicBezTo>
                  <a:lnTo>
                    <a:pt x="75024" y="91949"/>
                  </a:lnTo>
                  <a:cubicBezTo>
                    <a:pt x="72789" y="93277"/>
                    <a:pt x="70004" y="93277"/>
                    <a:pt x="67769" y="91949"/>
                  </a:cubicBezTo>
                  <a:lnTo>
                    <a:pt x="1815" y="50995"/>
                  </a:lnTo>
                  <a:cubicBezTo>
                    <a:pt x="669" y="50377"/>
                    <a:pt x="-32" y="49169"/>
                    <a:pt x="1" y="47870"/>
                  </a:cubicBezTo>
                  <a:lnTo>
                    <a:pt x="1" y="47870"/>
                  </a:lnTo>
                  <a:lnTo>
                    <a:pt x="1" y="39318"/>
                  </a:lnTo>
                  <a:close/>
                </a:path>
              </a:pathLst>
            </a:custGeom>
            <a:solidFill>
              <a:srgbClr val="668BDC"/>
            </a:solidFill>
            <a:ln w="16481" cap="flat">
              <a:noFill/>
              <a:prstDash val="solid"/>
              <a:miter/>
            </a:ln>
          </p:spPr>
          <p:txBody>
            <a:bodyPr rtlCol="0" anchor="ctr"/>
            <a:lstStyle/>
            <a:p>
              <a:endParaRPr lang="en-US"/>
            </a:p>
          </p:txBody>
        </p:sp>
        <p:sp>
          <p:nvSpPr>
            <p:cNvPr id="370" name="Freeform 369">
              <a:extLst>
                <a:ext uri="{FF2B5EF4-FFF2-40B4-BE49-F238E27FC236}">
                  <a16:creationId xmlns:a16="http://schemas.microsoft.com/office/drawing/2014/main" id="{B88CD37B-E3E2-A84F-A5BC-CAF5DCA6149A}"/>
                </a:ext>
              </a:extLst>
            </p:cNvPr>
            <p:cNvSpPr/>
            <p:nvPr/>
          </p:nvSpPr>
          <p:spPr>
            <a:xfrm>
              <a:off x="2390796" y="3616703"/>
              <a:ext cx="131909" cy="82236"/>
            </a:xfrm>
            <a:custGeom>
              <a:avLst/>
              <a:gdLst>
                <a:gd name="connsiteX0" fmla="*/ 70902 w 131908"/>
                <a:gd name="connsiteY0" fmla="*/ 1118 h 82236"/>
                <a:gd name="connsiteX1" fmla="*/ 78157 w 131908"/>
                <a:gd name="connsiteY1" fmla="*/ 1118 h 82236"/>
                <a:gd name="connsiteX2" fmla="*/ 139824 w 131908"/>
                <a:gd name="connsiteY2" fmla="*/ 38782 h 82236"/>
                <a:gd name="connsiteX3" fmla="*/ 146750 w 131908"/>
                <a:gd name="connsiteY3" fmla="*/ 36644 h 82236"/>
                <a:gd name="connsiteX4" fmla="*/ 146750 w 131908"/>
                <a:gd name="connsiteY4" fmla="*/ 45197 h 82236"/>
                <a:gd name="connsiteX5" fmla="*/ 146750 w 131908"/>
                <a:gd name="connsiteY5" fmla="*/ 45197 h 82236"/>
                <a:gd name="connsiteX6" fmla="*/ 144936 w 131908"/>
                <a:gd name="connsiteY6" fmla="*/ 48486 h 82236"/>
                <a:gd name="connsiteX7" fmla="*/ 75024 w 131908"/>
                <a:gd name="connsiteY7" fmla="*/ 91907 h 82236"/>
                <a:gd name="connsiteX8" fmla="*/ 67769 w 131908"/>
                <a:gd name="connsiteY8" fmla="*/ 91907 h 82236"/>
                <a:gd name="connsiteX9" fmla="*/ 1815 w 131908"/>
                <a:gd name="connsiteY9" fmla="*/ 51118 h 82236"/>
                <a:gd name="connsiteX10" fmla="*/ 1 w 131908"/>
                <a:gd name="connsiteY10" fmla="*/ 47993 h 82236"/>
                <a:gd name="connsiteX11" fmla="*/ 1 w 131908"/>
                <a:gd name="connsiteY11" fmla="*/ 47993 h 82236"/>
                <a:gd name="connsiteX12" fmla="*/ 1 w 131908"/>
                <a:gd name="connsiteY12" fmla="*/ 3944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2" y="1118"/>
                  </a:moveTo>
                  <a:cubicBezTo>
                    <a:pt x="73090" y="-373"/>
                    <a:pt x="75970" y="-373"/>
                    <a:pt x="78157" y="1118"/>
                  </a:cubicBezTo>
                  <a:lnTo>
                    <a:pt x="139824" y="38782"/>
                  </a:lnTo>
                  <a:lnTo>
                    <a:pt x="146750" y="36644"/>
                  </a:lnTo>
                  <a:lnTo>
                    <a:pt x="146750" y="45197"/>
                  </a:lnTo>
                  <a:lnTo>
                    <a:pt x="146750" y="45197"/>
                  </a:lnTo>
                  <a:cubicBezTo>
                    <a:pt x="146740" y="46528"/>
                    <a:pt x="146058" y="47765"/>
                    <a:pt x="144936" y="48486"/>
                  </a:cubicBezTo>
                  <a:lnTo>
                    <a:pt x="75024" y="91907"/>
                  </a:lnTo>
                  <a:cubicBezTo>
                    <a:pt x="72837" y="93397"/>
                    <a:pt x="69957" y="93397"/>
                    <a:pt x="67769" y="91907"/>
                  </a:cubicBezTo>
                  <a:lnTo>
                    <a:pt x="1815" y="51118"/>
                  </a:lnTo>
                  <a:cubicBezTo>
                    <a:pt x="669" y="50499"/>
                    <a:pt x="-32" y="49292"/>
                    <a:pt x="1" y="47993"/>
                  </a:cubicBezTo>
                  <a:lnTo>
                    <a:pt x="1" y="47993"/>
                  </a:lnTo>
                  <a:lnTo>
                    <a:pt x="1" y="39440"/>
                  </a:lnTo>
                  <a:close/>
                </a:path>
              </a:pathLst>
            </a:custGeom>
            <a:solidFill>
              <a:srgbClr val="668BDC"/>
            </a:solidFill>
            <a:ln w="16481" cap="flat">
              <a:noFill/>
              <a:prstDash val="solid"/>
              <a:miter/>
            </a:ln>
          </p:spPr>
          <p:txBody>
            <a:bodyPr rtlCol="0" anchor="ctr"/>
            <a:lstStyle/>
            <a:p>
              <a:endParaRPr lang="en-US"/>
            </a:p>
          </p:txBody>
        </p:sp>
        <p:sp>
          <p:nvSpPr>
            <p:cNvPr id="371" name="Freeform 370">
              <a:extLst>
                <a:ext uri="{FF2B5EF4-FFF2-40B4-BE49-F238E27FC236}">
                  <a16:creationId xmlns:a16="http://schemas.microsoft.com/office/drawing/2014/main" id="{862C69B3-5BAF-814D-9351-B93F2136CDD0}"/>
                </a:ext>
              </a:extLst>
            </p:cNvPr>
            <p:cNvSpPr/>
            <p:nvPr/>
          </p:nvSpPr>
          <p:spPr>
            <a:xfrm>
              <a:off x="2292031" y="3555970"/>
              <a:ext cx="131909" cy="82236"/>
            </a:xfrm>
            <a:custGeom>
              <a:avLst/>
              <a:gdLst>
                <a:gd name="connsiteX0" fmla="*/ 70901 w 131908"/>
                <a:gd name="connsiteY0" fmla="*/ 996 h 82236"/>
                <a:gd name="connsiteX1" fmla="*/ 78156 w 131908"/>
                <a:gd name="connsiteY1" fmla="*/ 996 h 82236"/>
                <a:gd name="connsiteX2" fmla="*/ 139823 w 131908"/>
                <a:gd name="connsiteY2" fmla="*/ 38824 h 82236"/>
                <a:gd name="connsiteX3" fmla="*/ 146748 w 131908"/>
                <a:gd name="connsiteY3" fmla="*/ 36522 h 82236"/>
                <a:gd name="connsiteX4" fmla="*/ 146748 w 131908"/>
                <a:gd name="connsiteY4" fmla="*/ 45239 h 82236"/>
                <a:gd name="connsiteX5" fmla="*/ 146748 w 131908"/>
                <a:gd name="connsiteY5" fmla="*/ 45239 h 82236"/>
                <a:gd name="connsiteX6" fmla="*/ 144935 w 131908"/>
                <a:gd name="connsiteY6" fmla="*/ 48364 h 82236"/>
                <a:gd name="connsiteX7" fmla="*/ 75023 w 131908"/>
                <a:gd name="connsiteY7" fmla="*/ 92607 h 82236"/>
                <a:gd name="connsiteX8" fmla="*/ 67768 w 131908"/>
                <a:gd name="connsiteY8" fmla="*/ 92607 h 82236"/>
                <a:gd name="connsiteX9" fmla="*/ 1814 w 131908"/>
                <a:gd name="connsiteY9" fmla="*/ 51818 h 82236"/>
                <a:gd name="connsiteX10" fmla="*/ 0 w 131908"/>
                <a:gd name="connsiteY10" fmla="*/ 48529 h 82236"/>
                <a:gd name="connsiteX11" fmla="*/ 0 w 131908"/>
                <a:gd name="connsiteY11" fmla="*/ 48529 h 82236"/>
                <a:gd name="connsiteX12" fmla="*/ 0 w 131908"/>
                <a:gd name="connsiteY12" fmla="*/ 39976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6"/>
                  </a:moveTo>
                  <a:cubicBezTo>
                    <a:pt x="73136" y="-332"/>
                    <a:pt x="75921" y="-332"/>
                    <a:pt x="78156" y="996"/>
                  </a:cubicBezTo>
                  <a:lnTo>
                    <a:pt x="139823" y="38824"/>
                  </a:lnTo>
                  <a:lnTo>
                    <a:pt x="146748" y="36522"/>
                  </a:lnTo>
                  <a:lnTo>
                    <a:pt x="146748" y="45239"/>
                  </a:lnTo>
                  <a:lnTo>
                    <a:pt x="146748" y="45239"/>
                  </a:lnTo>
                  <a:cubicBezTo>
                    <a:pt x="146781" y="46538"/>
                    <a:pt x="146080" y="47746"/>
                    <a:pt x="144935" y="48364"/>
                  </a:cubicBezTo>
                  <a:lnTo>
                    <a:pt x="75023" y="92607"/>
                  </a:lnTo>
                  <a:cubicBezTo>
                    <a:pt x="72835" y="94098"/>
                    <a:pt x="69955" y="94098"/>
                    <a:pt x="67768" y="92607"/>
                  </a:cubicBezTo>
                  <a:lnTo>
                    <a:pt x="1814" y="51818"/>
                  </a:lnTo>
                  <a:cubicBezTo>
                    <a:pt x="692" y="51097"/>
                    <a:pt x="10" y="49860"/>
                    <a:pt x="0" y="48529"/>
                  </a:cubicBezTo>
                  <a:lnTo>
                    <a:pt x="0" y="48529"/>
                  </a:lnTo>
                  <a:lnTo>
                    <a:pt x="0" y="39976"/>
                  </a:lnTo>
                  <a:close/>
                </a:path>
              </a:pathLst>
            </a:custGeom>
            <a:solidFill>
              <a:srgbClr val="668BDC"/>
            </a:solidFill>
            <a:ln w="16481" cap="flat">
              <a:noFill/>
              <a:prstDash val="solid"/>
              <a:miter/>
            </a:ln>
          </p:spPr>
          <p:txBody>
            <a:bodyPr rtlCol="0" anchor="ctr"/>
            <a:lstStyle/>
            <a:p>
              <a:endParaRPr lang="en-US"/>
            </a:p>
          </p:txBody>
        </p:sp>
        <p:sp>
          <p:nvSpPr>
            <p:cNvPr id="372" name="Freeform 371">
              <a:extLst>
                <a:ext uri="{FF2B5EF4-FFF2-40B4-BE49-F238E27FC236}">
                  <a16:creationId xmlns:a16="http://schemas.microsoft.com/office/drawing/2014/main" id="{0E5B3BE5-6A44-5845-846F-6965C331DC2E}"/>
                </a:ext>
              </a:extLst>
            </p:cNvPr>
            <p:cNvSpPr/>
            <p:nvPr/>
          </p:nvSpPr>
          <p:spPr>
            <a:xfrm>
              <a:off x="3268155" y="4293465"/>
              <a:ext cx="131909" cy="82236"/>
            </a:xfrm>
            <a:custGeom>
              <a:avLst/>
              <a:gdLst>
                <a:gd name="connsiteX0" fmla="*/ 71066 w 131908"/>
                <a:gd name="connsiteY0" fmla="*/ 996 h 82236"/>
                <a:gd name="connsiteX1" fmla="*/ 78321 w 131908"/>
                <a:gd name="connsiteY1" fmla="*/ 996 h 82236"/>
                <a:gd name="connsiteX2" fmla="*/ 139988 w 131908"/>
                <a:gd name="connsiteY2" fmla="*/ 38824 h 82236"/>
                <a:gd name="connsiteX3" fmla="*/ 146913 w 131908"/>
                <a:gd name="connsiteY3" fmla="*/ 36522 h 82236"/>
                <a:gd name="connsiteX4" fmla="*/ 146913 w 131908"/>
                <a:gd name="connsiteY4" fmla="*/ 45897 h 82236"/>
                <a:gd name="connsiteX5" fmla="*/ 146913 w 131908"/>
                <a:gd name="connsiteY5" fmla="*/ 45897 h 82236"/>
                <a:gd name="connsiteX6" fmla="*/ 145100 w 131908"/>
                <a:gd name="connsiteY6" fmla="*/ 49022 h 82236"/>
                <a:gd name="connsiteX7" fmla="*/ 75188 w 131908"/>
                <a:gd name="connsiteY7" fmla="*/ 92607 h 82236"/>
                <a:gd name="connsiteX8" fmla="*/ 67933 w 131908"/>
                <a:gd name="connsiteY8" fmla="*/ 92607 h 82236"/>
                <a:gd name="connsiteX9" fmla="*/ 1979 w 131908"/>
                <a:gd name="connsiteY9" fmla="*/ 51818 h 82236"/>
                <a:gd name="connsiteX10" fmla="*/ 0 w 131908"/>
                <a:gd name="connsiteY10" fmla="*/ 48528 h 82236"/>
                <a:gd name="connsiteX11" fmla="*/ 0 w 131908"/>
                <a:gd name="connsiteY11" fmla="*/ 48528 h 82236"/>
                <a:gd name="connsiteX12" fmla="*/ 0 w 131908"/>
                <a:gd name="connsiteY12" fmla="*/ 39976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996"/>
                  </a:moveTo>
                  <a:cubicBezTo>
                    <a:pt x="73301" y="-332"/>
                    <a:pt x="76086" y="-332"/>
                    <a:pt x="78321" y="996"/>
                  </a:cubicBezTo>
                  <a:lnTo>
                    <a:pt x="139988" y="38824"/>
                  </a:lnTo>
                  <a:lnTo>
                    <a:pt x="146913" y="36522"/>
                  </a:lnTo>
                  <a:lnTo>
                    <a:pt x="146913" y="45897"/>
                  </a:lnTo>
                  <a:lnTo>
                    <a:pt x="146913" y="45897"/>
                  </a:lnTo>
                  <a:cubicBezTo>
                    <a:pt x="146946" y="47196"/>
                    <a:pt x="146245" y="48403"/>
                    <a:pt x="145100" y="49022"/>
                  </a:cubicBezTo>
                  <a:lnTo>
                    <a:pt x="75188" y="92607"/>
                  </a:lnTo>
                  <a:cubicBezTo>
                    <a:pt x="73001" y="94098"/>
                    <a:pt x="70120" y="94098"/>
                    <a:pt x="67933" y="92607"/>
                  </a:cubicBezTo>
                  <a:lnTo>
                    <a:pt x="1979" y="51818"/>
                  </a:lnTo>
                  <a:cubicBezTo>
                    <a:pt x="815" y="51114"/>
                    <a:pt x="75" y="49883"/>
                    <a:pt x="0" y="48528"/>
                  </a:cubicBezTo>
                  <a:lnTo>
                    <a:pt x="0" y="48528"/>
                  </a:lnTo>
                  <a:lnTo>
                    <a:pt x="0" y="39976"/>
                  </a:lnTo>
                  <a:close/>
                </a:path>
              </a:pathLst>
            </a:custGeom>
            <a:solidFill>
              <a:srgbClr val="668BDC"/>
            </a:solidFill>
            <a:ln w="16481" cap="flat">
              <a:noFill/>
              <a:prstDash val="solid"/>
              <a:miter/>
            </a:ln>
          </p:spPr>
          <p:txBody>
            <a:bodyPr rtlCol="0" anchor="ctr"/>
            <a:lstStyle/>
            <a:p>
              <a:endParaRPr lang="en-US"/>
            </a:p>
          </p:txBody>
        </p:sp>
        <p:sp>
          <p:nvSpPr>
            <p:cNvPr id="373" name="Freeform 372">
              <a:extLst>
                <a:ext uri="{FF2B5EF4-FFF2-40B4-BE49-F238E27FC236}">
                  <a16:creationId xmlns:a16="http://schemas.microsoft.com/office/drawing/2014/main" id="{666475CF-D7E7-364E-A3B0-49041A610D31}"/>
                </a:ext>
              </a:extLst>
            </p:cNvPr>
            <p:cNvSpPr/>
            <p:nvPr/>
          </p:nvSpPr>
          <p:spPr>
            <a:xfrm>
              <a:off x="3169550" y="4232775"/>
              <a:ext cx="131909" cy="82236"/>
            </a:xfrm>
            <a:custGeom>
              <a:avLst/>
              <a:gdLst>
                <a:gd name="connsiteX0" fmla="*/ 70904 w 131908"/>
                <a:gd name="connsiteY0" fmla="*/ 996 h 82236"/>
                <a:gd name="connsiteX1" fmla="*/ 78159 w 131908"/>
                <a:gd name="connsiteY1" fmla="*/ 996 h 82236"/>
                <a:gd name="connsiteX2" fmla="*/ 139826 w 131908"/>
                <a:gd name="connsiteY2" fmla="*/ 38824 h 82236"/>
                <a:gd name="connsiteX3" fmla="*/ 146752 w 131908"/>
                <a:gd name="connsiteY3" fmla="*/ 36522 h 82236"/>
                <a:gd name="connsiteX4" fmla="*/ 146752 w 131908"/>
                <a:gd name="connsiteY4" fmla="*/ 45239 h 82236"/>
                <a:gd name="connsiteX5" fmla="*/ 146752 w 131908"/>
                <a:gd name="connsiteY5" fmla="*/ 45239 h 82236"/>
                <a:gd name="connsiteX6" fmla="*/ 144938 w 131908"/>
                <a:gd name="connsiteY6" fmla="*/ 48364 h 82236"/>
                <a:gd name="connsiteX7" fmla="*/ 75026 w 131908"/>
                <a:gd name="connsiteY7" fmla="*/ 91949 h 82236"/>
                <a:gd name="connsiteX8" fmla="*/ 67771 w 131908"/>
                <a:gd name="connsiteY8" fmla="*/ 91949 h 82236"/>
                <a:gd name="connsiteX9" fmla="*/ 1817 w 131908"/>
                <a:gd name="connsiteY9" fmla="*/ 51160 h 82236"/>
                <a:gd name="connsiteX10" fmla="*/ 3 w 131908"/>
                <a:gd name="connsiteY10" fmla="*/ 47870 h 82236"/>
                <a:gd name="connsiteX11" fmla="*/ 3 w 131908"/>
                <a:gd name="connsiteY11" fmla="*/ 47870 h 82236"/>
                <a:gd name="connsiteX12" fmla="*/ 3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4" y="996"/>
                  </a:moveTo>
                  <a:cubicBezTo>
                    <a:pt x="73139" y="-332"/>
                    <a:pt x="75924" y="-332"/>
                    <a:pt x="78159" y="996"/>
                  </a:cubicBezTo>
                  <a:lnTo>
                    <a:pt x="139826" y="38824"/>
                  </a:lnTo>
                  <a:lnTo>
                    <a:pt x="146752" y="36522"/>
                  </a:lnTo>
                  <a:lnTo>
                    <a:pt x="146752" y="45239"/>
                  </a:lnTo>
                  <a:lnTo>
                    <a:pt x="146752" y="45239"/>
                  </a:lnTo>
                  <a:cubicBezTo>
                    <a:pt x="146717" y="46520"/>
                    <a:pt x="146034" y="47696"/>
                    <a:pt x="144938" y="48364"/>
                  </a:cubicBezTo>
                  <a:lnTo>
                    <a:pt x="75026" y="91949"/>
                  </a:lnTo>
                  <a:cubicBezTo>
                    <a:pt x="72791" y="93277"/>
                    <a:pt x="70007" y="93277"/>
                    <a:pt x="67771" y="91949"/>
                  </a:cubicBezTo>
                  <a:lnTo>
                    <a:pt x="1817" y="51160"/>
                  </a:lnTo>
                  <a:cubicBezTo>
                    <a:pt x="645" y="50487"/>
                    <a:pt x="-54" y="49218"/>
                    <a:pt x="3" y="47870"/>
                  </a:cubicBezTo>
                  <a:lnTo>
                    <a:pt x="3" y="47870"/>
                  </a:lnTo>
                  <a:lnTo>
                    <a:pt x="3" y="39318"/>
                  </a:lnTo>
                  <a:close/>
                </a:path>
              </a:pathLst>
            </a:custGeom>
            <a:solidFill>
              <a:srgbClr val="668BDC"/>
            </a:solidFill>
            <a:ln w="16481" cap="flat">
              <a:noFill/>
              <a:prstDash val="solid"/>
              <a:miter/>
            </a:ln>
          </p:spPr>
          <p:txBody>
            <a:bodyPr rtlCol="0" anchor="ctr"/>
            <a:lstStyle/>
            <a:p>
              <a:endParaRPr lang="en-US"/>
            </a:p>
          </p:txBody>
        </p:sp>
        <p:sp>
          <p:nvSpPr>
            <p:cNvPr id="374" name="Freeform 373">
              <a:extLst>
                <a:ext uri="{FF2B5EF4-FFF2-40B4-BE49-F238E27FC236}">
                  <a16:creationId xmlns:a16="http://schemas.microsoft.com/office/drawing/2014/main" id="{E6E984F1-D64A-D745-BCAC-38493C80CF11}"/>
                </a:ext>
              </a:extLst>
            </p:cNvPr>
            <p:cNvSpPr/>
            <p:nvPr/>
          </p:nvSpPr>
          <p:spPr>
            <a:xfrm>
              <a:off x="3070785" y="4171962"/>
              <a:ext cx="131909" cy="82236"/>
            </a:xfrm>
            <a:custGeom>
              <a:avLst/>
              <a:gdLst>
                <a:gd name="connsiteX0" fmla="*/ 70902 w 131908"/>
                <a:gd name="connsiteY0" fmla="*/ 1118 h 82236"/>
                <a:gd name="connsiteX1" fmla="*/ 78157 w 131908"/>
                <a:gd name="connsiteY1" fmla="*/ 1118 h 82236"/>
                <a:gd name="connsiteX2" fmla="*/ 139824 w 131908"/>
                <a:gd name="connsiteY2" fmla="*/ 38782 h 82236"/>
                <a:gd name="connsiteX3" fmla="*/ 146750 w 131908"/>
                <a:gd name="connsiteY3" fmla="*/ 36644 h 82236"/>
                <a:gd name="connsiteX4" fmla="*/ 146750 w 131908"/>
                <a:gd name="connsiteY4" fmla="*/ 45197 h 82236"/>
                <a:gd name="connsiteX5" fmla="*/ 146750 w 131908"/>
                <a:gd name="connsiteY5" fmla="*/ 45197 h 82236"/>
                <a:gd name="connsiteX6" fmla="*/ 144936 w 131908"/>
                <a:gd name="connsiteY6" fmla="*/ 48486 h 82236"/>
                <a:gd name="connsiteX7" fmla="*/ 75024 w 131908"/>
                <a:gd name="connsiteY7" fmla="*/ 92071 h 82236"/>
                <a:gd name="connsiteX8" fmla="*/ 67769 w 131908"/>
                <a:gd name="connsiteY8" fmla="*/ 92071 h 82236"/>
                <a:gd name="connsiteX9" fmla="*/ 1815 w 131908"/>
                <a:gd name="connsiteY9" fmla="*/ 51118 h 82236"/>
                <a:gd name="connsiteX10" fmla="*/ 1 w 131908"/>
                <a:gd name="connsiteY10" fmla="*/ 47993 h 82236"/>
                <a:gd name="connsiteX11" fmla="*/ 1 w 131908"/>
                <a:gd name="connsiteY11" fmla="*/ 47993 h 82236"/>
                <a:gd name="connsiteX12" fmla="*/ 1 w 131908"/>
                <a:gd name="connsiteY12" fmla="*/ 3944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2" y="1118"/>
                  </a:moveTo>
                  <a:cubicBezTo>
                    <a:pt x="73089" y="-373"/>
                    <a:pt x="75970" y="-373"/>
                    <a:pt x="78157" y="1118"/>
                  </a:cubicBezTo>
                  <a:lnTo>
                    <a:pt x="139824" y="38782"/>
                  </a:lnTo>
                  <a:lnTo>
                    <a:pt x="146750" y="36644"/>
                  </a:lnTo>
                  <a:lnTo>
                    <a:pt x="146750" y="45197"/>
                  </a:lnTo>
                  <a:lnTo>
                    <a:pt x="146750" y="45197"/>
                  </a:lnTo>
                  <a:cubicBezTo>
                    <a:pt x="146740" y="46528"/>
                    <a:pt x="146058" y="47765"/>
                    <a:pt x="144936" y="48486"/>
                  </a:cubicBezTo>
                  <a:lnTo>
                    <a:pt x="75024" y="92071"/>
                  </a:lnTo>
                  <a:cubicBezTo>
                    <a:pt x="72789" y="93399"/>
                    <a:pt x="70004" y="93399"/>
                    <a:pt x="67769" y="92071"/>
                  </a:cubicBezTo>
                  <a:lnTo>
                    <a:pt x="1815" y="51118"/>
                  </a:lnTo>
                  <a:cubicBezTo>
                    <a:pt x="669" y="50499"/>
                    <a:pt x="-32" y="49292"/>
                    <a:pt x="1" y="47993"/>
                  </a:cubicBezTo>
                  <a:lnTo>
                    <a:pt x="1" y="47993"/>
                  </a:lnTo>
                  <a:lnTo>
                    <a:pt x="1" y="39440"/>
                  </a:lnTo>
                  <a:close/>
                </a:path>
              </a:pathLst>
            </a:custGeom>
            <a:solidFill>
              <a:srgbClr val="668BDC"/>
            </a:solidFill>
            <a:ln w="16481" cap="flat">
              <a:noFill/>
              <a:prstDash val="solid"/>
              <a:miter/>
            </a:ln>
          </p:spPr>
          <p:txBody>
            <a:bodyPr rtlCol="0" anchor="ctr"/>
            <a:lstStyle/>
            <a:p>
              <a:endParaRPr lang="en-US"/>
            </a:p>
          </p:txBody>
        </p:sp>
        <p:sp>
          <p:nvSpPr>
            <p:cNvPr id="375" name="Freeform 374">
              <a:extLst>
                <a:ext uri="{FF2B5EF4-FFF2-40B4-BE49-F238E27FC236}">
                  <a16:creationId xmlns:a16="http://schemas.microsoft.com/office/drawing/2014/main" id="{2657FC7F-2A0C-4243-9A52-0CD53ED36E75}"/>
                </a:ext>
              </a:extLst>
            </p:cNvPr>
            <p:cNvSpPr/>
            <p:nvPr/>
          </p:nvSpPr>
          <p:spPr>
            <a:xfrm>
              <a:off x="2972017" y="4111230"/>
              <a:ext cx="131909" cy="82236"/>
            </a:xfrm>
            <a:custGeom>
              <a:avLst/>
              <a:gdLst>
                <a:gd name="connsiteX0" fmla="*/ 70904 w 131908"/>
                <a:gd name="connsiteY0" fmla="*/ 996 h 82236"/>
                <a:gd name="connsiteX1" fmla="*/ 78159 w 131908"/>
                <a:gd name="connsiteY1" fmla="*/ 996 h 82236"/>
                <a:gd name="connsiteX2" fmla="*/ 139827 w 131908"/>
                <a:gd name="connsiteY2" fmla="*/ 38824 h 82236"/>
                <a:gd name="connsiteX3" fmla="*/ 146752 w 131908"/>
                <a:gd name="connsiteY3" fmla="*/ 36522 h 82236"/>
                <a:gd name="connsiteX4" fmla="*/ 146752 w 131908"/>
                <a:gd name="connsiteY4" fmla="*/ 45239 h 82236"/>
                <a:gd name="connsiteX5" fmla="*/ 146752 w 131908"/>
                <a:gd name="connsiteY5" fmla="*/ 45239 h 82236"/>
                <a:gd name="connsiteX6" fmla="*/ 144938 w 131908"/>
                <a:gd name="connsiteY6" fmla="*/ 48528 h 82236"/>
                <a:gd name="connsiteX7" fmla="*/ 75026 w 131908"/>
                <a:gd name="connsiteY7" fmla="*/ 91949 h 82236"/>
                <a:gd name="connsiteX8" fmla="*/ 67771 w 131908"/>
                <a:gd name="connsiteY8" fmla="*/ 91949 h 82236"/>
                <a:gd name="connsiteX9" fmla="*/ 1817 w 131908"/>
                <a:gd name="connsiteY9" fmla="*/ 51160 h 82236"/>
                <a:gd name="connsiteX10" fmla="*/ 3 w 131908"/>
                <a:gd name="connsiteY10" fmla="*/ 47870 h 82236"/>
                <a:gd name="connsiteX11" fmla="*/ 3 w 131908"/>
                <a:gd name="connsiteY11" fmla="*/ 47870 h 82236"/>
                <a:gd name="connsiteX12" fmla="*/ 3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4" y="996"/>
                  </a:moveTo>
                  <a:cubicBezTo>
                    <a:pt x="73139" y="-332"/>
                    <a:pt x="75924" y="-332"/>
                    <a:pt x="78159" y="996"/>
                  </a:cubicBezTo>
                  <a:lnTo>
                    <a:pt x="139827" y="38824"/>
                  </a:lnTo>
                  <a:lnTo>
                    <a:pt x="146752" y="36522"/>
                  </a:lnTo>
                  <a:lnTo>
                    <a:pt x="146752" y="45239"/>
                  </a:lnTo>
                  <a:lnTo>
                    <a:pt x="146752" y="45239"/>
                  </a:lnTo>
                  <a:cubicBezTo>
                    <a:pt x="146742" y="46570"/>
                    <a:pt x="146060" y="47807"/>
                    <a:pt x="144938" y="48528"/>
                  </a:cubicBezTo>
                  <a:lnTo>
                    <a:pt x="75026" y="91949"/>
                  </a:lnTo>
                  <a:cubicBezTo>
                    <a:pt x="72839" y="93440"/>
                    <a:pt x="69959" y="93440"/>
                    <a:pt x="67771" y="91949"/>
                  </a:cubicBezTo>
                  <a:lnTo>
                    <a:pt x="1817" y="51160"/>
                  </a:lnTo>
                  <a:cubicBezTo>
                    <a:pt x="645" y="50487"/>
                    <a:pt x="-54" y="49218"/>
                    <a:pt x="3" y="47870"/>
                  </a:cubicBezTo>
                  <a:lnTo>
                    <a:pt x="3" y="47870"/>
                  </a:lnTo>
                  <a:lnTo>
                    <a:pt x="3" y="39318"/>
                  </a:lnTo>
                  <a:close/>
                </a:path>
              </a:pathLst>
            </a:custGeom>
            <a:solidFill>
              <a:srgbClr val="668BDC"/>
            </a:solidFill>
            <a:ln w="16481" cap="flat">
              <a:noFill/>
              <a:prstDash val="solid"/>
              <a:miter/>
            </a:ln>
          </p:spPr>
          <p:txBody>
            <a:bodyPr rtlCol="0" anchor="ctr"/>
            <a:lstStyle/>
            <a:p>
              <a:endParaRPr lang="en-US"/>
            </a:p>
          </p:txBody>
        </p:sp>
        <p:sp>
          <p:nvSpPr>
            <p:cNvPr id="376" name="Freeform 375">
              <a:extLst>
                <a:ext uri="{FF2B5EF4-FFF2-40B4-BE49-F238E27FC236}">
                  <a16:creationId xmlns:a16="http://schemas.microsoft.com/office/drawing/2014/main" id="{D72B5AB5-8BCE-4544-9D12-77DD13383139}"/>
                </a:ext>
              </a:extLst>
            </p:cNvPr>
            <p:cNvSpPr/>
            <p:nvPr/>
          </p:nvSpPr>
          <p:spPr>
            <a:xfrm>
              <a:off x="2873250" y="4050539"/>
              <a:ext cx="131909" cy="82236"/>
            </a:xfrm>
            <a:custGeom>
              <a:avLst/>
              <a:gdLst>
                <a:gd name="connsiteX0" fmla="*/ 70904 w 131908"/>
                <a:gd name="connsiteY0" fmla="*/ 996 h 82236"/>
                <a:gd name="connsiteX1" fmla="*/ 78159 w 131908"/>
                <a:gd name="connsiteY1" fmla="*/ 996 h 82236"/>
                <a:gd name="connsiteX2" fmla="*/ 139826 w 131908"/>
                <a:gd name="connsiteY2" fmla="*/ 38824 h 82236"/>
                <a:gd name="connsiteX3" fmla="*/ 146752 w 131908"/>
                <a:gd name="connsiteY3" fmla="*/ 36522 h 82236"/>
                <a:gd name="connsiteX4" fmla="*/ 146752 w 131908"/>
                <a:gd name="connsiteY4" fmla="*/ 45239 h 82236"/>
                <a:gd name="connsiteX5" fmla="*/ 146752 w 131908"/>
                <a:gd name="connsiteY5" fmla="*/ 45239 h 82236"/>
                <a:gd name="connsiteX6" fmla="*/ 144938 w 131908"/>
                <a:gd name="connsiteY6" fmla="*/ 48364 h 82236"/>
                <a:gd name="connsiteX7" fmla="*/ 75026 w 131908"/>
                <a:gd name="connsiteY7" fmla="*/ 91456 h 82236"/>
                <a:gd name="connsiteX8" fmla="*/ 67771 w 131908"/>
                <a:gd name="connsiteY8" fmla="*/ 91456 h 82236"/>
                <a:gd name="connsiteX9" fmla="*/ 1817 w 131908"/>
                <a:gd name="connsiteY9" fmla="*/ 50666 h 82236"/>
                <a:gd name="connsiteX10" fmla="*/ 3 w 131908"/>
                <a:gd name="connsiteY10" fmla="*/ 47377 h 82236"/>
                <a:gd name="connsiteX11" fmla="*/ 3 w 131908"/>
                <a:gd name="connsiteY11" fmla="*/ 47377 h 82236"/>
                <a:gd name="connsiteX12" fmla="*/ 3 w 131908"/>
                <a:gd name="connsiteY12" fmla="*/ 38824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4" y="996"/>
                  </a:moveTo>
                  <a:cubicBezTo>
                    <a:pt x="73139" y="-332"/>
                    <a:pt x="75924" y="-332"/>
                    <a:pt x="78159" y="996"/>
                  </a:cubicBezTo>
                  <a:lnTo>
                    <a:pt x="139826" y="38824"/>
                  </a:lnTo>
                  <a:lnTo>
                    <a:pt x="146752" y="36522"/>
                  </a:lnTo>
                  <a:lnTo>
                    <a:pt x="146752" y="45239"/>
                  </a:lnTo>
                  <a:lnTo>
                    <a:pt x="146752" y="45239"/>
                  </a:lnTo>
                  <a:cubicBezTo>
                    <a:pt x="146717" y="46520"/>
                    <a:pt x="146034" y="47696"/>
                    <a:pt x="144938" y="48364"/>
                  </a:cubicBezTo>
                  <a:lnTo>
                    <a:pt x="75026" y="91456"/>
                  </a:lnTo>
                  <a:cubicBezTo>
                    <a:pt x="72791" y="92783"/>
                    <a:pt x="70007" y="92783"/>
                    <a:pt x="67771" y="91456"/>
                  </a:cubicBezTo>
                  <a:lnTo>
                    <a:pt x="1817" y="50666"/>
                  </a:lnTo>
                  <a:cubicBezTo>
                    <a:pt x="645" y="49993"/>
                    <a:pt x="-54" y="48725"/>
                    <a:pt x="3" y="47377"/>
                  </a:cubicBezTo>
                  <a:lnTo>
                    <a:pt x="3" y="47377"/>
                  </a:lnTo>
                  <a:lnTo>
                    <a:pt x="3" y="38824"/>
                  </a:lnTo>
                  <a:close/>
                </a:path>
              </a:pathLst>
            </a:custGeom>
            <a:solidFill>
              <a:srgbClr val="668BDC"/>
            </a:solidFill>
            <a:ln w="16481" cap="flat">
              <a:noFill/>
              <a:prstDash val="solid"/>
              <a:miter/>
            </a:ln>
          </p:spPr>
          <p:txBody>
            <a:bodyPr rtlCol="0" anchor="ctr"/>
            <a:lstStyle/>
            <a:p>
              <a:endParaRPr lang="en-US"/>
            </a:p>
          </p:txBody>
        </p:sp>
        <p:sp>
          <p:nvSpPr>
            <p:cNvPr id="377" name="Freeform 376">
              <a:extLst>
                <a:ext uri="{FF2B5EF4-FFF2-40B4-BE49-F238E27FC236}">
                  <a16:creationId xmlns:a16="http://schemas.microsoft.com/office/drawing/2014/main" id="{37C58B7E-587C-3C4B-8034-B6F374963BA2}"/>
                </a:ext>
              </a:extLst>
            </p:cNvPr>
            <p:cNvSpPr/>
            <p:nvPr/>
          </p:nvSpPr>
          <p:spPr>
            <a:xfrm>
              <a:off x="2774487" y="3989727"/>
              <a:ext cx="131909" cy="82236"/>
            </a:xfrm>
            <a:custGeom>
              <a:avLst/>
              <a:gdLst>
                <a:gd name="connsiteX0" fmla="*/ 70901 w 131908"/>
                <a:gd name="connsiteY0" fmla="*/ 1118 h 82236"/>
                <a:gd name="connsiteX1" fmla="*/ 78156 w 131908"/>
                <a:gd name="connsiteY1" fmla="*/ 1118 h 82236"/>
                <a:gd name="connsiteX2" fmla="*/ 139823 w 131908"/>
                <a:gd name="connsiteY2" fmla="*/ 38782 h 82236"/>
                <a:gd name="connsiteX3" fmla="*/ 146749 w 131908"/>
                <a:gd name="connsiteY3" fmla="*/ 36644 h 82236"/>
                <a:gd name="connsiteX4" fmla="*/ 146749 w 131908"/>
                <a:gd name="connsiteY4" fmla="*/ 45361 h 82236"/>
                <a:gd name="connsiteX5" fmla="*/ 146749 w 131908"/>
                <a:gd name="connsiteY5" fmla="*/ 45361 h 82236"/>
                <a:gd name="connsiteX6" fmla="*/ 144935 w 131908"/>
                <a:gd name="connsiteY6" fmla="*/ 48486 h 82236"/>
                <a:gd name="connsiteX7" fmla="*/ 75023 w 131908"/>
                <a:gd name="connsiteY7" fmla="*/ 92071 h 82236"/>
                <a:gd name="connsiteX8" fmla="*/ 67768 w 131908"/>
                <a:gd name="connsiteY8" fmla="*/ 92071 h 82236"/>
                <a:gd name="connsiteX9" fmla="*/ 1814 w 131908"/>
                <a:gd name="connsiteY9" fmla="*/ 51118 h 82236"/>
                <a:gd name="connsiteX10" fmla="*/ 0 w 131908"/>
                <a:gd name="connsiteY10" fmla="*/ 47993 h 82236"/>
                <a:gd name="connsiteX11" fmla="*/ 0 w 131908"/>
                <a:gd name="connsiteY11" fmla="*/ 47993 h 82236"/>
                <a:gd name="connsiteX12" fmla="*/ 0 w 131908"/>
                <a:gd name="connsiteY12" fmla="*/ 3944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18"/>
                  </a:moveTo>
                  <a:cubicBezTo>
                    <a:pt x="73088" y="-373"/>
                    <a:pt x="75969" y="-373"/>
                    <a:pt x="78156" y="1118"/>
                  </a:cubicBezTo>
                  <a:lnTo>
                    <a:pt x="139823" y="38782"/>
                  </a:lnTo>
                  <a:lnTo>
                    <a:pt x="146749" y="36644"/>
                  </a:lnTo>
                  <a:lnTo>
                    <a:pt x="146749" y="45361"/>
                  </a:lnTo>
                  <a:lnTo>
                    <a:pt x="146749" y="45361"/>
                  </a:lnTo>
                  <a:cubicBezTo>
                    <a:pt x="146685" y="46634"/>
                    <a:pt x="146010" y="47798"/>
                    <a:pt x="144935" y="48486"/>
                  </a:cubicBezTo>
                  <a:lnTo>
                    <a:pt x="75023" y="92071"/>
                  </a:lnTo>
                  <a:cubicBezTo>
                    <a:pt x="72788" y="93399"/>
                    <a:pt x="70003" y="93399"/>
                    <a:pt x="67768" y="92071"/>
                  </a:cubicBezTo>
                  <a:lnTo>
                    <a:pt x="1814" y="51118"/>
                  </a:lnTo>
                  <a:cubicBezTo>
                    <a:pt x="718" y="50450"/>
                    <a:pt x="35" y="49274"/>
                    <a:pt x="0" y="47993"/>
                  </a:cubicBezTo>
                  <a:lnTo>
                    <a:pt x="0" y="47993"/>
                  </a:lnTo>
                  <a:lnTo>
                    <a:pt x="0" y="39440"/>
                  </a:lnTo>
                  <a:close/>
                </a:path>
              </a:pathLst>
            </a:custGeom>
            <a:solidFill>
              <a:srgbClr val="668BDC"/>
            </a:solidFill>
            <a:ln w="16481" cap="flat">
              <a:noFill/>
              <a:prstDash val="solid"/>
              <a:miter/>
            </a:ln>
          </p:spPr>
          <p:txBody>
            <a:bodyPr rtlCol="0" anchor="ctr"/>
            <a:lstStyle/>
            <a:p>
              <a:endParaRPr lang="en-US"/>
            </a:p>
          </p:txBody>
        </p:sp>
        <p:sp>
          <p:nvSpPr>
            <p:cNvPr id="378" name="Freeform 377">
              <a:extLst>
                <a:ext uri="{FF2B5EF4-FFF2-40B4-BE49-F238E27FC236}">
                  <a16:creationId xmlns:a16="http://schemas.microsoft.com/office/drawing/2014/main" id="{839D45A9-A084-D34F-B626-720C7EDFE75C}"/>
                </a:ext>
              </a:extLst>
            </p:cNvPr>
            <p:cNvSpPr/>
            <p:nvPr/>
          </p:nvSpPr>
          <p:spPr>
            <a:xfrm>
              <a:off x="2675720" y="3928937"/>
              <a:ext cx="131909" cy="82236"/>
            </a:xfrm>
            <a:custGeom>
              <a:avLst/>
              <a:gdLst>
                <a:gd name="connsiteX0" fmla="*/ 70901 w 131908"/>
                <a:gd name="connsiteY0" fmla="*/ 1053 h 82236"/>
                <a:gd name="connsiteX1" fmla="*/ 78156 w 131908"/>
                <a:gd name="connsiteY1" fmla="*/ 1053 h 82236"/>
                <a:gd name="connsiteX2" fmla="*/ 139824 w 131908"/>
                <a:gd name="connsiteY2" fmla="*/ 38717 h 82236"/>
                <a:gd name="connsiteX3" fmla="*/ 146749 w 131908"/>
                <a:gd name="connsiteY3" fmla="*/ 36414 h 82236"/>
                <a:gd name="connsiteX4" fmla="*/ 146749 w 131908"/>
                <a:gd name="connsiteY4" fmla="*/ 45131 h 82236"/>
                <a:gd name="connsiteX5" fmla="*/ 146749 w 131908"/>
                <a:gd name="connsiteY5" fmla="*/ 45131 h 82236"/>
                <a:gd name="connsiteX6" fmla="*/ 144935 w 131908"/>
                <a:gd name="connsiteY6" fmla="*/ 48421 h 82236"/>
                <a:gd name="connsiteX7" fmla="*/ 75023 w 131908"/>
                <a:gd name="connsiteY7" fmla="*/ 91842 h 82236"/>
                <a:gd name="connsiteX8" fmla="*/ 67768 w 131908"/>
                <a:gd name="connsiteY8" fmla="*/ 91842 h 82236"/>
                <a:gd name="connsiteX9" fmla="*/ 1814 w 131908"/>
                <a:gd name="connsiteY9" fmla="*/ 51052 h 82236"/>
                <a:gd name="connsiteX10" fmla="*/ 1 w 131908"/>
                <a:gd name="connsiteY10" fmla="*/ 47763 h 82236"/>
                <a:gd name="connsiteX11" fmla="*/ 1 w 131908"/>
                <a:gd name="connsiteY11" fmla="*/ 47763 h 82236"/>
                <a:gd name="connsiteX12" fmla="*/ 1 w 131908"/>
                <a:gd name="connsiteY12" fmla="*/ 39046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053"/>
                  </a:moveTo>
                  <a:cubicBezTo>
                    <a:pt x="73115" y="-351"/>
                    <a:pt x="75943" y="-351"/>
                    <a:pt x="78156" y="1053"/>
                  </a:cubicBezTo>
                  <a:lnTo>
                    <a:pt x="139824" y="38717"/>
                  </a:lnTo>
                  <a:lnTo>
                    <a:pt x="146749" y="36414"/>
                  </a:lnTo>
                  <a:lnTo>
                    <a:pt x="146749" y="45131"/>
                  </a:lnTo>
                  <a:lnTo>
                    <a:pt x="146749" y="45131"/>
                  </a:lnTo>
                  <a:cubicBezTo>
                    <a:pt x="146739" y="46463"/>
                    <a:pt x="146057" y="47700"/>
                    <a:pt x="144935" y="48421"/>
                  </a:cubicBezTo>
                  <a:lnTo>
                    <a:pt x="75023" y="91842"/>
                  </a:lnTo>
                  <a:cubicBezTo>
                    <a:pt x="72836" y="93333"/>
                    <a:pt x="69956" y="93333"/>
                    <a:pt x="67768" y="91842"/>
                  </a:cubicBezTo>
                  <a:lnTo>
                    <a:pt x="1814" y="51052"/>
                  </a:lnTo>
                  <a:cubicBezTo>
                    <a:pt x="668" y="50354"/>
                    <a:pt x="-21" y="49102"/>
                    <a:pt x="1" y="47763"/>
                  </a:cubicBezTo>
                  <a:lnTo>
                    <a:pt x="1" y="47763"/>
                  </a:lnTo>
                  <a:lnTo>
                    <a:pt x="1" y="39046"/>
                  </a:lnTo>
                  <a:close/>
                </a:path>
              </a:pathLst>
            </a:custGeom>
            <a:solidFill>
              <a:srgbClr val="668BDC"/>
            </a:solidFill>
            <a:ln w="16481" cap="flat">
              <a:noFill/>
              <a:prstDash val="solid"/>
              <a:miter/>
            </a:ln>
          </p:spPr>
          <p:txBody>
            <a:bodyPr rtlCol="0" anchor="ctr"/>
            <a:lstStyle/>
            <a:p>
              <a:endParaRPr lang="en-US"/>
            </a:p>
          </p:txBody>
        </p:sp>
        <p:sp>
          <p:nvSpPr>
            <p:cNvPr id="379" name="Freeform 378">
              <a:extLst>
                <a:ext uri="{FF2B5EF4-FFF2-40B4-BE49-F238E27FC236}">
                  <a16:creationId xmlns:a16="http://schemas.microsoft.com/office/drawing/2014/main" id="{06AC8375-E163-5342-A277-2FA994E0C432}"/>
                </a:ext>
              </a:extLst>
            </p:cNvPr>
            <p:cNvSpPr/>
            <p:nvPr/>
          </p:nvSpPr>
          <p:spPr>
            <a:xfrm>
              <a:off x="2576954" y="3868308"/>
              <a:ext cx="131909" cy="82236"/>
            </a:xfrm>
            <a:custGeom>
              <a:avLst/>
              <a:gdLst>
                <a:gd name="connsiteX0" fmla="*/ 70901 w 131908"/>
                <a:gd name="connsiteY0" fmla="*/ 992 h 82236"/>
                <a:gd name="connsiteX1" fmla="*/ 78321 w 131908"/>
                <a:gd name="connsiteY1" fmla="*/ 992 h 82236"/>
                <a:gd name="connsiteX2" fmla="*/ 139823 w 131908"/>
                <a:gd name="connsiteY2" fmla="*/ 38820 h 82236"/>
                <a:gd name="connsiteX3" fmla="*/ 146748 w 131908"/>
                <a:gd name="connsiteY3" fmla="*/ 36518 h 82236"/>
                <a:gd name="connsiteX4" fmla="*/ 146748 w 131908"/>
                <a:gd name="connsiteY4" fmla="*/ 45235 h 82236"/>
                <a:gd name="connsiteX5" fmla="*/ 146748 w 131908"/>
                <a:gd name="connsiteY5" fmla="*/ 45235 h 82236"/>
                <a:gd name="connsiteX6" fmla="*/ 144935 w 131908"/>
                <a:gd name="connsiteY6" fmla="*/ 48360 h 82236"/>
                <a:gd name="connsiteX7" fmla="*/ 75188 w 131908"/>
                <a:gd name="connsiteY7" fmla="*/ 92767 h 82236"/>
                <a:gd name="connsiteX8" fmla="*/ 67768 w 131908"/>
                <a:gd name="connsiteY8" fmla="*/ 92767 h 82236"/>
                <a:gd name="connsiteX9" fmla="*/ 1814 w 131908"/>
                <a:gd name="connsiteY9" fmla="*/ 51978 h 82236"/>
                <a:gd name="connsiteX10" fmla="*/ 0 w 131908"/>
                <a:gd name="connsiteY10" fmla="*/ 48689 h 82236"/>
                <a:gd name="connsiteX11" fmla="*/ 0 w 131908"/>
                <a:gd name="connsiteY11" fmla="*/ 48689 h 82236"/>
                <a:gd name="connsiteX12" fmla="*/ 0 w 131908"/>
                <a:gd name="connsiteY12" fmla="*/ 40136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2"/>
                  </a:moveTo>
                  <a:cubicBezTo>
                    <a:pt x="73197" y="-331"/>
                    <a:pt x="76025" y="-331"/>
                    <a:pt x="78321" y="992"/>
                  </a:cubicBezTo>
                  <a:lnTo>
                    <a:pt x="139823" y="38820"/>
                  </a:lnTo>
                  <a:lnTo>
                    <a:pt x="146748" y="36518"/>
                  </a:lnTo>
                  <a:lnTo>
                    <a:pt x="146748" y="45235"/>
                  </a:lnTo>
                  <a:lnTo>
                    <a:pt x="146748" y="45235"/>
                  </a:lnTo>
                  <a:cubicBezTo>
                    <a:pt x="146713" y="46516"/>
                    <a:pt x="146031" y="47692"/>
                    <a:pt x="144935" y="48360"/>
                  </a:cubicBezTo>
                  <a:lnTo>
                    <a:pt x="75188" y="92767"/>
                  </a:lnTo>
                  <a:cubicBezTo>
                    <a:pt x="72892" y="94089"/>
                    <a:pt x="70064" y="94089"/>
                    <a:pt x="67768" y="92767"/>
                  </a:cubicBezTo>
                  <a:lnTo>
                    <a:pt x="1814" y="51978"/>
                  </a:lnTo>
                  <a:cubicBezTo>
                    <a:pt x="692" y="51257"/>
                    <a:pt x="10" y="50020"/>
                    <a:pt x="0" y="48689"/>
                  </a:cubicBezTo>
                  <a:lnTo>
                    <a:pt x="0" y="48689"/>
                  </a:lnTo>
                  <a:lnTo>
                    <a:pt x="0" y="40136"/>
                  </a:lnTo>
                  <a:close/>
                </a:path>
              </a:pathLst>
            </a:custGeom>
            <a:solidFill>
              <a:srgbClr val="668BDC"/>
            </a:solidFill>
            <a:ln w="16481" cap="flat">
              <a:noFill/>
              <a:prstDash val="solid"/>
              <a:miter/>
            </a:ln>
          </p:spPr>
          <p:txBody>
            <a:bodyPr rtlCol="0" anchor="ctr"/>
            <a:lstStyle/>
            <a:p>
              <a:endParaRPr lang="en-US"/>
            </a:p>
          </p:txBody>
        </p:sp>
        <p:sp>
          <p:nvSpPr>
            <p:cNvPr id="380" name="Freeform 379">
              <a:extLst>
                <a:ext uri="{FF2B5EF4-FFF2-40B4-BE49-F238E27FC236}">
                  <a16:creationId xmlns:a16="http://schemas.microsoft.com/office/drawing/2014/main" id="{75AE08E3-9A4E-1340-8128-C422943B81DD}"/>
                </a:ext>
              </a:extLst>
            </p:cNvPr>
            <p:cNvSpPr/>
            <p:nvPr/>
          </p:nvSpPr>
          <p:spPr>
            <a:xfrm>
              <a:off x="2478187" y="3807617"/>
              <a:ext cx="131909" cy="82236"/>
            </a:xfrm>
            <a:custGeom>
              <a:avLst/>
              <a:gdLst>
                <a:gd name="connsiteX0" fmla="*/ 70901 w 131908"/>
                <a:gd name="connsiteY0" fmla="*/ 992 h 82236"/>
                <a:gd name="connsiteX1" fmla="*/ 78321 w 131908"/>
                <a:gd name="connsiteY1" fmla="*/ 992 h 82236"/>
                <a:gd name="connsiteX2" fmla="*/ 139823 w 131908"/>
                <a:gd name="connsiteY2" fmla="*/ 38820 h 82236"/>
                <a:gd name="connsiteX3" fmla="*/ 146748 w 131908"/>
                <a:gd name="connsiteY3" fmla="*/ 36518 h 82236"/>
                <a:gd name="connsiteX4" fmla="*/ 146748 w 131908"/>
                <a:gd name="connsiteY4" fmla="*/ 45235 h 82236"/>
                <a:gd name="connsiteX5" fmla="*/ 146748 w 131908"/>
                <a:gd name="connsiteY5" fmla="*/ 45235 h 82236"/>
                <a:gd name="connsiteX6" fmla="*/ 144935 w 131908"/>
                <a:gd name="connsiteY6" fmla="*/ 48360 h 82236"/>
                <a:gd name="connsiteX7" fmla="*/ 75188 w 131908"/>
                <a:gd name="connsiteY7" fmla="*/ 91945 h 82236"/>
                <a:gd name="connsiteX8" fmla="*/ 67768 w 131908"/>
                <a:gd name="connsiteY8" fmla="*/ 91945 h 82236"/>
                <a:gd name="connsiteX9" fmla="*/ 1814 w 131908"/>
                <a:gd name="connsiteY9" fmla="*/ 50991 h 82236"/>
                <a:gd name="connsiteX10" fmla="*/ 0 w 131908"/>
                <a:gd name="connsiteY10" fmla="*/ 47866 h 82236"/>
                <a:gd name="connsiteX11" fmla="*/ 0 w 131908"/>
                <a:gd name="connsiteY11" fmla="*/ 47866 h 82236"/>
                <a:gd name="connsiteX12" fmla="*/ 0 w 131908"/>
                <a:gd name="connsiteY12" fmla="*/ 39314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2"/>
                  </a:moveTo>
                  <a:cubicBezTo>
                    <a:pt x="73197" y="-331"/>
                    <a:pt x="76025" y="-331"/>
                    <a:pt x="78321" y="992"/>
                  </a:cubicBezTo>
                  <a:lnTo>
                    <a:pt x="139823" y="38820"/>
                  </a:lnTo>
                  <a:lnTo>
                    <a:pt x="146748" y="36518"/>
                  </a:lnTo>
                  <a:lnTo>
                    <a:pt x="146748" y="45235"/>
                  </a:lnTo>
                  <a:lnTo>
                    <a:pt x="146748" y="45235"/>
                  </a:lnTo>
                  <a:cubicBezTo>
                    <a:pt x="146713" y="46516"/>
                    <a:pt x="146031" y="47692"/>
                    <a:pt x="144935" y="48360"/>
                  </a:cubicBezTo>
                  <a:lnTo>
                    <a:pt x="75188" y="91945"/>
                  </a:lnTo>
                  <a:cubicBezTo>
                    <a:pt x="72892" y="93267"/>
                    <a:pt x="70064" y="93267"/>
                    <a:pt x="67768" y="91945"/>
                  </a:cubicBezTo>
                  <a:lnTo>
                    <a:pt x="1814" y="50991"/>
                  </a:lnTo>
                  <a:cubicBezTo>
                    <a:pt x="718" y="50323"/>
                    <a:pt x="35" y="49147"/>
                    <a:pt x="0" y="47866"/>
                  </a:cubicBezTo>
                  <a:lnTo>
                    <a:pt x="0" y="47866"/>
                  </a:lnTo>
                  <a:lnTo>
                    <a:pt x="0" y="39314"/>
                  </a:lnTo>
                  <a:close/>
                </a:path>
              </a:pathLst>
            </a:custGeom>
            <a:solidFill>
              <a:srgbClr val="668BDC"/>
            </a:solidFill>
            <a:ln w="16481" cap="flat">
              <a:noFill/>
              <a:prstDash val="solid"/>
              <a:miter/>
            </a:ln>
          </p:spPr>
          <p:txBody>
            <a:bodyPr rtlCol="0" anchor="ctr"/>
            <a:lstStyle/>
            <a:p>
              <a:endParaRPr lang="en-US"/>
            </a:p>
          </p:txBody>
        </p:sp>
        <p:sp>
          <p:nvSpPr>
            <p:cNvPr id="381" name="Freeform 380">
              <a:extLst>
                <a:ext uri="{FF2B5EF4-FFF2-40B4-BE49-F238E27FC236}">
                  <a16:creationId xmlns:a16="http://schemas.microsoft.com/office/drawing/2014/main" id="{B5EC7059-1E69-1F41-977F-0B7B2EC14962}"/>
                </a:ext>
              </a:extLst>
            </p:cNvPr>
            <p:cNvSpPr/>
            <p:nvPr/>
          </p:nvSpPr>
          <p:spPr>
            <a:xfrm>
              <a:off x="2379420" y="3746155"/>
              <a:ext cx="131909" cy="82236"/>
            </a:xfrm>
            <a:custGeom>
              <a:avLst/>
              <a:gdLst>
                <a:gd name="connsiteX0" fmla="*/ 70901 w 131908"/>
                <a:gd name="connsiteY0" fmla="*/ 1106 h 82236"/>
                <a:gd name="connsiteX1" fmla="*/ 78321 w 131908"/>
                <a:gd name="connsiteY1" fmla="*/ 1106 h 82236"/>
                <a:gd name="connsiteX2" fmla="*/ 139823 w 131908"/>
                <a:gd name="connsiteY2" fmla="*/ 38770 h 82236"/>
                <a:gd name="connsiteX3" fmla="*/ 146748 w 131908"/>
                <a:gd name="connsiteY3" fmla="*/ 36632 h 82236"/>
                <a:gd name="connsiteX4" fmla="*/ 146748 w 131908"/>
                <a:gd name="connsiteY4" fmla="*/ 45185 h 82236"/>
                <a:gd name="connsiteX5" fmla="*/ 146748 w 131908"/>
                <a:gd name="connsiteY5" fmla="*/ 45185 h 82236"/>
                <a:gd name="connsiteX6" fmla="*/ 144935 w 131908"/>
                <a:gd name="connsiteY6" fmla="*/ 48474 h 82236"/>
                <a:gd name="connsiteX7" fmla="*/ 75188 w 131908"/>
                <a:gd name="connsiteY7" fmla="*/ 91895 h 82236"/>
                <a:gd name="connsiteX8" fmla="*/ 67768 w 131908"/>
                <a:gd name="connsiteY8" fmla="*/ 91895 h 82236"/>
                <a:gd name="connsiteX9" fmla="*/ 1814 w 131908"/>
                <a:gd name="connsiteY9" fmla="*/ 51106 h 82236"/>
                <a:gd name="connsiteX10" fmla="*/ 0 w 131908"/>
                <a:gd name="connsiteY10" fmla="*/ 47981 h 82236"/>
                <a:gd name="connsiteX11" fmla="*/ 0 w 131908"/>
                <a:gd name="connsiteY11" fmla="*/ 47981 h 82236"/>
                <a:gd name="connsiteX12" fmla="*/ 0 w 131908"/>
                <a:gd name="connsiteY12" fmla="*/ 3942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06"/>
                  </a:moveTo>
                  <a:cubicBezTo>
                    <a:pt x="73153" y="-369"/>
                    <a:pt x="76068" y="-369"/>
                    <a:pt x="78321" y="1106"/>
                  </a:cubicBezTo>
                  <a:lnTo>
                    <a:pt x="139823" y="38770"/>
                  </a:lnTo>
                  <a:lnTo>
                    <a:pt x="146748" y="36632"/>
                  </a:lnTo>
                  <a:lnTo>
                    <a:pt x="146748" y="45185"/>
                  </a:lnTo>
                  <a:lnTo>
                    <a:pt x="146748" y="45185"/>
                  </a:lnTo>
                  <a:cubicBezTo>
                    <a:pt x="146806" y="46533"/>
                    <a:pt x="146107" y="47801"/>
                    <a:pt x="144935" y="48474"/>
                  </a:cubicBezTo>
                  <a:lnTo>
                    <a:pt x="75188" y="91895"/>
                  </a:lnTo>
                  <a:cubicBezTo>
                    <a:pt x="72936" y="93370"/>
                    <a:pt x="70020" y="93370"/>
                    <a:pt x="67768" y="91895"/>
                  </a:cubicBezTo>
                  <a:lnTo>
                    <a:pt x="1814" y="51106"/>
                  </a:lnTo>
                  <a:cubicBezTo>
                    <a:pt x="718" y="50438"/>
                    <a:pt x="35" y="49262"/>
                    <a:pt x="0" y="47981"/>
                  </a:cubicBezTo>
                  <a:lnTo>
                    <a:pt x="0" y="47981"/>
                  </a:lnTo>
                  <a:lnTo>
                    <a:pt x="0" y="39428"/>
                  </a:lnTo>
                  <a:close/>
                </a:path>
              </a:pathLst>
            </a:custGeom>
            <a:solidFill>
              <a:srgbClr val="668BDC"/>
            </a:solidFill>
            <a:ln w="16481" cap="flat">
              <a:noFill/>
              <a:prstDash val="solid"/>
              <a:miter/>
            </a:ln>
          </p:spPr>
          <p:txBody>
            <a:bodyPr rtlCol="0" anchor="ctr"/>
            <a:lstStyle/>
            <a:p>
              <a:endParaRPr lang="en-US"/>
            </a:p>
          </p:txBody>
        </p:sp>
        <p:sp>
          <p:nvSpPr>
            <p:cNvPr id="382" name="Freeform 381">
              <a:extLst>
                <a:ext uri="{FF2B5EF4-FFF2-40B4-BE49-F238E27FC236}">
                  <a16:creationId xmlns:a16="http://schemas.microsoft.com/office/drawing/2014/main" id="{297B05C6-CFA3-C348-AFBB-00A7A5C8B574}"/>
                </a:ext>
              </a:extLst>
            </p:cNvPr>
            <p:cNvSpPr/>
            <p:nvPr/>
          </p:nvSpPr>
          <p:spPr>
            <a:xfrm>
              <a:off x="2280654" y="3686068"/>
              <a:ext cx="131909" cy="82236"/>
            </a:xfrm>
            <a:custGeom>
              <a:avLst/>
              <a:gdLst>
                <a:gd name="connsiteX0" fmla="*/ 71066 w 131908"/>
                <a:gd name="connsiteY0" fmla="*/ 996 h 82236"/>
                <a:gd name="connsiteX1" fmla="*/ 78321 w 131908"/>
                <a:gd name="connsiteY1" fmla="*/ 996 h 82236"/>
                <a:gd name="connsiteX2" fmla="*/ 139823 w 131908"/>
                <a:gd name="connsiteY2" fmla="*/ 38824 h 82236"/>
                <a:gd name="connsiteX3" fmla="*/ 146748 w 131908"/>
                <a:gd name="connsiteY3" fmla="*/ 36522 h 82236"/>
                <a:gd name="connsiteX4" fmla="*/ 146748 w 131908"/>
                <a:gd name="connsiteY4" fmla="*/ 44745 h 82236"/>
                <a:gd name="connsiteX5" fmla="*/ 146748 w 131908"/>
                <a:gd name="connsiteY5" fmla="*/ 44745 h 82236"/>
                <a:gd name="connsiteX6" fmla="*/ 144935 w 131908"/>
                <a:gd name="connsiteY6" fmla="*/ 47870 h 82236"/>
                <a:gd name="connsiteX7" fmla="*/ 75188 w 131908"/>
                <a:gd name="connsiteY7" fmla="*/ 91456 h 82236"/>
                <a:gd name="connsiteX8" fmla="*/ 67768 w 131908"/>
                <a:gd name="connsiteY8" fmla="*/ 91456 h 82236"/>
                <a:gd name="connsiteX9" fmla="*/ 1814 w 131908"/>
                <a:gd name="connsiteY9" fmla="*/ 50666 h 82236"/>
                <a:gd name="connsiteX10" fmla="*/ 0 w 131908"/>
                <a:gd name="connsiteY10" fmla="*/ 47377 h 82236"/>
                <a:gd name="connsiteX11" fmla="*/ 0 w 131908"/>
                <a:gd name="connsiteY11" fmla="*/ 47377 h 82236"/>
                <a:gd name="connsiteX12" fmla="*/ 0 w 131908"/>
                <a:gd name="connsiteY12" fmla="*/ 38824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996"/>
                  </a:moveTo>
                  <a:cubicBezTo>
                    <a:pt x="73301" y="-332"/>
                    <a:pt x="76086" y="-332"/>
                    <a:pt x="78321" y="996"/>
                  </a:cubicBezTo>
                  <a:lnTo>
                    <a:pt x="139823" y="38824"/>
                  </a:lnTo>
                  <a:lnTo>
                    <a:pt x="146748" y="36522"/>
                  </a:lnTo>
                  <a:lnTo>
                    <a:pt x="146748" y="44745"/>
                  </a:lnTo>
                  <a:lnTo>
                    <a:pt x="146748" y="44745"/>
                  </a:lnTo>
                  <a:cubicBezTo>
                    <a:pt x="146781" y="46044"/>
                    <a:pt x="146080" y="47252"/>
                    <a:pt x="144935" y="47870"/>
                  </a:cubicBezTo>
                  <a:lnTo>
                    <a:pt x="75188" y="91456"/>
                  </a:lnTo>
                  <a:cubicBezTo>
                    <a:pt x="72936" y="92931"/>
                    <a:pt x="70020" y="92931"/>
                    <a:pt x="67768" y="91456"/>
                  </a:cubicBezTo>
                  <a:lnTo>
                    <a:pt x="1814" y="50666"/>
                  </a:lnTo>
                  <a:cubicBezTo>
                    <a:pt x="692" y="49945"/>
                    <a:pt x="10" y="48708"/>
                    <a:pt x="0" y="47377"/>
                  </a:cubicBezTo>
                  <a:lnTo>
                    <a:pt x="0" y="47377"/>
                  </a:lnTo>
                  <a:lnTo>
                    <a:pt x="0" y="38824"/>
                  </a:lnTo>
                  <a:close/>
                </a:path>
              </a:pathLst>
            </a:custGeom>
            <a:solidFill>
              <a:srgbClr val="668BDC"/>
            </a:solidFill>
            <a:ln w="16481" cap="flat">
              <a:noFill/>
              <a:prstDash val="solid"/>
              <a:miter/>
            </a:ln>
          </p:spPr>
          <p:txBody>
            <a:bodyPr rtlCol="0" anchor="ctr"/>
            <a:lstStyle/>
            <a:p>
              <a:endParaRPr lang="en-US"/>
            </a:p>
          </p:txBody>
        </p:sp>
        <p:sp>
          <p:nvSpPr>
            <p:cNvPr id="383" name="Freeform 382">
              <a:extLst>
                <a:ext uri="{FF2B5EF4-FFF2-40B4-BE49-F238E27FC236}">
                  <a16:creationId xmlns:a16="http://schemas.microsoft.com/office/drawing/2014/main" id="{456FC91D-0F4E-804F-9830-351F14AF02B9}"/>
                </a:ext>
              </a:extLst>
            </p:cNvPr>
            <p:cNvSpPr/>
            <p:nvPr/>
          </p:nvSpPr>
          <p:spPr>
            <a:xfrm>
              <a:off x="2181886" y="3625378"/>
              <a:ext cx="131909" cy="82236"/>
            </a:xfrm>
            <a:custGeom>
              <a:avLst/>
              <a:gdLst>
                <a:gd name="connsiteX0" fmla="*/ 71067 w 131908"/>
                <a:gd name="connsiteY0" fmla="*/ 996 h 82236"/>
                <a:gd name="connsiteX1" fmla="*/ 78322 w 131908"/>
                <a:gd name="connsiteY1" fmla="*/ 996 h 82236"/>
                <a:gd name="connsiteX2" fmla="*/ 139824 w 131908"/>
                <a:gd name="connsiteY2" fmla="*/ 38824 h 82236"/>
                <a:gd name="connsiteX3" fmla="*/ 146750 w 131908"/>
                <a:gd name="connsiteY3" fmla="*/ 36522 h 82236"/>
                <a:gd name="connsiteX4" fmla="*/ 146750 w 131908"/>
                <a:gd name="connsiteY4" fmla="*/ 45239 h 82236"/>
                <a:gd name="connsiteX5" fmla="*/ 146750 w 131908"/>
                <a:gd name="connsiteY5" fmla="*/ 45239 h 82236"/>
                <a:gd name="connsiteX6" fmla="*/ 144936 w 131908"/>
                <a:gd name="connsiteY6" fmla="*/ 48364 h 82236"/>
                <a:gd name="connsiteX7" fmla="*/ 75189 w 131908"/>
                <a:gd name="connsiteY7" fmla="*/ 91949 h 82236"/>
                <a:gd name="connsiteX8" fmla="*/ 67769 w 131908"/>
                <a:gd name="connsiteY8" fmla="*/ 91949 h 82236"/>
                <a:gd name="connsiteX9" fmla="*/ 1815 w 131908"/>
                <a:gd name="connsiteY9" fmla="*/ 50996 h 82236"/>
                <a:gd name="connsiteX10" fmla="*/ 1 w 131908"/>
                <a:gd name="connsiteY10" fmla="*/ 47870 h 82236"/>
                <a:gd name="connsiteX11" fmla="*/ 1 w 131908"/>
                <a:gd name="connsiteY11" fmla="*/ 47870 h 82236"/>
                <a:gd name="connsiteX12" fmla="*/ 1 w 131908"/>
                <a:gd name="connsiteY12" fmla="*/ 3964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7" y="996"/>
                  </a:moveTo>
                  <a:cubicBezTo>
                    <a:pt x="73302" y="-332"/>
                    <a:pt x="76087" y="-332"/>
                    <a:pt x="78322" y="996"/>
                  </a:cubicBezTo>
                  <a:lnTo>
                    <a:pt x="139824" y="38824"/>
                  </a:lnTo>
                  <a:lnTo>
                    <a:pt x="146750" y="36522"/>
                  </a:lnTo>
                  <a:lnTo>
                    <a:pt x="146750" y="45239"/>
                  </a:lnTo>
                  <a:lnTo>
                    <a:pt x="146750" y="45239"/>
                  </a:lnTo>
                  <a:cubicBezTo>
                    <a:pt x="146782" y="46538"/>
                    <a:pt x="146082" y="47746"/>
                    <a:pt x="144936" y="48364"/>
                  </a:cubicBezTo>
                  <a:lnTo>
                    <a:pt x="75189" y="91949"/>
                  </a:lnTo>
                  <a:cubicBezTo>
                    <a:pt x="72893" y="93271"/>
                    <a:pt x="70065" y="93271"/>
                    <a:pt x="67769" y="91949"/>
                  </a:cubicBezTo>
                  <a:lnTo>
                    <a:pt x="1815" y="50996"/>
                  </a:lnTo>
                  <a:cubicBezTo>
                    <a:pt x="669" y="50377"/>
                    <a:pt x="-32" y="49169"/>
                    <a:pt x="1" y="47870"/>
                  </a:cubicBezTo>
                  <a:lnTo>
                    <a:pt x="1" y="47870"/>
                  </a:lnTo>
                  <a:lnTo>
                    <a:pt x="1" y="39647"/>
                  </a:lnTo>
                  <a:close/>
                </a:path>
              </a:pathLst>
            </a:custGeom>
            <a:solidFill>
              <a:srgbClr val="668BDC"/>
            </a:solidFill>
            <a:ln w="16481" cap="flat">
              <a:noFill/>
              <a:prstDash val="solid"/>
              <a:miter/>
            </a:ln>
          </p:spPr>
          <p:txBody>
            <a:bodyPr rtlCol="0" anchor="ctr"/>
            <a:lstStyle/>
            <a:p>
              <a:endParaRPr lang="en-US"/>
            </a:p>
          </p:txBody>
        </p:sp>
        <p:sp>
          <p:nvSpPr>
            <p:cNvPr id="384" name="Freeform 383">
              <a:extLst>
                <a:ext uri="{FF2B5EF4-FFF2-40B4-BE49-F238E27FC236}">
                  <a16:creationId xmlns:a16="http://schemas.microsoft.com/office/drawing/2014/main" id="{12BD3780-7E4E-704C-B036-AF5153772578}"/>
                </a:ext>
              </a:extLst>
            </p:cNvPr>
            <p:cNvSpPr/>
            <p:nvPr/>
          </p:nvSpPr>
          <p:spPr>
            <a:xfrm>
              <a:off x="3157845" y="4362873"/>
              <a:ext cx="131909" cy="82236"/>
            </a:xfrm>
            <a:custGeom>
              <a:avLst/>
              <a:gdLst>
                <a:gd name="connsiteX0" fmla="*/ 71232 w 131908"/>
                <a:gd name="connsiteY0" fmla="*/ 996 h 82236"/>
                <a:gd name="connsiteX1" fmla="*/ 78487 w 131908"/>
                <a:gd name="connsiteY1" fmla="*/ 996 h 82236"/>
                <a:gd name="connsiteX2" fmla="*/ 140154 w 131908"/>
                <a:gd name="connsiteY2" fmla="*/ 38824 h 82236"/>
                <a:gd name="connsiteX3" fmla="*/ 147079 w 131908"/>
                <a:gd name="connsiteY3" fmla="*/ 36522 h 82236"/>
                <a:gd name="connsiteX4" fmla="*/ 147079 w 131908"/>
                <a:gd name="connsiteY4" fmla="*/ 45239 h 82236"/>
                <a:gd name="connsiteX5" fmla="*/ 147079 w 131908"/>
                <a:gd name="connsiteY5" fmla="*/ 45239 h 82236"/>
                <a:gd name="connsiteX6" fmla="*/ 145265 w 131908"/>
                <a:gd name="connsiteY6" fmla="*/ 48364 h 82236"/>
                <a:gd name="connsiteX7" fmla="*/ 75024 w 131908"/>
                <a:gd name="connsiteY7" fmla="*/ 91620 h 82236"/>
                <a:gd name="connsiteX8" fmla="*/ 67769 w 131908"/>
                <a:gd name="connsiteY8" fmla="*/ 91620 h 82236"/>
                <a:gd name="connsiteX9" fmla="*/ 1815 w 131908"/>
                <a:gd name="connsiteY9" fmla="*/ 50666 h 82236"/>
                <a:gd name="connsiteX10" fmla="*/ 1 w 131908"/>
                <a:gd name="connsiteY10" fmla="*/ 47541 h 82236"/>
                <a:gd name="connsiteX11" fmla="*/ 1 w 131908"/>
                <a:gd name="connsiteY11" fmla="*/ 47541 h 82236"/>
                <a:gd name="connsiteX12" fmla="*/ 1 w 131908"/>
                <a:gd name="connsiteY12" fmla="*/ 3898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232" y="996"/>
                  </a:moveTo>
                  <a:cubicBezTo>
                    <a:pt x="73467" y="-332"/>
                    <a:pt x="76252" y="-332"/>
                    <a:pt x="78487" y="996"/>
                  </a:cubicBezTo>
                  <a:lnTo>
                    <a:pt x="140154" y="38824"/>
                  </a:lnTo>
                  <a:lnTo>
                    <a:pt x="147079" y="36522"/>
                  </a:lnTo>
                  <a:lnTo>
                    <a:pt x="147079" y="45239"/>
                  </a:lnTo>
                  <a:lnTo>
                    <a:pt x="147079" y="45239"/>
                  </a:lnTo>
                  <a:cubicBezTo>
                    <a:pt x="147044" y="46520"/>
                    <a:pt x="146362" y="47696"/>
                    <a:pt x="145265" y="48364"/>
                  </a:cubicBezTo>
                  <a:lnTo>
                    <a:pt x="75024" y="91620"/>
                  </a:lnTo>
                  <a:cubicBezTo>
                    <a:pt x="72789" y="92948"/>
                    <a:pt x="70004" y="92948"/>
                    <a:pt x="67769" y="91620"/>
                  </a:cubicBezTo>
                  <a:lnTo>
                    <a:pt x="1815" y="50666"/>
                  </a:lnTo>
                  <a:cubicBezTo>
                    <a:pt x="669" y="50048"/>
                    <a:pt x="-32" y="48840"/>
                    <a:pt x="1" y="47541"/>
                  </a:cubicBezTo>
                  <a:lnTo>
                    <a:pt x="1" y="47541"/>
                  </a:lnTo>
                  <a:lnTo>
                    <a:pt x="1" y="38989"/>
                  </a:lnTo>
                  <a:close/>
                </a:path>
              </a:pathLst>
            </a:custGeom>
            <a:solidFill>
              <a:srgbClr val="668BDC"/>
            </a:solidFill>
            <a:ln w="16481" cap="flat">
              <a:noFill/>
              <a:prstDash val="solid"/>
              <a:miter/>
            </a:ln>
          </p:spPr>
          <p:txBody>
            <a:bodyPr rtlCol="0" anchor="ctr"/>
            <a:lstStyle/>
            <a:p>
              <a:endParaRPr lang="en-US"/>
            </a:p>
          </p:txBody>
        </p:sp>
        <p:sp>
          <p:nvSpPr>
            <p:cNvPr id="385" name="Freeform 384">
              <a:extLst>
                <a:ext uri="{FF2B5EF4-FFF2-40B4-BE49-F238E27FC236}">
                  <a16:creationId xmlns:a16="http://schemas.microsoft.com/office/drawing/2014/main" id="{04630013-FC7B-354F-ADB3-ADE04932FBFC}"/>
                </a:ext>
              </a:extLst>
            </p:cNvPr>
            <p:cNvSpPr/>
            <p:nvPr/>
          </p:nvSpPr>
          <p:spPr>
            <a:xfrm>
              <a:off x="3058750" y="4302072"/>
              <a:ext cx="131909" cy="82236"/>
            </a:xfrm>
            <a:custGeom>
              <a:avLst/>
              <a:gdLst>
                <a:gd name="connsiteX0" fmla="*/ 71560 w 131908"/>
                <a:gd name="connsiteY0" fmla="*/ 1106 h 82236"/>
                <a:gd name="connsiteX1" fmla="*/ 78980 w 131908"/>
                <a:gd name="connsiteY1" fmla="*/ 1106 h 82236"/>
                <a:gd name="connsiteX2" fmla="*/ 140483 w 131908"/>
                <a:gd name="connsiteY2" fmla="*/ 38770 h 82236"/>
                <a:gd name="connsiteX3" fmla="*/ 147408 w 131908"/>
                <a:gd name="connsiteY3" fmla="*/ 36632 h 82236"/>
                <a:gd name="connsiteX4" fmla="*/ 147408 w 131908"/>
                <a:gd name="connsiteY4" fmla="*/ 45185 h 82236"/>
                <a:gd name="connsiteX5" fmla="*/ 147408 w 131908"/>
                <a:gd name="connsiteY5" fmla="*/ 45185 h 82236"/>
                <a:gd name="connsiteX6" fmla="*/ 145594 w 131908"/>
                <a:gd name="connsiteY6" fmla="*/ 48474 h 82236"/>
                <a:gd name="connsiteX7" fmla="*/ 75188 w 131908"/>
                <a:gd name="connsiteY7" fmla="*/ 92059 h 82236"/>
                <a:gd name="connsiteX8" fmla="*/ 67768 w 131908"/>
                <a:gd name="connsiteY8" fmla="*/ 92059 h 82236"/>
                <a:gd name="connsiteX9" fmla="*/ 1814 w 131908"/>
                <a:gd name="connsiteY9" fmla="*/ 51106 h 82236"/>
                <a:gd name="connsiteX10" fmla="*/ 0 w 131908"/>
                <a:gd name="connsiteY10" fmla="*/ 47981 h 82236"/>
                <a:gd name="connsiteX11" fmla="*/ 0 w 131908"/>
                <a:gd name="connsiteY11" fmla="*/ 47981 h 82236"/>
                <a:gd name="connsiteX12" fmla="*/ 0 w 131908"/>
                <a:gd name="connsiteY12" fmla="*/ 3942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560" y="1106"/>
                  </a:moveTo>
                  <a:cubicBezTo>
                    <a:pt x="73813" y="-369"/>
                    <a:pt x="76728" y="-369"/>
                    <a:pt x="78980" y="1106"/>
                  </a:cubicBezTo>
                  <a:lnTo>
                    <a:pt x="140483" y="38770"/>
                  </a:lnTo>
                  <a:lnTo>
                    <a:pt x="147408" y="36632"/>
                  </a:lnTo>
                  <a:lnTo>
                    <a:pt x="147408" y="45185"/>
                  </a:lnTo>
                  <a:lnTo>
                    <a:pt x="147408" y="45185"/>
                  </a:lnTo>
                  <a:cubicBezTo>
                    <a:pt x="147398" y="46516"/>
                    <a:pt x="146716" y="47753"/>
                    <a:pt x="145594" y="48474"/>
                  </a:cubicBezTo>
                  <a:lnTo>
                    <a:pt x="75188" y="92059"/>
                  </a:lnTo>
                  <a:cubicBezTo>
                    <a:pt x="72892" y="93382"/>
                    <a:pt x="70064" y="93382"/>
                    <a:pt x="67768" y="92059"/>
                  </a:cubicBezTo>
                  <a:lnTo>
                    <a:pt x="1814" y="51106"/>
                  </a:lnTo>
                  <a:cubicBezTo>
                    <a:pt x="718" y="50438"/>
                    <a:pt x="35" y="49262"/>
                    <a:pt x="0" y="47981"/>
                  </a:cubicBezTo>
                  <a:lnTo>
                    <a:pt x="0" y="47981"/>
                  </a:lnTo>
                  <a:lnTo>
                    <a:pt x="0" y="39428"/>
                  </a:lnTo>
                  <a:close/>
                </a:path>
              </a:pathLst>
            </a:custGeom>
            <a:solidFill>
              <a:srgbClr val="668BDC"/>
            </a:solidFill>
            <a:ln w="16481" cap="flat">
              <a:noFill/>
              <a:prstDash val="solid"/>
              <a:miter/>
            </a:ln>
          </p:spPr>
          <p:txBody>
            <a:bodyPr rtlCol="0" anchor="ctr"/>
            <a:lstStyle/>
            <a:p>
              <a:endParaRPr lang="en-US"/>
            </a:p>
          </p:txBody>
        </p:sp>
        <p:sp>
          <p:nvSpPr>
            <p:cNvPr id="386" name="Freeform 385">
              <a:extLst>
                <a:ext uri="{FF2B5EF4-FFF2-40B4-BE49-F238E27FC236}">
                  <a16:creationId xmlns:a16="http://schemas.microsoft.com/office/drawing/2014/main" id="{81F33636-67EC-2647-88E1-E526CF20D063}"/>
                </a:ext>
              </a:extLst>
            </p:cNvPr>
            <p:cNvSpPr/>
            <p:nvPr/>
          </p:nvSpPr>
          <p:spPr>
            <a:xfrm>
              <a:off x="2960643" y="4241332"/>
              <a:ext cx="131909" cy="82236"/>
            </a:xfrm>
            <a:custGeom>
              <a:avLst/>
              <a:gdLst>
                <a:gd name="connsiteX0" fmla="*/ 70901 w 131908"/>
                <a:gd name="connsiteY0" fmla="*/ 992 h 82236"/>
                <a:gd name="connsiteX1" fmla="*/ 78321 w 131908"/>
                <a:gd name="connsiteY1" fmla="*/ 992 h 82236"/>
                <a:gd name="connsiteX2" fmla="*/ 139823 w 131908"/>
                <a:gd name="connsiteY2" fmla="*/ 38820 h 82236"/>
                <a:gd name="connsiteX3" fmla="*/ 146748 w 131908"/>
                <a:gd name="connsiteY3" fmla="*/ 36517 h 82236"/>
                <a:gd name="connsiteX4" fmla="*/ 146748 w 131908"/>
                <a:gd name="connsiteY4" fmla="*/ 45234 h 82236"/>
                <a:gd name="connsiteX5" fmla="*/ 146748 w 131908"/>
                <a:gd name="connsiteY5" fmla="*/ 45234 h 82236"/>
                <a:gd name="connsiteX6" fmla="*/ 144935 w 131908"/>
                <a:gd name="connsiteY6" fmla="*/ 48524 h 82236"/>
                <a:gd name="connsiteX7" fmla="*/ 75188 w 131908"/>
                <a:gd name="connsiteY7" fmla="*/ 91945 h 82236"/>
                <a:gd name="connsiteX8" fmla="*/ 67768 w 131908"/>
                <a:gd name="connsiteY8" fmla="*/ 91945 h 82236"/>
                <a:gd name="connsiteX9" fmla="*/ 1814 w 131908"/>
                <a:gd name="connsiteY9" fmla="*/ 51155 h 82236"/>
                <a:gd name="connsiteX10" fmla="*/ 0 w 131908"/>
                <a:gd name="connsiteY10" fmla="*/ 47866 h 82236"/>
                <a:gd name="connsiteX11" fmla="*/ 0 w 131908"/>
                <a:gd name="connsiteY11" fmla="*/ 47866 h 82236"/>
                <a:gd name="connsiteX12" fmla="*/ 0 w 131908"/>
                <a:gd name="connsiteY12" fmla="*/ 39313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2"/>
                  </a:moveTo>
                  <a:cubicBezTo>
                    <a:pt x="73197" y="-331"/>
                    <a:pt x="76025" y="-331"/>
                    <a:pt x="78321" y="992"/>
                  </a:cubicBezTo>
                  <a:lnTo>
                    <a:pt x="139823" y="38820"/>
                  </a:lnTo>
                  <a:lnTo>
                    <a:pt x="146748" y="36517"/>
                  </a:lnTo>
                  <a:lnTo>
                    <a:pt x="146748" y="45234"/>
                  </a:lnTo>
                  <a:lnTo>
                    <a:pt x="146748" y="45234"/>
                  </a:lnTo>
                  <a:cubicBezTo>
                    <a:pt x="146738" y="46566"/>
                    <a:pt x="146057" y="47803"/>
                    <a:pt x="144935" y="48524"/>
                  </a:cubicBezTo>
                  <a:lnTo>
                    <a:pt x="75188" y="91945"/>
                  </a:lnTo>
                  <a:cubicBezTo>
                    <a:pt x="72936" y="93420"/>
                    <a:pt x="70020" y="93420"/>
                    <a:pt x="67768" y="91945"/>
                  </a:cubicBezTo>
                  <a:lnTo>
                    <a:pt x="1814" y="51155"/>
                  </a:lnTo>
                  <a:cubicBezTo>
                    <a:pt x="692" y="50434"/>
                    <a:pt x="10" y="49197"/>
                    <a:pt x="0" y="47866"/>
                  </a:cubicBezTo>
                  <a:lnTo>
                    <a:pt x="0" y="47866"/>
                  </a:lnTo>
                  <a:lnTo>
                    <a:pt x="0" y="39313"/>
                  </a:lnTo>
                  <a:close/>
                </a:path>
              </a:pathLst>
            </a:custGeom>
            <a:solidFill>
              <a:srgbClr val="668BDC"/>
            </a:solidFill>
            <a:ln w="16481" cap="flat">
              <a:noFill/>
              <a:prstDash val="solid"/>
              <a:miter/>
            </a:ln>
          </p:spPr>
          <p:txBody>
            <a:bodyPr rtlCol="0" anchor="ctr"/>
            <a:lstStyle/>
            <a:p>
              <a:endParaRPr lang="en-US"/>
            </a:p>
          </p:txBody>
        </p:sp>
        <p:sp>
          <p:nvSpPr>
            <p:cNvPr id="387" name="Freeform 386">
              <a:extLst>
                <a:ext uri="{FF2B5EF4-FFF2-40B4-BE49-F238E27FC236}">
                  <a16:creationId xmlns:a16="http://schemas.microsoft.com/office/drawing/2014/main" id="{319BFA4E-30E6-E84B-B034-E786F3B19975}"/>
                </a:ext>
              </a:extLst>
            </p:cNvPr>
            <p:cNvSpPr/>
            <p:nvPr/>
          </p:nvSpPr>
          <p:spPr>
            <a:xfrm>
              <a:off x="2861876" y="4180641"/>
              <a:ext cx="131909" cy="82236"/>
            </a:xfrm>
            <a:custGeom>
              <a:avLst/>
              <a:gdLst>
                <a:gd name="connsiteX0" fmla="*/ 70901 w 131908"/>
                <a:gd name="connsiteY0" fmla="*/ 992 h 82236"/>
                <a:gd name="connsiteX1" fmla="*/ 78321 w 131908"/>
                <a:gd name="connsiteY1" fmla="*/ 992 h 82236"/>
                <a:gd name="connsiteX2" fmla="*/ 139823 w 131908"/>
                <a:gd name="connsiteY2" fmla="*/ 38820 h 82236"/>
                <a:gd name="connsiteX3" fmla="*/ 146748 w 131908"/>
                <a:gd name="connsiteY3" fmla="*/ 36518 h 82236"/>
                <a:gd name="connsiteX4" fmla="*/ 146748 w 131908"/>
                <a:gd name="connsiteY4" fmla="*/ 45235 h 82236"/>
                <a:gd name="connsiteX5" fmla="*/ 146748 w 131908"/>
                <a:gd name="connsiteY5" fmla="*/ 45235 h 82236"/>
                <a:gd name="connsiteX6" fmla="*/ 144935 w 131908"/>
                <a:gd name="connsiteY6" fmla="*/ 48360 h 82236"/>
                <a:gd name="connsiteX7" fmla="*/ 75188 w 131908"/>
                <a:gd name="connsiteY7" fmla="*/ 91945 h 82236"/>
                <a:gd name="connsiteX8" fmla="*/ 67768 w 131908"/>
                <a:gd name="connsiteY8" fmla="*/ 91945 h 82236"/>
                <a:gd name="connsiteX9" fmla="*/ 1814 w 131908"/>
                <a:gd name="connsiteY9" fmla="*/ 51156 h 82236"/>
                <a:gd name="connsiteX10" fmla="*/ 0 w 131908"/>
                <a:gd name="connsiteY10" fmla="*/ 47866 h 82236"/>
                <a:gd name="connsiteX11" fmla="*/ 0 w 131908"/>
                <a:gd name="connsiteY11" fmla="*/ 47866 h 82236"/>
                <a:gd name="connsiteX12" fmla="*/ 0 w 131908"/>
                <a:gd name="connsiteY12" fmla="*/ 39314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2"/>
                  </a:moveTo>
                  <a:cubicBezTo>
                    <a:pt x="73197" y="-331"/>
                    <a:pt x="76025" y="-331"/>
                    <a:pt x="78321" y="992"/>
                  </a:cubicBezTo>
                  <a:lnTo>
                    <a:pt x="139823" y="38820"/>
                  </a:lnTo>
                  <a:lnTo>
                    <a:pt x="146748" y="36518"/>
                  </a:lnTo>
                  <a:lnTo>
                    <a:pt x="146748" y="45235"/>
                  </a:lnTo>
                  <a:lnTo>
                    <a:pt x="146748" y="45235"/>
                  </a:lnTo>
                  <a:cubicBezTo>
                    <a:pt x="146781" y="46534"/>
                    <a:pt x="146080" y="47741"/>
                    <a:pt x="144935" y="48360"/>
                  </a:cubicBezTo>
                  <a:lnTo>
                    <a:pt x="75188" y="91945"/>
                  </a:lnTo>
                  <a:cubicBezTo>
                    <a:pt x="72892" y="93267"/>
                    <a:pt x="70064" y="93267"/>
                    <a:pt x="67768" y="91945"/>
                  </a:cubicBezTo>
                  <a:lnTo>
                    <a:pt x="1814" y="51156"/>
                  </a:lnTo>
                  <a:cubicBezTo>
                    <a:pt x="692" y="50434"/>
                    <a:pt x="10" y="49198"/>
                    <a:pt x="0" y="47866"/>
                  </a:cubicBezTo>
                  <a:lnTo>
                    <a:pt x="0" y="47866"/>
                  </a:lnTo>
                  <a:lnTo>
                    <a:pt x="0" y="39314"/>
                  </a:lnTo>
                  <a:close/>
                </a:path>
              </a:pathLst>
            </a:custGeom>
            <a:solidFill>
              <a:srgbClr val="668BDC"/>
            </a:solidFill>
            <a:ln w="16481" cap="flat">
              <a:noFill/>
              <a:prstDash val="solid"/>
              <a:miter/>
            </a:ln>
          </p:spPr>
          <p:txBody>
            <a:bodyPr rtlCol="0" anchor="ctr"/>
            <a:lstStyle/>
            <a:p>
              <a:endParaRPr lang="en-US"/>
            </a:p>
          </p:txBody>
        </p:sp>
        <p:sp>
          <p:nvSpPr>
            <p:cNvPr id="388" name="Freeform 387">
              <a:extLst>
                <a:ext uri="{FF2B5EF4-FFF2-40B4-BE49-F238E27FC236}">
                  <a16:creationId xmlns:a16="http://schemas.microsoft.com/office/drawing/2014/main" id="{9A87F74C-74CF-EA45-A12A-87099D6AAC25}"/>
                </a:ext>
              </a:extLst>
            </p:cNvPr>
            <p:cNvSpPr/>
            <p:nvPr/>
          </p:nvSpPr>
          <p:spPr>
            <a:xfrm>
              <a:off x="2763275" y="4119824"/>
              <a:ext cx="131909" cy="82236"/>
            </a:xfrm>
            <a:custGeom>
              <a:avLst/>
              <a:gdLst>
                <a:gd name="connsiteX0" fmla="*/ 70901 w 131908"/>
                <a:gd name="connsiteY0" fmla="*/ 1118 h 82236"/>
                <a:gd name="connsiteX1" fmla="*/ 78156 w 131908"/>
                <a:gd name="connsiteY1" fmla="*/ 1118 h 82236"/>
                <a:gd name="connsiteX2" fmla="*/ 139823 w 131908"/>
                <a:gd name="connsiteY2" fmla="*/ 38618 h 82236"/>
                <a:gd name="connsiteX3" fmla="*/ 146748 w 131908"/>
                <a:gd name="connsiteY3" fmla="*/ 36480 h 82236"/>
                <a:gd name="connsiteX4" fmla="*/ 146748 w 131908"/>
                <a:gd name="connsiteY4" fmla="*/ 45032 h 82236"/>
                <a:gd name="connsiteX5" fmla="*/ 146748 w 131908"/>
                <a:gd name="connsiteY5" fmla="*/ 45032 h 82236"/>
                <a:gd name="connsiteX6" fmla="*/ 144935 w 131908"/>
                <a:gd name="connsiteY6" fmla="*/ 48322 h 82236"/>
                <a:gd name="connsiteX7" fmla="*/ 75188 w 131908"/>
                <a:gd name="connsiteY7" fmla="*/ 91907 h 82236"/>
                <a:gd name="connsiteX8" fmla="*/ 67768 w 131908"/>
                <a:gd name="connsiteY8" fmla="*/ 91907 h 82236"/>
                <a:gd name="connsiteX9" fmla="*/ 1814 w 131908"/>
                <a:gd name="connsiteY9" fmla="*/ 50953 h 82236"/>
                <a:gd name="connsiteX10" fmla="*/ 0 w 131908"/>
                <a:gd name="connsiteY10" fmla="*/ 47828 h 82236"/>
                <a:gd name="connsiteX11" fmla="*/ 0 w 131908"/>
                <a:gd name="connsiteY11" fmla="*/ 47828 h 82236"/>
                <a:gd name="connsiteX12" fmla="*/ 0 w 131908"/>
                <a:gd name="connsiteY12" fmla="*/ 39276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18"/>
                  </a:moveTo>
                  <a:cubicBezTo>
                    <a:pt x="73088" y="-373"/>
                    <a:pt x="75969" y="-373"/>
                    <a:pt x="78156" y="1118"/>
                  </a:cubicBezTo>
                  <a:lnTo>
                    <a:pt x="139823" y="38618"/>
                  </a:lnTo>
                  <a:lnTo>
                    <a:pt x="146748" y="36480"/>
                  </a:lnTo>
                  <a:lnTo>
                    <a:pt x="146748" y="45032"/>
                  </a:lnTo>
                  <a:lnTo>
                    <a:pt x="146748" y="45032"/>
                  </a:lnTo>
                  <a:cubicBezTo>
                    <a:pt x="146806" y="46380"/>
                    <a:pt x="146107" y="47648"/>
                    <a:pt x="144935" y="48322"/>
                  </a:cubicBezTo>
                  <a:lnTo>
                    <a:pt x="75188" y="91907"/>
                  </a:lnTo>
                  <a:cubicBezTo>
                    <a:pt x="72892" y="93229"/>
                    <a:pt x="70064" y="93229"/>
                    <a:pt x="67768" y="91907"/>
                  </a:cubicBezTo>
                  <a:lnTo>
                    <a:pt x="1814" y="50953"/>
                  </a:lnTo>
                  <a:cubicBezTo>
                    <a:pt x="718" y="50285"/>
                    <a:pt x="35" y="49109"/>
                    <a:pt x="0" y="47828"/>
                  </a:cubicBezTo>
                  <a:lnTo>
                    <a:pt x="0" y="47828"/>
                  </a:lnTo>
                  <a:lnTo>
                    <a:pt x="0" y="39276"/>
                  </a:lnTo>
                  <a:close/>
                </a:path>
              </a:pathLst>
            </a:custGeom>
            <a:solidFill>
              <a:srgbClr val="668BDC"/>
            </a:solidFill>
            <a:ln w="16481" cap="flat">
              <a:noFill/>
              <a:prstDash val="solid"/>
              <a:miter/>
            </a:ln>
          </p:spPr>
          <p:txBody>
            <a:bodyPr rtlCol="0" anchor="ctr"/>
            <a:lstStyle/>
            <a:p>
              <a:endParaRPr lang="en-US"/>
            </a:p>
          </p:txBody>
        </p:sp>
        <p:sp>
          <p:nvSpPr>
            <p:cNvPr id="389" name="Freeform 388">
              <a:extLst>
                <a:ext uri="{FF2B5EF4-FFF2-40B4-BE49-F238E27FC236}">
                  <a16:creationId xmlns:a16="http://schemas.microsoft.com/office/drawing/2014/main" id="{8398AE65-B8F1-F34E-BC42-5057B6F003B9}"/>
                </a:ext>
              </a:extLst>
            </p:cNvPr>
            <p:cNvSpPr/>
            <p:nvPr/>
          </p:nvSpPr>
          <p:spPr>
            <a:xfrm>
              <a:off x="2664343" y="4058706"/>
              <a:ext cx="131909" cy="82236"/>
            </a:xfrm>
            <a:custGeom>
              <a:avLst/>
              <a:gdLst>
                <a:gd name="connsiteX0" fmla="*/ 71066 w 131908"/>
                <a:gd name="connsiteY0" fmla="*/ 1053 h 82236"/>
                <a:gd name="connsiteX1" fmla="*/ 78321 w 131908"/>
                <a:gd name="connsiteY1" fmla="*/ 1053 h 82236"/>
                <a:gd name="connsiteX2" fmla="*/ 139823 w 131908"/>
                <a:gd name="connsiteY2" fmla="*/ 38717 h 82236"/>
                <a:gd name="connsiteX3" fmla="*/ 146748 w 131908"/>
                <a:gd name="connsiteY3" fmla="*/ 36414 h 82236"/>
                <a:gd name="connsiteX4" fmla="*/ 146748 w 131908"/>
                <a:gd name="connsiteY4" fmla="*/ 45131 h 82236"/>
                <a:gd name="connsiteX5" fmla="*/ 146748 w 131908"/>
                <a:gd name="connsiteY5" fmla="*/ 45131 h 82236"/>
                <a:gd name="connsiteX6" fmla="*/ 144935 w 131908"/>
                <a:gd name="connsiteY6" fmla="*/ 48421 h 82236"/>
                <a:gd name="connsiteX7" fmla="*/ 75188 w 131908"/>
                <a:gd name="connsiteY7" fmla="*/ 91842 h 82236"/>
                <a:gd name="connsiteX8" fmla="*/ 67768 w 131908"/>
                <a:gd name="connsiteY8" fmla="*/ 91842 h 82236"/>
                <a:gd name="connsiteX9" fmla="*/ 1814 w 131908"/>
                <a:gd name="connsiteY9" fmla="*/ 51052 h 82236"/>
                <a:gd name="connsiteX10" fmla="*/ 0 w 131908"/>
                <a:gd name="connsiteY10" fmla="*/ 47763 h 82236"/>
                <a:gd name="connsiteX11" fmla="*/ 0 w 131908"/>
                <a:gd name="connsiteY11" fmla="*/ 47763 h 82236"/>
                <a:gd name="connsiteX12" fmla="*/ 0 w 131908"/>
                <a:gd name="connsiteY12" fmla="*/ 39046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1053"/>
                  </a:moveTo>
                  <a:cubicBezTo>
                    <a:pt x="73279" y="-351"/>
                    <a:pt x="76107" y="-351"/>
                    <a:pt x="78321" y="1053"/>
                  </a:cubicBezTo>
                  <a:lnTo>
                    <a:pt x="139823" y="38717"/>
                  </a:lnTo>
                  <a:lnTo>
                    <a:pt x="146748" y="36414"/>
                  </a:lnTo>
                  <a:lnTo>
                    <a:pt x="146748" y="45131"/>
                  </a:lnTo>
                  <a:lnTo>
                    <a:pt x="146748" y="45131"/>
                  </a:lnTo>
                  <a:cubicBezTo>
                    <a:pt x="146806" y="46479"/>
                    <a:pt x="146107" y="47748"/>
                    <a:pt x="144935" y="48421"/>
                  </a:cubicBezTo>
                  <a:lnTo>
                    <a:pt x="75188" y="91842"/>
                  </a:lnTo>
                  <a:cubicBezTo>
                    <a:pt x="72936" y="93317"/>
                    <a:pt x="70020" y="93317"/>
                    <a:pt x="67768" y="91842"/>
                  </a:cubicBezTo>
                  <a:lnTo>
                    <a:pt x="1814" y="51052"/>
                  </a:lnTo>
                  <a:cubicBezTo>
                    <a:pt x="692" y="50331"/>
                    <a:pt x="10" y="49094"/>
                    <a:pt x="0" y="47763"/>
                  </a:cubicBezTo>
                  <a:lnTo>
                    <a:pt x="0" y="47763"/>
                  </a:lnTo>
                  <a:lnTo>
                    <a:pt x="0" y="39046"/>
                  </a:lnTo>
                  <a:close/>
                </a:path>
              </a:pathLst>
            </a:custGeom>
            <a:solidFill>
              <a:srgbClr val="668BDC"/>
            </a:solidFill>
            <a:ln w="16481" cap="flat">
              <a:noFill/>
              <a:prstDash val="solid"/>
              <a:miter/>
            </a:ln>
          </p:spPr>
          <p:txBody>
            <a:bodyPr rtlCol="0" anchor="ctr"/>
            <a:lstStyle/>
            <a:p>
              <a:endParaRPr lang="en-US"/>
            </a:p>
          </p:txBody>
        </p:sp>
        <p:sp>
          <p:nvSpPr>
            <p:cNvPr id="390" name="Freeform 389">
              <a:extLst>
                <a:ext uri="{FF2B5EF4-FFF2-40B4-BE49-F238E27FC236}">
                  <a16:creationId xmlns:a16="http://schemas.microsoft.com/office/drawing/2014/main" id="{83D0C2E5-1BDB-6F44-905E-11177A413E6F}"/>
                </a:ext>
              </a:extLst>
            </p:cNvPr>
            <p:cNvSpPr/>
            <p:nvPr/>
          </p:nvSpPr>
          <p:spPr>
            <a:xfrm>
              <a:off x="2565741" y="3998402"/>
              <a:ext cx="131909" cy="82236"/>
            </a:xfrm>
            <a:custGeom>
              <a:avLst/>
              <a:gdLst>
                <a:gd name="connsiteX0" fmla="*/ 70901 w 131908"/>
                <a:gd name="connsiteY0" fmla="*/ 996 h 82236"/>
                <a:gd name="connsiteX1" fmla="*/ 78156 w 131908"/>
                <a:gd name="connsiteY1" fmla="*/ 996 h 82236"/>
                <a:gd name="connsiteX2" fmla="*/ 139658 w 131908"/>
                <a:gd name="connsiteY2" fmla="*/ 38824 h 82236"/>
                <a:gd name="connsiteX3" fmla="*/ 146748 w 131908"/>
                <a:gd name="connsiteY3" fmla="*/ 36522 h 82236"/>
                <a:gd name="connsiteX4" fmla="*/ 146748 w 131908"/>
                <a:gd name="connsiteY4" fmla="*/ 44910 h 82236"/>
                <a:gd name="connsiteX5" fmla="*/ 146748 w 131908"/>
                <a:gd name="connsiteY5" fmla="*/ 44910 h 82236"/>
                <a:gd name="connsiteX6" fmla="*/ 144935 w 131908"/>
                <a:gd name="connsiteY6" fmla="*/ 48035 h 82236"/>
                <a:gd name="connsiteX7" fmla="*/ 75188 w 131908"/>
                <a:gd name="connsiteY7" fmla="*/ 91620 h 82236"/>
                <a:gd name="connsiteX8" fmla="*/ 67768 w 131908"/>
                <a:gd name="connsiteY8" fmla="*/ 91620 h 82236"/>
                <a:gd name="connsiteX9" fmla="*/ 1814 w 131908"/>
                <a:gd name="connsiteY9" fmla="*/ 50831 h 82236"/>
                <a:gd name="connsiteX10" fmla="*/ 0 w 131908"/>
                <a:gd name="connsiteY10" fmla="*/ 47541 h 82236"/>
                <a:gd name="connsiteX11" fmla="*/ 0 w 131908"/>
                <a:gd name="connsiteY11" fmla="*/ 47541 h 82236"/>
                <a:gd name="connsiteX12" fmla="*/ 0 w 131908"/>
                <a:gd name="connsiteY12" fmla="*/ 3898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6"/>
                  </a:moveTo>
                  <a:cubicBezTo>
                    <a:pt x="73136" y="-332"/>
                    <a:pt x="75921" y="-332"/>
                    <a:pt x="78156" y="996"/>
                  </a:cubicBezTo>
                  <a:lnTo>
                    <a:pt x="139658" y="38824"/>
                  </a:lnTo>
                  <a:lnTo>
                    <a:pt x="146748" y="36522"/>
                  </a:lnTo>
                  <a:lnTo>
                    <a:pt x="146748" y="44910"/>
                  </a:lnTo>
                  <a:lnTo>
                    <a:pt x="146748" y="44910"/>
                  </a:lnTo>
                  <a:cubicBezTo>
                    <a:pt x="146781" y="46209"/>
                    <a:pt x="146080" y="47416"/>
                    <a:pt x="144935" y="48035"/>
                  </a:cubicBezTo>
                  <a:lnTo>
                    <a:pt x="75188" y="91620"/>
                  </a:lnTo>
                  <a:cubicBezTo>
                    <a:pt x="72892" y="92942"/>
                    <a:pt x="70064" y="92942"/>
                    <a:pt x="67768" y="91620"/>
                  </a:cubicBezTo>
                  <a:lnTo>
                    <a:pt x="1814" y="50831"/>
                  </a:lnTo>
                  <a:cubicBezTo>
                    <a:pt x="692" y="50110"/>
                    <a:pt x="10" y="48873"/>
                    <a:pt x="0" y="47541"/>
                  </a:cubicBezTo>
                  <a:lnTo>
                    <a:pt x="0" y="47541"/>
                  </a:lnTo>
                  <a:lnTo>
                    <a:pt x="0" y="38989"/>
                  </a:lnTo>
                  <a:close/>
                </a:path>
              </a:pathLst>
            </a:custGeom>
            <a:solidFill>
              <a:srgbClr val="668BDC"/>
            </a:solidFill>
            <a:ln w="16481" cap="flat">
              <a:noFill/>
              <a:prstDash val="solid"/>
              <a:miter/>
            </a:ln>
          </p:spPr>
          <p:txBody>
            <a:bodyPr rtlCol="0" anchor="ctr"/>
            <a:lstStyle/>
            <a:p>
              <a:endParaRPr lang="en-US"/>
            </a:p>
          </p:txBody>
        </p:sp>
        <p:sp>
          <p:nvSpPr>
            <p:cNvPr id="391" name="Freeform 390">
              <a:extLst>
                <a:ext uri="{FF2B5EF4-FFF2-40B4-BE49-F238E27FC236}">
                  <a16:creationId xmlns:a16="http://schemas.microsoft.com/office/drawing/2014/main" id="{171BB5D3-1AC5-E24B-A84A-7F2096417BE0}"/>
                </a:ext>
              </a:extLst>
            </p:cNvPr>
            <p:cNvSpPr/>
            <p:nvPr/>
          </p:nvSpPr>
          <p:spPr>
            <a:xfrm>
              <a:off x="2466810" y="3937711"/>
              <a:ext cx="131909" cy="82236"/>
            </a:xfrm>
            <a:custGeom>
              <a:avLst/>
              <a:gdLst>
                <a:gd name="connsiteX0" fmla="*/ 71066 w 131908"/>
                <a:gd name="connsiteY0" fmla="*/ 996 h 82236"/>
                <a:gd name="connsiteX1" fmla="*/ 78321 w 131908"/>
                <a:gd name="connsiteY1" fmla="*/ 996 h 82236"/>
                <a:gd name="connsiteX2" fmla="*/ 139988 w 131908"/>
                <a:gd name="connsiteY2" fmla="*/ 38824 h 82236"/>
                <a:gd name="connsiteX3" fmla="*/ 146913 w 131908"/>
                <a:gd name="connsiteY3" fmla="*/ 36522 h 82236"/>
                <a:gd name="connsiteX4" fmla="*/ 146913 w 131908"/>
                <a:gd name="connsiteY4" fmla="*/ 45239 h 82236"/>
                <a:gd name="connsiteX5" fmla="*/ 146913 w 131908"/>
                <a:gd name="connsiteY5" fmla="*/ 45239 h 82236"/>
                <a:gd name="connsiteX6" fmla="*/ 145099 w 131908"/>
                <a:gd name="connsiteY6" fmla="*/ 48364 h 82236"/>
                <a:gd name="connsiteX7" fmla="*/ 75188 w 131908"/>
                <a:gd name="connsiteY7" fmla="*/ 91949 h 82236"/>
                <a:gd name="connsiteX8" fmla="*/ 67768 w 131908"/>
                <a:gd name="connsiteY8" fmla="*/ 91949 h 82236"/>
                <a:gd name="connsiteX9" fmla="*/ 1814 w 131908"/>
                <a:gd name="connsiteY9" fmla="*/ 50995 h 82236"/>
                <a:gd name="connsiteX10" fmla="*/ 0 w 131908"/>
                <a:gd name="connsiteY10" fmla="*/ 47870 h 82236"/>
                <a:gd name="connsiteX11" fmla="*/ 0 w 131908"/>
                <a:gd name="connsiteY11" fmla="*/ 47870 h 82236"/>
                <a:gd name="connsiteX12" fmla="*/ 0 w 131908"/>
                <a:gd name="connsiteY12" fmla="*/ 3981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996"/>
                  </a:moveTo>
                  <a:cubicBezTo>
                    <a:pt x="73301" y="-332"/>
                    <a:pt x="76086" y="-332"/>
                    <a:pt x="78321" y="996"/>
                  </a:cubicBezTo>
                  <a:lnTo>
                    <a:pt x="139988" y="38824"/>
                  </a:lnTo>
                  <a:lnTo>
                    <a:pt x="146913" y="36522"/>
                  </a:lnTo>
                  <a:lnTo>
                    <a:pt x="146913" y="45239"/>
                  </a:lnTo>
                  <a:lnTo>
                    <a:pt x="146913" y="45239"/>
                  </a:lnTo>
                  <a:cubicBezTo>
                    <a:pt x="146824" y="46504"/>
                    <a:pt x="146155" y="47657"/>
                    <a:pt x="145099" y="48364"/>
                  </a:cubicBezTo>
                  <a:lnTo>
                    <a:pt x="75188" y="91949"/>
                  </a:lnTo>
                  <a:cubicBezTo>
                    <a:pt x="72892" y="93271"/>
                    <a:pt x="70064" y="93271"/>
                    <a:pt x="67768" y="91949"/>
                  </a:cubicBezTo>
                  <a:lnTo>
                    <a:pt x="1814" y="50995"/>
                  </a:lnTo>
                  <a:cubicBezTo>
                    <a:pt x="718" y="50327"/>
                    <a:pt x="35" y="49151"/>
                    <a:pt x="0" y="47870"/>
                  </a:cubicBezTo>
                  <a:lnTo>
                    <a:pt x="0" y="47870"/>
                  </a:lnTo>
                  <a:lnTo>
                    <a:pt x="0" y="39811"/>
                  </a:lnTo>
                  <a:close/>
                </a:path>
              </a:pathLst>
            </a:custGeom>
            <a:solidFill>
              <a:srgbClr val="668BDC"/>
            </a:solidFill>
            <a:ln w="16481" cap="flat">
              <a:noFill/>
              <a:prstDash val="solid"/>
              <a:miter/>
            </a:ln>
          </p:spPr>
          <p:txBody>
            <a:bodyPr rtlCol="0" anchor="ctr"/>
            <a:lstStyle/>
            <a:p>
              <a:endParaRPr lang="en-US"/>
            </a:p>
          </p:txBody>
        </p:sp>
        <p:sp>
          <p:nvSpPr>
            <p:cNvPr id="392" name="Freeform 391">
              <a:extLst>
                <a:ext uri="{FF2B5EF4-FFF2-40B4-BE49-F238E27FC236}">
                  <a16:creationId xmlns:a16="http://schemas.microsoft.com/office/drawing/2014/main" id="{0AD63DB4-144A-F54E-B07A-DBF842E983D0}"/>
                </a:ext>
              </a:extLst>
            </p:cNvPr>
            <p:cNvSpPr/>
            <p:nvPr/>
          </p:nvSpPr>
          <p:spPr>
            <a:xfrm>
              <a:off x="2368208" y="3877721"/>
              <a:ext cx="131909" cy="82236"/>
            </a:xfrm>
            <a:custGeom>
              <a:avLst/>
              <a:gdLst>
                <a:gd name="connsiteX0" fmla="*/ 70901 w 131908"/>
                <a:gd name="connsiteY0" fmla="*/ 1118 h 82236"/>
                <a:gd name="connsiteX1" fmla="*/ 78156 w 131908"/>
                <a:gd name="connsiteY1" fmla="*/ 1118 h 82236"/>
                <a:gd name="connsiteX2" fmla="*/ 139823 w 131908"/>
                <a:gd name="connsiteY2" fmla="*/ 38782 h 82236"/>
                <a:gd name="connsiteX3" fmla="*/ 146748 w 131908"/>
                <a:gd name="connsiteY3" fmla="*/ 36480 h 82236"/>
                <a:gd name="connsiteX4" fmla="*/ 146748 w 131908"/>
                <a:gd name="connsiteY4" fmla="*/ 45197 h 82236"/>
                <a:gd name="connsiteX5" fmla="*/ 146748 w 131908"/>
                <a:gd name="connsiteY5" fmla="*/ 45197 h 82236"/>
                <a:gd name="connsiteX6" fmla="*/ 144935 w 131908"/>
                <a:gd name="connsiteY6" fmla="*/ 48486 h 82236"/>
                <a:gd name="connsiteX7" fmla="*/ 75023 w 131908"/>
                <a:gd name="connsiteY7" fmla="*/ 91907 h 82236"/>
                <a:gd name="connsiteX8" fmla="*/ 67768 w 131908"/>
                <a:gd name="connsiteY8" fmla="*/ 91907 h 82236"/>
                <a:gd name="connsiteX9" fmla="*/ 1814 w 131908"/>
                <a:gd name="connsiteY9" fmla="*/ 51118 h 82236"/>
                <a:gd name="connsiteX10" fmla="*/ 0 w 131908"/>
                <a:gd name="connsiteY10" fmla="*/ 47993 h 82236"/>
                <a:gd name="connsiteX11" fmla="*/ 0 w 131908"/>
                <a:gd name="connsiteY11" fmla="*/ 47993 h 82236"/>
                <a:gd name="connsiteX12" fmla="*/ 0 w 131908"/>
                <a:gd name="connsiteY12" fmla="*/ 3944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18"/>
                  </a:moveTo>
                  <a:cubicBezTo>
                    <a:pt x="73088" y="-373"/>
                    <a:pt x="75968" y="-373"/>
                    <a:pt x="78156" y="1118"/>
                  </a:cubicBezTo>
                  <a:lnTo>
                    <a:pt x="139823" y="38782"/>
                  </a:lnTo>
                  <a:lnTo>
                    <a:pt x="146748" y="36480"/>
                  </a:lnTo>
                  <a:lnTo>
                    <a:pt x="146748" y="45197"/>
                  </a:lnTo>
                  <a:lnTo>
                    <a:pt x="146748" y="45197"/>
                  </a:lnTo>
                  <a:cubicBezTo>
                    <a:pt x="146661" y="46507"/>
                    <a:pt x="145997" y="47711"/>
                    <a:pt x="144935" y="48486"/>
                  </a:cubicBezTo>
                  <a:lnTo>
                    <a:pt x="75023" y="91907"/>
                  </a:lnTo>
                  <a:cubicBezTo>
                    <a:pt x="72836" y="93398"/>
                    <a:pt x="69956" y="93398"/>
                    <a:pt x="67768" y="91907"/>
                  </a:cubicBezTo>
                  <a:lnTo>
                    <a:pt x="1814" y="51118"/>
                  </a:lnTo>
                  <a:cubicBezTo>
                    <a:pt x="758" y="50411"/>
                    <a:pt x="89" y="49257"/>
                    <a:pt x="0" y="47993"/>
                  </a:cubicBezTo>
                  <a:lnTo>
                    <a:pt x="0" y="47993"/>
                  </a:lnTo>
                  <a:lnTo>
                    <a:pt x="0" y="39440"/>
                  </a:lnTo>
                  <a:close/>
                </a:path>
              </a:pathLst>
            </a:custGeom>
            <a:solidFill>
              <a:srgbClr val="668BDC"/>
            </a:solidFill>
            <a:ln w="16481" cap="flat">
              <a:noFill/>
              <a:prstDash val="solid"/>
              <a:miter/>
            </a:ln>
          </p:spPr>
          <p:txBody>
            <a:bodyPr rtlCol="0" anchor="ctr"/>
            <a:lstStyle/>
            <a:p>
              <a:endParaRPr lang="en-US"/>
            </a:p>
          </p:txBody>
        </p:sp>
        <p:sp>
          <p:nvSpPr>
            <p:cNvPr id="393" name="Freeform 392">
              <a:extLst>
                <a:ext uri="{FF2B5EF4-FFF2-40B4-BE49-F238E27FC236}">
                  <a16:creationId xmlns:a16="http://schemas.microsoft.com/office/drawing/2014/main" id="{E45EC4AB-24BA-794A-B8FF-AA39E679C5AA}"/>
                </a:ext>
              </a:extLst>
            </p:cNvPr>
            <p:cNvSpPr/>
            <p:nvPr/>
          </p:nvSpPr>
          <p:spPr>
            <a:xfrm>
              <a:off x="2269277" y="3816166"/>
              <a:ext cx="131909" cy="82236"/>
            </a:xfrm>
            <a:custGeom>
              <a:avLst/>
              <a:gdLst>
                <a:gd name="connsiteX0" fmla="*/ 71066 w 131908"/>
                <a:gd name="connsiteY0" fmla="*/ 996 h 82236"/>
                <a:gd name="connsiteX1" fmla="*/ 78321 w 131908"/>
                <a:gd name="connsiteY1" fmla="*/ 996 h 82236"/>
                <a:gd name="connsiteX2" fmla="*/ 139988 w 131908"/>
                <a:gd name="connsiteY2" fmla="*/ 38824 h 82236"/>
                <a:gd name="connsiteX3" fmla="*/ 146913 w 131908"/>
                <a:gd name="connsiteY3" fmla="*/ 36522 h 82236"/>
                <a:gd name="connsiteX4" fmla="*/ 146913 w 131908"/>
                <a:gd name="connsiteY4" fmla="*/ 45239 h 82236"/>
                <a:gd name="connsiteX5" fmla="*/ 146913 w 131908"/>
                <a:gd name="connsiteY5" fmla="*/ 45239 h 82236"/>
                <a:gd name="connsiteX6" fmla="*/ 145100 w 131908"/>
                <a:gd name="connsiteY6" fmla="*/ 48364 h 82236"/>
                <a:gd name="connsiteX7" fmla="*/ 75188 w 131908"/>
                <a:gd name="connsiteY7" fmla="*/ 91949 h 82236"/>
                <a:gd name="connsiteX8" fmla="*/ 67933 w 131908"/>
                <a:gd name="connsiteY8" fmla="*/ 91949 h 82236"/>
                <a:gd name="connsiteX9" fmla="*/ 1979 w 131908"/>
                <a:gd name="connsiteY9" fmla="*/ 51160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996"/>
                  </a:moveTo>
                  <a:cubicBezTo>
                    <a:pt x="73301" y="-332"/>
                    <a:pt x="76086" y="-332"/>
                    <a:pt x="78321" y="996"/>
                  </a:cubicBezTo>
                  <a:lnTo>
                    <a:pt x="139988" y="38824"/>
                  </a:lnTo>
                  <a:lnTo>
                    <a:pt x="146913" y="36522"/>
                  </a:lnTo>
                  <a:lnTo>
                    <a:pt x="146913" y="45239"/>
                  </a:lnTo>
                  <a:lnTo>
                    <a:pt x="146913" y="45239"/>
                  </a:lnTo>
                  <a:cubicBezTo>
                    <a:pt x="146878" y="46520"/>
                    <a:pt x="146196" y="47696"/>
                    <a:pt x="145100" y="48364"/>
                  </a:cubicBezTo>
                  <a:lnTo>
                    <a:pt x="75188" y="91949"/>
                  </a:lnTo>
                  <a:cubicBezTo>
                    <a:pt x="73001" y="93440"/>
                    <a:pt x="70121" y="93440"/>
                    <a:pt x="67933" y="91949"/>
                  </a:cubicBezTo>
                  <a:lnTo>
                    <a:pt x="1979" y="51160"/>
                  </a:lnTo>
                  <a:cubicBezTo>
                    <a:pt x="815" y="50456"/>
                    <a:pt x="75" y="49225"/>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394" name="Freeform 393">
              <a:extLst>
                <a:ext uri="{FF2B5EF4-FFF2-40B4-BE49-F238E27FC236}">
                  <a16:creationId xmlns:a16="http://schemas.microsoft.com/office/drawing/2014/main" id="{FBFEEB58-DC1B-3B4C-8E8A-724072D25C44}"/>
                </a:ext>
              </a:extLst>
            </p:cNvPr>
            <p:cNvSpPr/>
            <p:nvPr/>
          </p:nvSpPr>
          <p:spPr>
            <a:xfrm>
              <a:off x="2170674" y="3755476"/>
              <a:ext cx="131909" cy="82236"/>
            </a:xfrm>
            <a:custGeom>
              <a:avLst/>
              <a:gdLst>
                <a:gd name="connsiteX0" fmla="*/ 70902 w 131908"/>
                <a:gd name="connsiteY0" fmla="*/ 996 h 82236"/>
                <a:gd name="connsiteX1" fmla="*/ 78157 w 131908"/>
                <a:gd name="connsiteY1" fmla="*/ 996 h 82236"/>
                <a:gd name="connsiteX2" fmla="*/ 139824 w 131908"/>
                <a:gd name="connsiteY2" fmla="*/ 38824 h 82236"/>
                <a:gd name="connsiteX3" fmla="*/ 146750 w 131908"/>
                <a:gd name="connsiteY3" fmla="*/ 36522 h 82236"/>
                <a:gd name="connsiteX4" fmla="*/ 146750 w 131908"/>
                <a:gd name="connsiteY4" fmla="*/ 45239 h 82236"/>
                <a:gd name="connsiteX5" fmla="*/ 146750 w 131908"/>
                <a:gd name="connsiteY5" fmla="*/ 45239 h 82236"/>
                <a:gd name="connsiteX6" fmla="*/ 144936 w 131908"/>
                <a:gd name="connsiteY6" fmla="*/ 48364 h 82236"/>
                <a:gd name="connsiteX7" fmla="*/ 75024 w 131908"/>
                <a:gd name="connsiteY7" fmla="*/ 91949 h 82236"/>
                <a:gd name="connsiteX8" fmla="*/ 67769 w 131908"/>
                <a:gd name="connsiteY8" fmla="*/ 91949 h 82236"/>
                <a:gd name="connsiteX9" fmla="*/ 1815 w 131908"/>
                <a:gd name="connsiteY9" fmla="*/ 50996 h 82236"/>
                <a:gd name="connsiteX10" fmla="*/ 1 w 131908"/>
                <a:gd name="connsiteY10" fmla="*/ 47870 h 82236"/>
                <a:gd name="connsiteX11" fmla="*/ 1 w 131908"/>
                <a:gd name="connsiteY11" fmla="*/ 47870 h 82236"/>
                <a:gd name="connsiteX12" fmla="*/ 1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2" y="996"/>
                  </a:moveTo>
                  <a:cubicBezTo>
                    <a:pt x="73137" y="-332"/>
                    <a:pt x="75922" y="-332"/>
                    <a:pt x="78157" y="996"/>
                  </a:cubicBezTo>
                  <a:lnTo>
                    <a:pt x="139824" y="38824"/>
                  </a:lnTo>
                  <a:lnTo>
                    <a:pt x="146750" y="36522"/>
                  </a:lnTo>
                  <a:lnTo>
                    <a:pt x="146750" y="45239"/>
                  </a:lnTo>
                  <a:lnTo>
                    <a:pt x="146750" y="45239"/>
                  </a:lnTo>
                  <a:cubicBezTo>
                    <a:pt x="146715" y="46520"/>
                    <a:pt x="146032" y="47696"/>
                    <a:pt x="144936" y="48364"/>
                  </a:cubicBezTo>
                  <a:lnTo>
                    <a:pt x="75024" y="91949"/>
                  </a:lnTo>
                  <a:cubicBezTo>
                    <a:pt x="72789" y="93277"/>
                    <a:pt x="70004" y="93277"/>
                    <a:pt x="67769" y="91949"/>
                  </a:cubicBezTo>
                  <a:lnTo>
                    <a:pt x="1815" y="50996"/>
                  </a:lnTo>
                  <a:cubicBezTo>
                    <a:pt x="669" y="50377"/>
                    <a:pt x="-32" y="49169"/>
                    <a:pt x="1" y="47870"/>
                  </a:cubicBezTo>
                  <a:lnTo>
                    <a:pt x="1" y="47870"/>
                  </a:lnTo>
                  <a:lnTo>
                    <a:pt x="1" y="39318"/>
                  </a:lnTo>
                  <a:close/>
                </a:path>
              </a:pathLst>
            </a:custGeom>
            <a:solidFill>
              <a:srgbClr val="668BDC"/>
            </a:solidFill>
            <a:ln w="16481" cap="flat">
              <a:noFill/>
              <a:prstDash val="solid"/>
              <a:miter/>
            </a:ln>
          </p:spPr>
          <p:txBody>
            <a:bodyPr rtlCol="0" anchor="ctr"/>
            <a:lstStyle/>
            <a:p>
              <a:endParaRPr lang="en-US"/>
            </a:p>
          </p:txBody>
        </p:sp>
        <p:sp>
          <p:nvSpPr>
            <p:cNvPr id="395" name="Freeform 394">
              <a:extLst>
                <a:ext uri="{FF2B5EF4-FFF2-40B4-BE49-F238E27FC236}">
                  <a16:creationId xmlns:a16="http://schemas.microsoft.com/office/drawing/2014/main" id="{BF6F339D-7FC6-A143-A320-756647DC490F}"/>
                </a:ext>
              </a:extLst>
            </p:cNvPr>
            <p:cNvSpPr/>
            <p:nvPr/>
          </p:nvSpPr>
          <p:spPr>
            <a:xfrm>
              <a:off x="2071907" y="3694663"/>
              <a:ext cx="131909" cy="82236"/>
            </a:xfrm>
            <a:custGeom>
              <a:avLst/>
              <a:gdLst>
                <a:gd name="connsiteX0" fmla="*/ 70902 w 131908"/>
                <a:gd name="connsiteY0" fmla="*/ 1118 h 82236"/>
                <a:gd name="connsiteX1" fmla="*/ 78157 w 131908"/>
                <a:gd name="connsiteY1" fmla="*/ 1118 h 82236"/>
                <a:gd name="connsiteX2" fmla="*/ 139824 w 131908"/>
                <a:gd name="connsiteY2" fmla="*/ 38782 h 82236"/>
                <a:gd name="connsiteX3" fmla="*/ 146750 w 131908"/>
                <a:gd name="connsiteY3" fmla="*/ 36644 h 82236"/>
                <a:gd name="connsiteX4" fmla="*/ 146750 w 131908"/>
                <a:gd name="connsiteY4" fmla="*/ 45197 h 82236"/>
                <a:gd name="connsiteX5" fmla="*/ 146750 w 131908"/>
                <a:gd name="connsiteY5" fmla="*/ 45197 h 82236"/>
                <a:gd name="connsiteX6" fmla="*/ 144936 w 131908"/>
                <a:gd name="connsiteY6" fmla="*/ 48486 h 82236"/>
                <a:gd name="connsiteX7" fmla="*/ 75024 w 131908"/>
                <a:gd name="connsiteY7" fmla="*/ 92071 h 82236"/>
                <a:gd name="connsiteX8" fmla="*/ 67769 w 131908"/>
                <a:gd name="connsiteY8" fmla="*/ 92071 h 82236"/>
                <a:gd name="connsiteX9" fmla="*/ 1815 w 131908"/>
                <a:gd name="connsiteY9" fmla="*/ 51118 h 82236"/>
                <a:gd name="connsiteX10" fmla="*/ 1 w 131908"/>
                <a:gd name="connsiteY10" fmla="*/ 47993 h 82236"/>
                <a:gd name="connsiteX11" fmla="*/ 1 w 131908"/>
                <a:gd name="connsiteY11" fmla="*/ 47993 h 82236"/>
                <a:gd name="connsiteX12" fmla="*/ 1 w 131908"/>
                <a:gd name="connsiteY12" fmla="*/ 3944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2" y="1118"/>
                  </a:moveTo>
                  <a:cubicBezTo>
                    <a:pt x="73090" y="-373"/>
                    <a:pt x="75970" y="-373"/>
                    <a:pt x="78157" y="1118"/>
                  </a:cubicBezTo>
                  <a:lnTo>
                    <a:pt x="139824" y="38782"/>
                  </a:lnTo>
                  <a:lnTo>
                    <a:pt x="146750" y="36644"/>
                  </a:lnTo>
                  <a:lnTo>
                    <a:pt x="146750" y="45197"/>
                  </a:lnTo>
                  <a:lnTo>
                    <a:pt x="146750" y="45197"/>
                  </a:lnTo>
                  <a:cubicBezTo>
                    <a:pt x="146740" y="46528"/>
                    <a:pt x="146058" y="47765"/>
                    <a:pt x="144936" y="48486"/>
                  </a:cubicBezTo>
                  <a:lnTo>
                    <a:pt x="75024" y="92071"/>
                  </a:lnTo>
                  <a:cubicBezTo>
                    <a:pt x="72789" y="93399"/>
                    <a:pt x="70004" y="93399"/>
                    <a:pt x="67769" y="92071"/>
                  </a:cubicBezTo>
                  <a:lnTo>
                    <a:pt x="1815" y="51118"/>
                  </a:lnTo>
                  <a:cubicBezTo>
                    <a:pt x="669" y="50499"/>
                    <a:pt x="-32" y="49292"/>
                    <a:pt x="1" y="47993"/>
                  </a:cubicBezTo>
                  <a:lnTo>
                    <a:pt x="1" y="47993"/>
                  </a:lnTo>
                  <a:lnTo>
                    <a:pt x="1" y="39440"/>
                  </a:lnTo>
                  <a:close/>
                </a:path>
              </a:pathLst>
            </a:custGeom>
            <a:solidFill>
              <a:srgbClr val="668BDC"/>
            </a:solidFill>
            <a:ln w="16481" cap="flat">
              <a:noFill/>
              <a:prstDash val="solid"/>
              <a:miter/>
            </a:ln>
          </p:spPr>
          <p:txBody>
            <a:bodyPr rtlCol="0" anchor="ctr"/>
            <a:lstStyle/>
            <a:p>
              <a:endParaRPr lang="en-US"/>
            </a:p>
          </p:txBody>
        </p:sp>
        <p:sp>
          <p:nvSpPr>
            <p:cNvPr id="396" name="Freeform 395">
              <a:extLst>
                <a:ext uri="{FF2B5EF4-FFF2-40B4-BE49-F238E27FC236}">
                  <a16:creationId xmlns:a16="http://schemas.microsoft.com/office/drawing/2014/main" id="{6E1A3F5F-31D3-B042-BBF6-FADA09115A00}"/>
                </a:ext>
              </a:extLst>
            </p:cNvPr>
            <p:cNvSpPr/>
            <p:nvPr/>
          </p:nvSpPr>
          <p:spPr>
            <a:xfrm>
              <a:off x="3048197" y="4432158"/>
              <a:ext cx="131909" cy="82236"/>
            </a:xfrm>
            <a:custGeom>
              <a:avLst/>
              <a:gdLst>
                <a:gd name="connsiteX0" fmla="*/ 70901 w 131908"/>
                <a:gd name="connsiteY0" fmla="*/ 1118 h 82236"/>
                <a:gd name="connsiteX1" fmla="*/ 78156 w 131908"/>
                <a:gd name="connsiteY1" fmla="*/ 1118 h 82236"/>
                <a:gd name="connsiteX2" fmla="*/ 139658 w 131908"/>
                <a:gd name="connsiteY2" fmla="*/ 38782 h 82236"/>
                <a:gd name="connsiteX3" fmla="*/ 146748 w 131908"/>
                <a:gd name="connsiteY3" fmla="*/ 36644 h 82236"/>
                <a:gd name="connsiteX4" fmla="*/ 146748 w 131908"/>
                <a:gd name="connsiteY4" fmla="*/ 45197 h 82236"/>
                <a:gd name="connsiteX5" fmla="*/ 146748 w 131908"/>
                <a:gd name="connsiteY5" fmla="*/ 45197 h 82236"/>
                <a:gd name="connsiteX6" fmla="*/ 145099 w 131908"/>
                <a:gd name="connsiteY6" fmla="*/ 48486 h 82236"/>
                <a:gd name="connsiteX7" fmla="*/ 75188 w 131908"/>
                <a:gd name="connsiteY7" fmla="*/ 92071 h 82236"/>
                <a:gd name="connsiteX8" fmla="*/ 67768 w 131908"/>
                <a:gd name="connsiteY8" fmla="*/ 92071 h 82236"/>
                <a:gd name="connsiteX9" fmla="*/ 1814 w 131908"/>
                <a:gd name="connsiteY9" fmla="*/ 51118 h 82236"/>
                <a:gd name="connsiteX10" fmla="*/ 0 w 131908"/>
                <a:gd name="connsiteY10" fmla="*/ 47993 h 82236"/>
                <a:gd name="connsiteX11" fmla="*/ 0 w 131908"/>
                <a:gd name="connsiteY11" fmla="*/ 47993 h 82236"/>
                <a:gd name="connsiteX12" fmla="*/ 0 w 131908"/>
                <a:gd name="connsiteY12" fmla="*/ 38782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18"/>
                  </a:moveTo>
                  <a:cubicBezTo>
                    <a:pt x="73088" y="-373"/>
                    <a:pt x="75969" y="-373"/>
                    <a:pt x="78156" y="1118"/>
                  </a:cubicBezTo>
                  <a:lnTo>
                    <a:pt x="139658" y="38782"/>
                  </a:lnTo>
                  <a:lnTo>
                    <a:pt x="146748" y="36644"/>
                  </a:lnTo>
                  <a:lnTo>
                    <a:pt x="146748" y="45197"/>
                  </a:lnTo>
                  <a:lnTo>
                    <a:pt x="146748" y="45197"/>
                  </a:lnTo>
                  <a:cubicBezTo>
                    <a:pt x="146806" y="46504"/>
                    <a:pt x="146182" y="47748"/>
                    <a:pt x="145099" y="48486"/>
                  </a:cubicBezTo>
                  <a:lnTo>
                    <a:pt x="75188" y="92071"/>
                  </a:lnTo>
                  <a:cubicBezTo>
                    <a:pt x="72892" y="93393"/>
                    <a:pt x="70064" y="93393"/>
                    <a:pt x="67768" y="92071"/>
                  </a:cubicBezTo>
                  <a:lnTo>
                    <a:pt x="1814" y="51118"/>
                  </a:lnTo>
                  <a:cubicBezTo>
                    <a:pt x="718" y="50450"/>
                    <a:pt x="35" y="49274"/>
                    <a:pt x="0" y="47993"/>
                  </a:cubicBezTo>
                  <a:lnTo>
                    <a:pt x="0" y="47993"/>
                  </a:lnTo>
                  <a:lnTo>
                    <a:pt x="0" y="38782"/>
                  </a:lnTo>
                  <a:close/>
                </a:path>
              </a:pathLst>
            </a:custGeom>
            <a:solidFill>
              <a:srgbClr val="668BDC"/>
            </a:solidFill>
            <a:ln w="16481" cap="flat">
              <a:noFill/>
              <a:prstDash val="solid"/>
              <a:miter/>
            </a:ln>
          </p:spPr>
          <p:txBody>
            <a:bodyPr rtlCol="0" anchor="ctr"/>
            <a:lstStyle/>
            <a:p>
              <a:endParaRPr lang="en-US"/>
            </a:p>
          </p:txBody>
        </p:sp>
        <p:sp>
          <p:nvSpPr>
            <p:cNvPr id="397" name="Freeform 396">
              <a:extLst>
                <a:ext uri="{FF2B5EF4-FFF2-40B4-BE49-F238E27FC236}">
                  <a16:creationId xmlns:a16="http://schemas.microsoft.com/office/drawing/2014/main" id="{984A5486-BEC3-ED4E-9389-A8432B5F3D27}"/>
                </a:ext>
              </a:extLst>
            </p:cNvPr>
            <p:cNvSpPr/>
            <p:nvPr/>
          </p:nvSpPr>
          <p:spPr>
            <a:xfrm>
              <a:off x="2949266" y="4371261"/>
              <a:ext cx="131909" cy="82236"/>
            </a:xfrm>
            <a:custGeom>
              <a:avLst/>
              <a:gdLst>
                <a:gd name="connsiteX0" fmla="*/ 71066 w 131908"/>
                <a:gd name="connsiteY0" fmla="*/ 996 h 82236"/>
                <a:gd name="connsiteX1" fmla="*/ 78321 w 131908"/>
                <a:gd name="connsiteY1" fmla="*/ 996 h 82236"/>
                <a:gd name="connsiteX2" fmla="*/ 139988 w 131908"/>
                <a:gd name="connsiteY2" fmla="*/ 38824 h 82236"/>
                <a:gd name="connsiteX3" fmla="*/ 146913 w 131908"/>
                <a:gd name="connsiteY3" fmla="*/ 36522 h 82236"/>
                <a:gd name="connsiteX4" fmla="*/ 146913 w 131908"/>
                <a:gd name="connsiteY4" fmla="*/ 45239 h 82236"/>
                <a:gd name="connsiteX5" fmla="*/ 146913 w 131908"/>
                <a:gd name="connsiteY5" fmla="*/ 45239 h 82236"/>
                <a:gd name="connsiteX6" fmla="*/ 145100 w 131908"/>
                <a:gd name="connsiteY6" fmla="*/ 48528 h 82236"/>
                <a:gd name="connsiteX7" fmla="*/ 75188 w 131908"/>
                <a:gd name="connsiteY7" fmla="*/ 91949 h 82236"/>
                <a:gd name="connsiteX8" fmla="*/ 67768 w 131908"/>
                <a:gd name="connsiteY8" fmla="*/ 91949 h 82236"/>
                <a:gd name="connsiteX9" fmla="*/ 1814 w 131908"/>
                <a:gd name="connsiteY9" fmla="*/ 51160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996"/>
                  </a:moveTo>
                  <a:cubicBezTo>
                    <a:pt x="73301" y="-332"/>
                    <a:pt x="76086" y="-332"/>
                    <a:pt x="78321" y="996"/>
                  </a:cubicBezTo>
                  <a:lnTo>
                    <a:pt x="139988" y="38824"/>
                  </a:lnTo>
                  <a:lnTo>
                    <a:pt x="146913" y="36522"/>
                  </a:lnTo>
                  <a:lnTo>
                    <a:pt x="146913" y="45239"/>
                  </a:lnTo>
                  <a:lnTo>
                    <a:pt x="146913" y="45239"/>
                  </a:lnTo>
                  <a:cubicBezTo>
                    <a:pt x="146826" y="46549"/>
                    <a:pt x="146162" y="47753"/>
                    <a:pt x="145100" y="48528"/>
                  </a:cubicBezTo>
                  <a:lnTo>
                    <a:pt x="75188" y="91949"/>
                  </a:lnTo>
                  <a:cubicBezTo>
                    <a:pt x="72936" y="93424"/>
                    <a:pt x="70020" y="93424"/>
                    <a:pt x="67768" y="91949"/>
                  </a:cubicBezTo>
                  <a:lnTo>
                    <a:pt x="1814" y="51160"/>
                  </a:lnTo>
                  <a:cubicBezTo>
                    <a:pt x="752" y="50385"/>
                    <a:pt x="87" y="49181"/>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398" name="Freeform 397">
              <a:extLst>
                <a:ext uri="{FF2B5EF4-FFF2-40B4-BE49-F238E27FC236}">
                  <a16:creationId xmlns:a16="http://schemas.microsoft.com/office/drawing/2014/main" id="{EEA99DF6-D559-154B-8487-675F8FA6AC40}"/>
                </a:ext>
              </a:extLst>
            </p:cNvPr>
            <p:cNvSpPr/>
            <p:nvPr/>
          </p:nvSpPr>
          <p:spPr>
            <a:xfrm>
              <a:off x="2849840" y="4310735"/>
              <a:ext cx="131909" cy="82236"/>
            </a:xfrm>
            <a:custGeom>
              <a:avLst/>
              <a:gdLst>
                <a:gd name="connsiteX0" fmla="*/ 71725 w 131908"/>
                <a:gd name="connsiteY0" fmla="*/ 996 h 82236"/>
                <a:gd name="connsiteX1" fmla="*/ 78980 w 131908"/>
                <a:gd name="connsiteY1" fmla="*/ 996 h 82236"/>
                <a:gd name="connsiteX2" fmla="*/ 140648 w 131908"/>
                <a:gd name="connsiteY2" fmla="*/ 38824 h 82236"/>
                <a:gd name="connsiteX3" fmla="*/ 147573 w 131908"/>
                <a:gd name="connsiteY3" fmla="*/ 36522 h 82236"/>
                <a:gd name="connsiteX4" fmla="*/ 147573 w 131908"/>
                <a:gd name="connsiteY4" fmla="*/ 45074 h 82236"/>
                <a:gd name="connsiteX5" fmla="*/ 147573 w 131908"/>
                <a:gd name="connsiteY5" fmla="*/ 45074 h 82236"/>
                <a:gd name="connsiteX6" fmla="*/ 145759 w 131908"/>
                <a:gd name="connsiteY6" fmla="*/ 48199 h 82236"/>
                <a:gd name="connsiteX7" fmla="*/ 75847 w 131908"/>
                <a:gd name="connsiteY7" fmla="*/ 91784 h 82236"/>
                <a:gd name="connsiteX8" fmla="*/ 68592 w 131908"/>
                <a:gd name="connsiteY8" fmla="*/ 91784 h 82236"/>
                <a:gd name="connsiteX9" fmla="*/ 1814 w 131908"/>
                <a:gd name="connsiteY9" fmla="*/ 50995 h 82236"/>
                <a:gd name="connsiteX10" fmla="*/ 0 w 131908"/>
                <a:gd name="connsiteY10" fmla="*/ 47706 h 82236"/>
                <a:gd name="connsiteX11" fmla="*/ 0 w 131908"/>
                <a:gd name="connsiteY11" fmla="*/ 47706 h 82236"/>
                <a:gd name="connsiteX12" fmla="*/ 0 w 131908"/>
                <a:gd name="connsiteY12" fmla="*/ 39153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725" y="996"/>
                  </a:moveTo>
                  <a:cubicBezTo>
                    <a:pt x="73960" y="-332"/>
                    <a:pt x="76745" y="-332"/>
                    <a:pt x="78980" y="996"/>
                  </a:cubicBezTo>
                  <a:lnTo>
                    <a:pt x="140648" y="38824"/>
                  </a:lnTo>
                  <a:lnTo>
                    <a:pt x="147573" y="36522"/>
                  </a:lnTo>
                  <a:lnTo>
                    <a:pt x="147573" y="45074"/>
                  </a:lnTo>
                  <a:lnTo>
                    <a:pt x="147573" y="45074"/>
                  </a:lnTo>
                  <a:cubicBezTo>
                    <a:pt x="147484" y="46339"/>
                    <a:pt x="146814" y="47492"/>
                    <a:pt x="145759" y="48199"/>
                  </a:cubicBezTo>
                  <a:lnTo>
                    <a:pt x="75847" y="91784"/>
                  </a:lnTo>
                  <a:cubicBezTo>
                    <a:pt x="73612" y="93112"/>
                    <a:pt x="70827" y="93112"/>
                    <a:pt x="68592" y="91784"/>
                  </a:cubicBezTo>
                  <a:lnTo>
                    <a:pt x="1814" y="50995"/>
                  </a:lnTo>
                  <a:cubicBezTo>
                    <a:pt x="752" y="50220"/>
                    <a:pt x="87" y="49016"/>
                    <a:pt x="0" y="47706"/>
                  </a:cubicBezTo>
                  <a:lnTo>
                    <a:pt x="0" y="47706"/>
                  </a:lnTo>
                  <a:lnTo>
                    <a:pt x="0" y="39153"/>
                  </a:lnTo>
                  <a:close/>
                </a:path>
              </a:pathLst>
            </a:custGeom>
            <a:solidFill>
              <a:srgbClr val="668BDC"/>
            </a:solidFill>
            <a:ln w="16481" cap="flat">
              <a:noFill/>
              <a:prstDash val="solid"/>
              <a:miter/>
            </a:ln>
          </p:spPr>
          <p:txBody>
            <a:bodyPr rtlCol="0" anchor="ctr"/>
            <a:lstStyle/>
            <a:p>
              <a:endParaRPr lang="en-US"/>
            </a:p>
          </p:txBody>
        </p:sp>
        <p:sp>
          <p:nvSpPr>
            <p:cNvPr id="399" name="Freeform 398">
              <a:extLst>
                <a:ext uri="{FF2B5EF4-FFF2-40B4-BE49-F238E27FC236}">
                  <a16:creationId xmlns:a16="http://schemas.microsoft.com/office/drawing/2014/main" id="{2B1249BA-7924-F24E-B30D-D2C081FB4368}"/>
                </a:ext>
              </a:extLst>
            </p:cNvPr>
            <p:cNvSpPr/>
            <p:nvPr/>
          </p:nvSpPr>
          <p:spPr>
            <a:xfrm>
              <a:off x="2751733" y="4249922"/>
              <a:ext cx="131909" cy="82236"/>
            </a:xfrm>
            <a:custGeom>
              <a:avLst/>
              <a:gdLst>
                <a:gd name="connsiteX0" fmla="*/ 71066 w 131908"/>
                <a:gd name="connsiteY0" fmla="*/ 1118 h 82236"/>
                <a:gd name="connsiteX1" fmla="*/ 78321 w 131908"/>
                <a:gd name="connsiteY1" fmla="*/ 1118 h 82236"/>
                <a:gd name="connsiteX2" fmla="*/ 139988 w 131908"/>
                <a:gd name="connsiteY2" fmla="*/ 38782 h 82236"/>
                <a:gd name="connsiteX3" fmla="*/ 146913 w 131908"/>
                <a:gd name="connsiteY3" fmla="*/ 36644 h 82236"/>
                <a:gd name="connsiteX4" fmla="*/ 146913 w 131908"/>
                <a:gd name="connsiteY4" fmla="*/ 45197 h 82236"/>
                <a:gd name="connsiteX5" fmla="*/ 146913 w 131908"/>
                <a:gd name="connsiteY5" fmla="*/ 45197 h 82236"/>
                <a:gd name="connsiteX6" fmla="*/ 145099 w 131908"/>
                <a:gd name="connsiteY6" fmla="*/ 48486 h 82236"/>
                <a:gd name="connsiteX7" fmla="*/ 75188 w 131908"/>
                <a:gd name="connsiteY7" fmla="*/ 92071 h 82236"/>
                <a:gd name="connsiteX8" fmla="*/ 67933 w 131908"/>
                <a:gd name="connsiteY8" fmla="*/ 92071 h 82236"/>
                <a:gd name="connsiteX9" fmla="*/ 1979 w 131908"/>
                <a:gd name="connsiteY9" fmla="*/ 51118 h 82236"/>
                <a:gd name="connsiteX10" fmla="*/ 0 w 131908"/>
                <a:gd name="connsiteY10" fmla="*/ 47993 h 82236"/>
                <a:gd name="connsiteX11" fmla="*/ 0 w 131908"/>
                <a:gd name="connsiteY11" fmla="*/ 47993 h 82236"/>
                <a:gd name="connsiteX12" fmla="*/ 0 w 131908"/>
                <a:gd name="connsiteY12" fmla="*/ 4009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1118"/>
                  </a:moveTo>
                  <a:cubicBezTo>
                    <a:pt x="73253" y="-373"/>
                    <a:pt x="76133" y="-373"/>
                    <a:pt x="78321" y="1118"/>
                  </a:cubicBezTo>
                  <a:lnTo>
                    <a:pt x="139988" y="38782"/>
                  </a:lnTo>
                  <a:lnTo>
                    <a:pt x="146913" y="36644"/>
                  </a:lnTo>
                  <a:lnTo>
                    <a:pt x="146913" y="45197"/>
                  </a:lnTo>
                  <a:lnTo>
                    <a:pt x="146913" y="45197"/>
                  </a:lnTo>
                  <a:cubicBezTo>
                    <a:pt x="146903" y="46528"/>
                    <a:pt x="146221" y="47765"/>
                    <a:pt x="145099" y="48486"/>
                  </a:cubicBezTo>
                  <a:lnTo>
                    <a:pt x="75188" y="92071"/>
                  </a:lnTo>
                  <a:cubicBezTo>
                    <a:pt x="72953" y="93399"/>
                    <a:pt x="70168" y="93399"/>
                    <a:pt x="67933" y="92071"/>
                  </a:cubicBezTo>
                  <a:lnTo>
                    <a:pt x="1979" y="51118"/>
                  </a:lnTo>
                  <a:cubicBezTo>
                    <a:pt x="841" y="50467"/>
                    <a:pt x="100" y="49297"/>
                    <a:pt x="0" y="47993"/>
                  </a:cubicBezTo>
                  <a:lnTo>
                    <a:pt x="0" y="47993"/>
                  </a:lnTo>
                  <a:lnTo>
                    <a:pt x="0" y="40098"/>
                  </a:lnTo>
                  <a:close/>
                </a:path>
              </a:pathLst>
            </a:custGeom>
            <a:solidFill>
              <a:srgbClr val="668BDC"/>
            </a:solidFill>
            <a:ln w="16481" cap="flat">
              <a:noFill/>
              <a:prstDash val="solid"/>
              <a:miter/>
            </a:ln>
          </p:spPr>
          <p:txBody>
            <a:bodyPr rtlCol="0" anchor="ctr"/>
            <a:lstStyle/>
            <a:p>
              <a:endParaRPr lang="en-US"/>
            </a:p>
          </p:txBody>
        </p:sp>
        <p:sp>
          <p:nvSpPr>
            <p:cNvPr id="400" name="Freeform 399">
              <a:extLst>
                <a:ext uri="{FF2B5EF4-FFF2-40B4-BE49-F238E27FC236}">
                  <a16:creationId xmlns:a16="http://schemas.microsoft.com/office/drawing/2014/main" id="{F50CEE62-6FD5-1046-BC8D-AE7D7A5D9864}"/>
                </a:ext>
              </a:extLst>
            </p:cNvPr>
            <p:cNvSpPr/>
            <p:nvPr/>
          </p:nvSpPr>
          <p:spPr>
            <a:xfrm>
              <a:off x="2653127" y="4189190"/>
              <a:ext cx="131909" cy="82236"/>
            </a:xfrm>
            <a:custGeom>
              <a:avLst/>
              <a:gdLst>
                <a:gd name="connsiteX0" fmla="*/ 70904 w 131908"/>
                <a:gd name="connsiteY0" fmla="*/ 996 h 82236"/>
                <a:gd name="connsiteX1" fmla="*/ 78159 w 131908"/>
                <a:gd name="connsiteY1" fmla="*/ 996 h 82236"/>
                <a:gd name="connsiteX2" fmla="*/ 139827 w 131908"/>
                <a:gd name="connsiteY2" fmla="*/ 38824 h 82236"/>
                <a:gd name="connsiteX3" fmla="*/ 146752 w 131908"/>
                <a:gd name="connsiteY3" fmla="*/ 36522 h 82236"/>
                <a:gd name="connsiteX4" fmla="*/ 146752 w 131908"/>
                <a:gd name="connsiteY4" fmla="*/ 45239 h 82236"/>
                <a:gd name="connsiteX5" fmla="*/ 146752 w 131908"/>
                <a:gd name="connsiteY5" fmla="*/ 45239 h 82236"/>
                <a:gd name="connsiteX6" fmla="*/ 144938 w 131908"/>
                <a:gd name="connsiteY6" fmla="*/ 48528 h 82236"/>
                <a:gd name="connsiteX7" fmla="*/ 75026 w 131908"/>
                <a:gd name="connsiteY7" fmla="*/ 91949 h 82236"/>
                <a:gd name="connsiteX8" fmla="*/ 67771 w 131908"/>
                <a:gd name="connsiteY8" fmla="*/ 91949 h 82236"/>
                <a:gd name="connsiteX9" fmla="*/ 1817 w 131908"/>
                <a:gd name="connsiteY9" fmla="*/ 51160 h 82236"/>
                <a:gd name="connsiteX10" fmla="*/ 3 w 131908"/>
                <a:gd name="connsiteY10" fmla="*/ 47870 h 82236"/>
                <a:gd name="connsiteX11" fmla="*/ 3 w 131908"/>
                <a:gd name="connsiteY11" fmla="*/ 47870 h 82236"/>
                <a:gd name="connsiteX12" fmla="*/ 3 w 131908"/>
                <a:gd name="connsiteY12" fmla="*/ 39153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4" y="996"/>
                  </a:moveTo>
                  <a:cubicBezTo>
                    <a:pt x="73139" y="-332"/>
                    <a:pt x="75924" y="-332"/>
                    <a:pt x="78159" y="996"/>
                  </a:cubicBezTo>
                  <a:lnTo>
                    <a:pt x="139827" y="38824"/>
                  </a:lnTo>
                  <a:lnTo>
                    <a:pt x="146752" y="36522"/>
                  </a:lnTo>
                  <a:lnTo>
                    <a:pt x="146752" y="45239"/>
                  </a:lnTo>
                  <a:lnTo>
                    <a:pt x="146752" y="45239"/>
                  </a:lnTo>
                  <a:cubicBezTo>
                    <a:pt x="146742" y="46570"/>
                    <a:pt x="146060" y="47807"/>
                    <a:pt x="144938" y="48528"/>
                  </a:cubicBezTo>
                  <a:lnTo>
                    <a:pt x="75026" y="91949"/>
                  </a:lnTo>
                  <a:cubicBezTo>
                    <a:pt x="72839" y="93440"/>
                    <a:pt x="69959" y="93440"/>
                    <a:pt x="67771" y="91949"/>
                  </a:cubicBezTo>
                  <a:lnTo>
                    <a:pt x="1817" y="51160"/>
                  </a:lnTo>
                  <a:cubicBezTo>
                    <a:pt x="645" y="50487"/>
                    <a:pt x="-54" y="49218"/>
                    <a:pt x="3" y="47870"/>
                  </a:cubicBezTo>
                  <a:lnTo>
                    <a:pt x="3" y="47870"/>
                  </a:lnTo>
                  <a:lnTo>
                    <a:pt x="3" y="39153"/>
                  </a:lnTo>
                  <a:close/>
                </a:path>
              </a:pathLst>
            </a:custGeom>
            <a:solidFill>
              <a:srgbClr val="668BDC"/>
            </a:solidFill>
            <a:ln w="16481" cap="flat">
              <a:noFill/>
              <a:prstDash val="solid"/>
              <a:miter/>
            </a:ln>
          </p:spPr>
          <p:txBody>
            <a:bodyPr rtlCol="0" anchor="ctr"/>
            <a:lstStyle/>
            <a:p>
              <a:endParaRPr lang="en-US"/>
            </a:p>
          </p:txBody>
        </p:sp>
        <p:sp>
          <p:nvSpPr>
            <p:cNvPr id="401" name="Freeform 400">
              <a:extLst>
                <a:ext uri="{FF2B5EF4-FFF2-40B4-BE49-F238E27FC236}">
                  <a16:creationId xmlns:a16="http://schemas.microsoft.com/office/drawing/2014/main" id="{D889CE42-7FDC-2E44-ACD1-79DB9F992EA9}"/>
                </a:ext>
              </a:extLst>
            </p:cNvPr>
            <p:cNvSpPr/>
            <p:nvPr/>
          </p:nvSpPr>
          <p:spPr>
            <a:xfrm>
              <a:off x="2554361" y="4128499"/>
              <a:ext cx="131909" cy="82236"/>
            </a:xfrm>
            <a:custGeom>
              <a:avLst/>
              <a:gdLst>
                <a:gd name="connsiteX0" fmla="*/ 70904 w 131908"/>
                <a:gd name="connsiteY0" fmla="*/ 996 h 82236"/>
                <a:gd name="connsiteX1" fmla="*/ 78159 w 131908"/>
                <a:gd name="connsiteY1" fmla="*/ 996 h 82236"/>
                <a:gd name="connsiteX2" fmla="*/ 139827 w 131908"/>
                <a:gd name="connsiteY2" fmla="*/ 38824 h 82236"/>
                <a:gd name="connsiteX3" fmla="*/ 146752 w 131908"/>
                <a:gd name="connsiteY3" fmla="*/ 36522 h 82236"/>
                <a:gd name="connsiteX4" fmla="*/ 146752 w 131908"/>
                <a:gd name="connsiteY4" fmla="*/ 45239 h 82236"/>
                <a:gd name="connsiteX5" fmla="*/ 146752 w 131908"/>
                <a:gd name="connsiteY5" fmla="*/ 45239 h 82236"/>
                <a:gd name="connsiteX6" fmla="*/ 144938 w 131908"/>
                <a:gd name="connsiteY6" fmla="*/ 48364 h 82236"/>
                <a:gd name="connsiteX7" fmla="*/ 75026 w 131908"/>
                <a:gd name="connsiteY7" fmla="*/ 91949 h 82236"/>
                <a:gd name="connsiteX8" fmla="*/ 67771 w 131908"/>
                <a:gd name="connsiteY8" fmla="*/ 91949 h 82236"/>
                <a:gd name="connsiteX9" fmla="*/ 1817 w 131908"/>
                <a:gd name="connsiteY9" fmla="*/ 51160 h 82236"/>
                <a:gd name="connsiteX10" fmla="*/ 3 w 131908"/>
                <a:gd name="connsiteY10" fmla="*/ 47870 h 82236"/>
                <a:gd name="connsiteX11" fmla="*/ 3 w 131908"/>
                <a:gd name="connsiteY11" fmla="*/ 47870 h 82236"/>
                <a:gd name="connsiteX12" fmla="*/ 3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4" y="996"/>
                  </a:moveTo>
                  <a:cubicBezTo>
                    <a:pt x="73139" y="-332"/>
                    <a:pt x="75924" y="-332"/>
                    <a:pt x="78159" y="996"/>
                  </a:cubicBezTo>
                  <a:lnTo>
                    <a:pt x="139827" y="38824"/>
                  </a:lnTo>
                  <a:lnTo>
                    <a:pt x="146752" y="36522"/>
                  </a:lnTo>
                  <a:lnTo>
                    <a:pt x="146752" y="45239"/>
                  </a:lnTo>
                  <a:lnTo>
                    <a:pt x="146752" y="45239"/>
                  </a:lnTo>
                  <a:cubicBezTo>
                    <a:pt x="146717" y="46520"/>
                    <a:pt x="146034" y="47696"/>
                    <a:pt x="144938" y="48364"/>
                  </a:cubicBezTo>
                  <a:lnTo>
                    <a:pt x="75026" y="91949"/>
                  </a:lnTo>
                  <a:cubicBezTo>
                    <a:pt x="72791" y="93277"/>
                    <a:pt x="70007" y="93277"/>
                    <a:pt x="67771" y="91949"/>
                  </a:cubicBezTo>
                  <a:lnTo>
                    <a:pt x="1817" y="51160"/>
                  </a:lnTo>
                  <a:cubicBezTo>
                    <a:pt x="645" y="50486"/>
                    <a:pt x="-54" y="49218"/>
                    <a:pt x="3" y="47870"/>
                  </a:cubicBezTo>
                  <a:lnTo>
                    <a:pt x="3" y="47870"/>
                  </a:lnTo>
                  <a:lnTo>
                    <a:pt x="3" y="39318"/>
                  </a:lnTo>
                  <a:close/>
                </a:path>
              </a:pathLst>
            </a:custGeom>
            <a:solidFill>
              <a:srgbClr val="668BDC"/>
            </a:solidFill>
            <a:ln w="16481" cap="flat">
              <a:noFill/>
              <a:prstDash val="solid"/>
              <a:miter/>
            </a:ln>
          </p:spPr>
          <p:txBody>
            <a:bodyPr rtlCol="0" anchor="ctr"/>
            <a:lstStyle/>
            <a:p>
              <a:endParaRPr lang="en-US"/>
            </a:p>
          </p:txBody>
        </p:sp>
        <p:sp>
          <p:nvSpPr>
            <p:cNvPr id="402" name="Freeform 401">
              <a:extLst>
                <a:ext uri="{FF2B5EF4-FFF2-40B4-BE49-F238E27FC236}">
                  <a16:creationId xmlns:a16="http://schemas.microsoft.com/office/drawing/2014/main" id="{9B68E176-2716-764F-95D6-315ACA3DE52E}"/>
                </a:ext>
              </a:extLst>
            </p:cNvPr>
            <p:cNvSpPr/>
            <p:nvPr/>
          </p:nvSpPr>
          <p:spPr>
            <a:xfrm>
              <a:off x="2455596" y="4067809"/>
              <a:ext cx="131909" cy="82236"/>
            </a:xfrm>
            <a:custGeom>
              <a:avLst/>
              <a:gdLst>
                <a:gd name="connsiteX0" fmla="*/ 70902 w 131908"/>
                <a:gd name="connsiteY0" fmla="*/ 996 h 82236"/>
                <a:gd name="connsiteX1" fmla="*/ 78157 w 131908"/>
                <a:gd name="connsiteY1" fmla="*/ 996 h 82236"/>
                <a:gd name="connsiteX2" fmla="*/ 139824 w 131908"/>
                <a:gd name="connsiteY2" fmla="*/ 38660 h 82236"/>
                <a:gd name="connsiteX3" fmla="*/ 146750 w 131908"/>
                <a:gd name="connsiteY3" fmla="*/ 36522 h 82236"/>
                <a:gd name="connsiteX4" fmla="*/ 146750 w 131908"/>
                <a:gd name="connsiteY4" fmla="*/ 45239 h 82236"/>
                <a:gd name="connsiteX5" fmla="*/ 146750 w 131908"/>
                <a:gd name="connsiteY5" fmla="*/ 45239 h 82236"/>
                <a:gd name="connsiteX6" fmla="*/ 144936 w 131908"/>
                <a:gd name="connsiteY6" fmla="*/ 48364 h 82236"/>
                <a:gd name="connsiteX7" fmla="*/ 75024 w 131908"/>
                <a:gd name="connsiteY7" fmla="*/ 91949 h 82236"/>
                <a:gd name="connsiteX8" fmla="*/ 67769 w 131908"/>
                <a:gd name="connsiteY8" fmla="*/ 91949 h 82236"/>
                <a:gd name="connsiteX9" fmla="*/ 1815 w 131908"/>
                <a:gd name="connsiteY9" fmla="*/ 50995 h 82236"/>
                <a:gd name="connsiteX10" fmla="*/ 1 w 131908"/>
                <a:gd name="connsiteY10" fmla="*/ 47870 h 82236"/>
                <a:gd name="connsiteX11" fmla="*/ 1 w 131908"/>
                <a:gd name="connsiteY11" fmla="*/ 47870 h 82236"/>
                <a:gd name="connsiteX12" fmla="*/ 1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2" y="996"/>
                  </a:moveTo>
                  <a:cubicBezTo>
                    <a:pt x="73137" y="-332"/>
                    <a:pt x="75922" y="-332"/>
                    <a:pt x="78157" y="996"/>
                  </a:cubicBezTo>
                  <a:lnTo>
                    <a:pt x="139824" y="38660"/>
                  </a:lnTo>
                  <a:lnTo>
                    <a:pt x="146750" y="36522"/>
                  </a:lnTo>
                  <a:lnTo>
                    <a:pt x="146750" y="45239"/>
                  </a:lnTo>
                  <a:lnTo>
                    <a:pt x="146750" y="45239"/>
                  </a:lnTo>
                  <a:cubicBezTo>
                    <a:pt x="146715" y="46520"/>
                    <a:pt x="146032" y="47696"/>
                    <a:pt x="144936" y="48364"/>
                  </a:cubicBezTo>
                  <a:lnTo>
                    <a:pt x="75024" y="91949"/>
                  </a:lnTo>
                  <a:cubicBezTo>
                    <a:pt x="72789" y="93277"/>
                    <a:pt x="70004" y="93277"/>
                    <a:pt x="67769" y="91949"/>
                  </a:cubicBezTo>
                  <a:lnTo>
                    <a:pt x="1815" y="50995"/>
                  </a:lnTo>
                  <a:cubicBezTo>
                    <a:pt x="669" y="50377"/>
                    <a:pt x="-32" y="49169"/>
                    <a:pt x="1" y="47870"/>
                  </a:cubicBezTo>
                  <a:lnTo>
                    <a:pt x="1" y="47870"/>
                  </a:lnTo>
                  <a:lnTo>
                    <a:pt x="1" y="39318"/>
                  </a:lnTo>
                  <a:close/>
                </a:path>
              </a:pathLst>
            </a:custGeom>
            <a:solidFill>
              <a:srgbClr val="668BDC"/>
            </a:solidFill>
            <a:ln w="16481" cap="flat">
              <a:noFill/>
              <a:prstDash val="solid"/>
              <a:miter/>
            </a:ln>
          </p:spPr>
          <p:txBody>
            <a:bodyPr rtlCol="0" anchor="ctr"/>
            <a:lstStyle/>
            <a:p>
              <a:endParaRPr lang="en-US"/>
            </a:p>
          </p:txBody>
        </p:sp>
        <p:sp>
          <p:nvSpPr>
            <p:cNvPr id="403" name="Freeform 402">
              <a:extLst>
                <a:ext uri="{FF2B5EF4-FFF2-40B4-BE49-F238E27FC236}">
                  <a16:creationId xmlns:a16="http://schemas.microsoft.com/office/drawing/2014/main" id="{0C685FFB-8910-7E40-87C2-D3145191B827}"/>
                </a:ext>
              </a:extLst>
            </p:cNvPr>
            <p:cNvSpPr/>
            <p:nvPr/>
          </p:nvSpPr>
          <p:spPr>
            <a:xfrm>
              <a:off x="2356831" y="4006996"/>
              <a:ext cx="131909" cy="82236"/>
            </a:xfrm>
            <a:custGeom>
              <a:avLst/>
              <a:gdLst>
                <a:gd name="connsiteX0" fmla="*/ 70901 w 131908"/>
                <a:gd name="connsiteY0" fmla="*/ 1118 h 82236"/>
                <a:gd name="connsiteX1" fmla="*/ 78156 w 131908"/>
                <a:gd name="connsiteY1" fmla="*/ 1118 h 82236"/>
                <a:gd name="connsiteX2" fmla="*/ 139823 w 131908"/>
                <a:gd name="connsiteY2" fmla="*/ 38782 h 82236"/>
                <a:gd name="connsiteX3" fmla="*/ 146748 w 131908"/>
                <a:gd name="connsiteY3" fmla="*/ 36480 h 82236"/>
                <a:gd name="connsiteX4" fmla="*/ 146748 w 131908"/>
                <a:gd name="connsiteY4" fmla="*/ 45197 h 82236"/>
                <a:gd name="connsiteX5" fmla="*/ 146748 w 131908"/>
                <a:gd name="connsiteY5" fmla="*/ 45197 h 82236"/>
                <a:gd name="connsiteX6" fmla="*/ 144935 w 131908"/>
                <a:gd name="connsiteY6" fmla="*/ 48486 h 82236"/>
                <a:gd name="connsiteX7" fmla="*/ 75023 w 131908"/>
                <a:gd name="connsiteY7" fmla="*/ 91907 h 82236"/>
                <a:gd name="connsiteX8" fmla="*/ 67768 w 131908"/>
                <a:gd name="connsiteY8" fmla="*/ 91907 h 82236"/>
                <a:gd name="connsiteX9" fmla="*/ 1814 w 131908"/>
                <a:gd name="connsiteY9" fmla="*/ 51118 h 82236"/>
                <a:gd name="connsiteX10" fmla="*/ 0 w 131908"/>
                <a:gd name="connsiteY10" fmla="*/ 47993 h 82236"/>
                <a:gd name="connsiteX11" fmla="*/ 0 w 131908"/>
                <a:gd name="connsiteY11" fmla="*/ 47993 h 82236"/>
                <a:gd name="connsiteX12" fmla="*/ 0 w 131908"/>
                <a:gd name="connsiteY12" fmla="*/ 3944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18"/>
                  </a:moveTo>
                  <a:cubicBezTo>
                    <a:pt x="73088" y="-373"/>
                    <a:pt x="75968" y="-373"/>
                    <a:pt x="78156" y="1118"/>
                  </a:cubicBezTo>
                  <a:lnTo>
                    <a:pt x="139823" y="38782"/>
                  </a:lnTo>
                  <a:lnTo>
                    <a:pt x="146748" y="36480"/>
                  </a:lnTo>
                  <a:lnTo>
                    <a:pt x="146748" y="45197"/>
                  </a:lnTo>
                  <a:lnTo>
                    <a:pt x="146748" y="45197"/>
                  </a:lnTo>
                  <a:cubicBezTo>
                    <a:pt x="146739" y="46528"/>
                    <a:pt x="146057" y="47765"/>
                    <a:pt x="144935" y="48486"/>
                  </a:cubicBezTo>
                  <a:lnTo>
                    <a:pt x="75023" y="91907"/>
                  </a:lnTo>
                  <a:cubicBezTo>
                    <a:pt x="72835" y="93398"/>
                    <a:pt x="69955" y="93398"/>
                    <a:pt x="67768" y="91907"/>
                  </a:cubicBezTo>
                  <a:lnTo>
                    <a:pt x="1814" y="51118"/>
                  </a:lnTo>
                  <a:cubicBezTo>
                    <a:pt x="718" y="50450"/>
                    <a:pt x="35" y="49274"/>
                    <a:pt x="0" y="47993"/>
                  </a:cubicBezTo>
                  <a:lnTo>
                    <a:pt x="0" y="47993"/>
                  </a:lnTo>
                  <a:lnTo>
                    <a:pt x="0" y="39440"/>
                  </a:lnTo>
                  <a:close/>
                </a:path>
              </a:pathLst>
            </a:custGeom>
            <a:solidFill>
              <a:srgbClr val="668BDC"/>
            </a:solidFill>
            <a:ln w="16481" cap="flat">
              <a:noFill/>
              <a:prstDash val="solid"/>
              <a:miter/>
            </a:ln>
          </p:spPr>
          <p:txBody>
            <a:bodyPr rtlCol="0" anchor="ctr"/>
            <a:lstStyle/>
            <a:p>
              <a:endParaRPr lang="en-US"/>
            </a:p>
          </p:txBody>
        </p:sp>
        <p:sp>
          <p:nvSpPr>
            <p:cNvPr id="404" name="Freeform 403">
              <a:extLst>
                <a:ext uri="{FF2B5EF4-FFF2-40B4-BE49-F238E27FC236}">
                  <a16:creationId xmlns:a16="http://schemas.microsoft.com/office/drawing/2014/main" id="{DE16068E-A7CC-4D49-BDED-D05D7874850F}"/>
                </a:ext>
              </a:extLst>
            </p:cNvPr>
            <p:cNvSpPr/>
            <p:nvPr/>
          </p:nvSpPr>
          <p:spPr>
            <a:xfrm>
              <a:off x="2258064" y="3946264"/>
              <a:ext cx="131909" cy="82236"/>
            </a:xfrm>
            <a:custGeom>
              <a:avLst/>
              <a:gdLst>
                <a:gd name="connsiteX0" fmla="*/ 70901 w 131908"/>
                <a:gd name="connsiteY0" fmla="*/ 996 h 82236"/>
                <a:gd name="connsiteX1" fmla="*/ 78156 w 131908"/>
                <a:gd name="connsiteY1" fmla="*/ 996 h 82236"/>
                <a:gd name="connsiteX2" fmla="*/ 139823 w 131908"/>
                <a:gd name="connsiteY2" fmla="*/ 38824 h 82236"/>
                <a:gd name="connsiteX3" fmla="*/ 146748 w 131908"/>
                <a:gd name="connsiteY3" fmla="*/ 36522 h 82236"/>
                <a:gd name="connsiteX4" fmla="*/ 146748 w 131908"/>
                <a:gd name="connsiteY4" fmla="*/ 45239 h 82236"/>
                <a:gd name="connsiteX5" fmla="*/ 146748 w 131908"/>
                <a:gd name="connsiteY5" fmla="*/ 45239 h 82236"/>
                <a:gd name="connsiteX6" fmla="*/ 144935 w 131908"/>
                <a:gd name="connsiteY6" fmla="*/ 48364 h 82236"/>
                <a:gd name="connsiteX7" fmla="*/ 75023 w 131908"/>
                <a:gd name="connsiteY7" fmla="*/ 91949 h 82236"/>
                <a:gd name="connsiteX8" fmla="*/ 67768 w 131908"/>
                <a:gd name="connsiteY8" fmla="*/ 91949 h 82236"/>
                <a:gd name="connsiteX9" fmla="*/ 1814 w 131908"/>
                <a:gd name="connsiteY9" fmla="*/ 51160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6"/>
                  </a:moveTo>
                  <a:cubicBezTo>
                    <a:pt x="73136" y="-332"/>
                    <a:pt x="75921" y="-332"/>
                    <a:pt x="78156" y="996"/>
                  </a:cubicBezTo>
                  <a:lnTo>
                    <a:pt x="139823" y="38824"/>
                  </a:lnTo>
                  <a:lnTo>
                    <a:pt x="146748" y="36522"/>
                  </a:lnTo>
                  <a:lnTo>
                    <a:pt x="146748" y="45239"/>
                  </a:lnTo>
                  <a:lnTo>
                    <a:pt x="146748" y="45239"/>
                  </a:lnTo>
                  <a:cubicBezTo>
                    <a:pt x="146713" y="46520"/>
                    <a:pt x="146031" y="47696"/>
                    <a:pt x="144935" y="48364"/>
                  </a:cubicBezTo>
                  <a:lnTo>
                    <a:pt x="75023" y="91949"/>
                  </a:lnTo>
                  <a:cubicBezTo>
                    <a:pt x="72836" y="93440"/>
                    <a:pt x="69956" y="93440"/>
                    <a:pt x="67768" y="91949"/>
                  </a:cubicBezTo>
                  <a:lnTo>
                    <a:pt x="1814" y="51160"/>
                  </a:lnTo>
                  <a:cubicBezTo>
                    <a:pt x="692" y="50439"/>
                    <a:pt x="10" y="49202"/>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405" name="Freeform 404">
              <a:extLst>
                <a:ext uri="{FF2B5EF4-FFF2-40B4-BE49-F238E27FC236}">
                  <a16:creationId xmlns:a16="http://schemas.microsoft.com/office/drawing/2014/main" id="{4E2609D9-5B95-E74B-91F7-039074F5A3EE}"/>
                </a:ext>
              </a:extLst>
            </p:cNvPr>
            <p:cNvSpPr/>
            <p:nvPr/>
          </p:nvSpPr>
          <p:spPr>
            <a:xfrm>
              <a:off x="2159298" y="3885573"/>
              <a:ext cx="131909" cy="82236"/>
            </a:xfrm>
            <a:custGeom>
              <a:avLst/>
              <a:gdLst>
                <a:gd name="connsiteX0" fmla="*/ 70901 w 131908"/>
                <a:gd name="connsiteY0" fmla="*/ 996 h 82236"/>
                <a:gd name="connsiteX1" fmla="*/ 78156 w 131908"/>
                <a:gd name="connsiteY1" fmla="*/ 996 h 82236"/>
                <a:gd name="connsiteX2" fmla="*/ 139823 w 131908"/>
                <a:gd name="connsiteY2" fmla="*/ 38824 h 82236"/>
                <a:gd name="connsiteX3" fmla="*/ 146748 w 131908"/>
                <a:gd name="connsiteY3" fmla="*/ 36522 h 82236"/>
                <a:gd name="connsiteX4" fmla="*/ 146748 w 131908"/>
                <a:gd name="connsiteY4" fmla="*/ 45239 h 82236"/>
                <a:gd name="connsiteX5" fmla="*/ 146748 w 131908"/>
                <a:gd name="connsiteY5" fmla="*/ 45239 h 82236"/>
                <a:gd name="connsiteX6" fmla="*/ 144935 w 131908"/>
                <a:gd name="connsiteY6" fmla="*/ 48364 h 82236"/>
                <a:gd name="connsiteX7" fmla="*/ 75188 w 131908"/>
                <a:gd name="connsiteY7" fmla="*/ 91949 h 82236"/>
                <a:gd name="connsiteX8" fmla="*/ 67768 w 131908"/>
                <a:gd name="connsiteY8" fmla="*/ 91949 h 82236"/>
                <a:gd name="connsiteX9" fmla="*/ 1814 w 131908"/>
                <a:gd name="connsiteY9" fmla="*/ 50995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6"/>
                  </a:moveTo>
                  <a:cubicBezTo>
                    <a:pt x="73136" y="-332"/>
                    <a:pt x="75921" y="-332"/>
                    <a:pt x="78156" y="996"/>
                  </a:cubicBezTo>
                  <a:lnTo>
                    <a:pt x="139823" y="38824"/>
                  </a:lnTo>
                  <a:lnTo>
                    <a:pt x="146748" y="36522"/>
                  </a:lnTo>
                  <a:lnTo>
                    <a:pt x="146748" y="45239"/>
                  </a:lnTo>
                  <a:lnTo>
                    <a:pt x="146748" y="45239"/>
                  </a:lnTo>
                  <a:cubicBezTo>
                    <a:pt x="146713" y="46520"/>
                    <a:pt x="146031" y="47696"/>
                    <a:pt x="144935" y="48364"/>
                  </a:cubicBezTo>
                  <a:lnTo>
                    <a:pt x="75188" y="91949"/>
                  </a:lnTo>
                  <a:cubicBezTo>
                    <a:pt x="72892" y="93271"/>
                    <a:pt x="70064" y="93271"/>
                    <a:pt x="67768" y="91949"/>
                  </a:cubicBezTo>
                  <a:lnTo>
                    <a:pt x="1814" y="50995"/>
                  </a:lnTo>
                  <a:cubicBezTo>
                    <a:pt x="718" y="50327"/>
                    <a:pt x="35" y="49151"/>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406" name="Freeform 405">
              <a:extLst>
                <a:ext uri="{FF2B5EF4-FFF2-40B4-BE49-F238E27FC236}">
                  <a16:creationId xmlns:a16="http://schemas.microsoft.com/office/drawing/2014/main" id="{B62E1E46-1C18-C645-87E2-780C459A8023}"/>
                </a:ext>
              </a:extLst>
            </p:cNvPr>
            <p:cNvSpPr/>
            <p:nvPr/>
          </p:nvSpPr>
          <p:spPr>
            <a:xfrm>
              <a:off x="2060531" y="3824772"/>
              <a:ext cx="131909" cy="82236"/>
            </a:xfrm>
            <a:custGeom>
              <a:avLst/>
              <a:gdLst>
                <a:gd name="connsiteX0" fmla="*/ 70901 w 131908"/>
                <a:gd name="connsiteY0" fmla="*/ 1106 h 82236"/>
                <a:gd name="connsiteX1" fmla="*/ 78321 w 131908"/>
                <a:gd name="connsiteY1" fmla="*/ 1106 h 82236"/>
                <a:gd name="connsiteX2" fmla="*/ 139823 w 131908"/>
                <a:gd name="connsiteY2" fmla="*/ 38771 h 82236"/>
                <a:gd name="connsiteX3" fmla="*/ 146748 w 131908"/>
                <a:gd name="connsiteY3" fmla="*/ 36632 h 82236"/>
                <a:gd name="connsiteX4" fmla="*/ 146748 w 131908"/>
                <a:gd name="connsiteY4" fmla="*/ 45185 h 82236"/>
                <a:gd name="connsiteX5" fmla="*/ 146748 w 131908"/>
                <a:gd name="connsiteY5" fmla="*/ 45185 h 82236"/>
                <a:gd name="connsiteX6" fmla="*/ 144935 w 131908"/>
                <a:gd name="connsiteY6" fmla="*/ 48474 h 82236"/>
                <a:gd name="connsiteX7" fmla="*/ 75188 w 131908"/>
                <a:gd name="connsiteY7" fmla="*/ 92059 h 82236"/>
                <a:gd name="connsiteX8" fmla="*/ 67768 w 131908"/>
                <a:gd name="connsiteY8" fmla="*/ 92059 h 82236"/>
                <a:gd name="connsiteX9" fmla="*/ 1814 w 131908"/>
                <a:gd name="connsiteY9" fmla="*/ 51106 h 82236"/>
                <a:gd name="connsiteX10" fmla="*/ 0 w 131908"/>
                <a:gd name="connsiteY10" fmla="*/ 47981 h 82236"/>
                <a:gd name="connsiteX11" fmla="*/ 0 w 131908"/>
                <a:gd name="connsiteY11" fmla="*/ 47981 h 82236"/>
                <a:gd name="connsiteX12" fmla="*/ 0 w 131908"/>
                <a:gd name="connsiteY12" fmla="*/ 3942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06"/>
                  </a:moveTo>
                  <a:cubicBezTo>
                    <a:pt x="73153" y="-369"/>
                    <a:pt x="76068" y="-369"/>
                    <a:pt x="78321" y="1106"/>
                  </a:cubicBezTo>
                  <a:lnTo>
                    <a:pt x="139823" y="38771"/>
                  </a:lnTo>
                  <a:lnTo>
                    <a:pt x="146748" y="36632"/>
                  </a:lnTo>
                  <a:lnTo>
                    <a:pt x="146748" y="45185"/>
                  </a:lnTo>
                  <a:lnTo>
                    <a:pt x="146748" y="45185"/>
                  </a:lnTo>
                  <a:cubicBezTo>
                    <a:pt x="146739" y="46516"/>
                    <a:pt x="146057" y="47753"/>
                    <a:pt x="144935" y="48474"/>
                  </a:cubicBezTo>
                  <a:lnTo>
                    <a:pt x="75188" y="92059"/>
                  </a:lnTo>
                  <a:cubicBezTo>
                    <a:pt x="72892" y="93382"/>
                    <a:pt x="70064" y="93382"/>
                    <a:pt x="67768" y="92059"/>
                  </a:cubicBezTo>
                  <a:lnTo>
                    <a:pt x="1814" y="51106"/>
                  </a:lnTo>
                  <a:cubicBezTo>
                    <a:pt x="718" y="50438"/>
                    <a:pt x="35" y="49262"/>
                    <a:pt x="0" y="47981"/>
                  </a:cubicBezTo>
                  <a:lnTo>
                    <a:pt x="0" y="47981"/>
                  </a:lnTo>
                  <a:lnTo>
                    <a:pt x="0" y="39428"/>
                  </a:lnTo>
                  <a:close/>
                </a:path>
              </a:pathLst>
            </a:custGeom>
            <a:solidFill>
              <a:srgbClr val="668BDC"/>
            </a:solidFill>
            <a:ln w="16481" cap="flat">
              <a:noFill/>
              <a:prstDash val="solid"/>
              <a:miter/>
            </a:ln>
          </p:spPr>
          <p:txBody>
            <a:bodyPr rtlCol="0" anchor="ctr"/>
            <a:lstStyle/>
            <a:p>
              <a:endParaRPr lang="en-US"/>
            </a:p>
          </p:txBody>
        </p:sp>
        <p:sp>
          <p:nvSpPr>
            <p:cNvPr id="407" name="Freeform 406">
              <a:extLst>
                <a:ext uri="{FF2B5EF4-FFF2-40B4-BE49-F238E27FC236}">
                  <a16:creationId xmlns:a16="http://schemas.microsoft.com/office/drawing/2014/main" id="{85F24D47-577F-7648-A74F-DCC67BA16A29}"/>
                </a:ext>
              </a:extLst>
            </p:cNvPr>
            <p:cNvSpPr/>
            <p:nvPr/>
          </p:nvSpPr>
          <p:spPr>
            <a:xfrm>
              <a:off x="1961764" y="3764032"/>
              <a:ext cx="131909" cy="82236"/>
            </a:xfrm>
            <a:custGeom>
              <a:avLst/>
              <a:gdLst>
                <a:gd name="connsiteX0" fmla="*/ 70901 w 131908"/>
                <a:gd name="connsiteY0" fmla="*/ 992 h 82236"/>
                <a:gd name="connsiteX1" fmla="*/ 78321 w 131908"/>
                <a:gd name="connsiteY1" fmla="*/ 992 h 82236"/>
                <a:gd name="connsiteX2" fmla="*/ 139823 w 131908"/>
                <a:gd name="connsiteY2" fmla="*/ 38820 h 82236"/>
                <a:gd name="connsiteX3" fmla="*/ 146748 w 131908"/>
                <a:gd name="connsiteY3" fmla="*/ 36518 h 82236"/>
                <a:gd name="connsiteX4" fmla="*/ 146748 w 131908"/>
                <a:gd name="connsiteY4" fmla="*/ 45235 h 82236"/>
                <a:gd name="connsiteX5" fmla="*/ 146748 w 131908"/>
                <a:gd name="connsiteY5" fmla="*/ 45235 h 82236"/>
                <a:gd name="connsiteX6" fmla="*/ 144935 w 131908"/>
                <a:gd name="connsiteY6" fmla="*/ 48360 h 82236"/>
                <a:gd name="connsiteX7" fmla="*/ 75188 w 131908"/>
                <a:gd name="connsiteY7" fmla="*/ 91945 h 82236"/>
                <a:gd name="connsiteX8" fmla="*/ 67768 w 131908"/>
                <a:gd name="connsiteY8" fmla="*/ 91945 h 82236"/>
                <a:gd name="connsiteX9" fmla="*/ 1814 w 131908"/>
                <a:gd name="connsiteY9" fmla="*/ 51156 h 82236"/>
                <a:gd name="connsiteX10" fmla="*/ 0 w 131908"/>
                <a:gd name="connsiteY10" fmla="*/ 47866 h 82236"/>
                <a:gd name="connsiteX11" fmla="*/ 0 w 131908"/>
                <a:gd name="connsiteY11" fmla="*/ 47866 h 82236"/>
                <a:gd name="connsiteX12" fmla="*/ 0 w 131908"/>
                <a:gd name="connsiteY12" fmla="*/ 39314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2"/>
                  </a:moveTo>
                  <a:cubicBezTo>
                    <a:pt x="73197" y="-331"/>
                    <a:pt x="76025" y="-331"/>
                    <a:pt x="78321" y="992"/>
                  </a:cubicBezTo>
                  <a:lnTo>
                    <a:pt x="139823" y="38820"/>
                  </a:lnTo>
                  <a:lnTo>
                    <a:pt x="146748" y="36518"/>
                  </a:lnTo>
                  <a:lnTo>
                    <a:pt x="146748" y="45235"/>
                  </a:lnTo>
                  <a:lnTo>
                    <a:pt x="146748" y="45235"/>
                  </a:lnTo>
                  <a:cubicBezTo>
                    <a:pt x="146781" y="46534"/>
                    <a:pt x="146080" y="47741"/>
                    <a:pt x="144935" y="48360"/>
                  </a:cubicBezTo>
                  <a:lnTo>
                    <a:pt x="75188" y="91945"/>
                  </a:lnTo>
                  <a:cubicBezTo>
                    <a:pt x="72936" y="93420"/>
                    <a:pt x="70020" y="93420"/>
                    <a:pt x="67768" y="91945"/>
                  </a:cubicBezTo>
                  <a:lnTo>
                    <a:pt x="1814" y="51156"/>
                  </a:lnTo>
                  <a:cubicBezTo>
                    <a:pt x="692" y="50434"/>
                    <a:pt x="10" y="49198"/>
                    <a:pt x="0" y="47866"/>
                  </a:cubicBezTo>
                  <a:lnTo>
                    <a:pt x="0" y="47866"/>
                  </a:lnTo>
                  <a:lnTo>
                    <a:pt x="0" y="39314"/>
                  </a:lnTo>
                  <a:close/>
                </a:path>
              </a:pathLst>
            </a:custGeom>
            <a:solidFill>
              <a:srgbClr val="668BDC"/>
            </a:solidFill>
            <a:ln w="16481" cap="flat">
              <a:noFill/>
              <a:prstDash val="solid"/>
              <a:miter/>
            </a:ln>
          </p:spPr>
          <p:txBody>
            <a:bodyPr rtlCol="0" anchor="ctr"/>
            <a:lstStyle/>
            <a:p>
              <a:endParaRPr lang="en-US"/>
            </a:p>
          </p:txBody>
        </p:sp>
        <p:sp>
          <p:nvSpPr>
            <p:cNvPr id="408" name="Freeform 407">
              <a:extLst>
                <a:ext uri="{FF2B5EF4-FFF2-40B4-BE49-F238E27FC236}">
                  <a16:creationId xmlns:a16="http://schemas.microsoft.com/office/drawing/2014/main" id="{D2DFCBFA-7781-AA4D-BBD8-C4A9CE754992}"/>
                </a:ext>
              </a:extLst>
            </p:cNvPr>
            <p:cNvSpPr/>
            <p:nvPr/>
          </p:nvSpPr>
          <p:spPr>
            <a:xfrm>
              <a:off x="2938050" y="4501523"/>
              <a:ext cx="131909" cy="82236"/>
            </a:xfrm>
            <a:custGeom>
              <a:avLst/>
              <a:gdLst>
                <a:gd name="connsiteX0" fmla="*/ 70904 w 131908"/>
                <a:gd name="connsiteY0" fmla="*/ 996 h 82236"/>
                <a:gd name="connsiteX1" fmla="*/ 78159 w 131908"/>
                <a:gd name="connsiteY1" fmla="*/ 996 h 82236"/>
                <a:gd name="connsiteX2" fmla="*/ 139827 w 131908"/>
                <a:gd name="connsiteY2" fmla="*/ 38824 h 82236"/>
                <a:gd name="connsiteX3" fmla="*/ 146752 w 131908"/>
                <a:gd name="connsiteY3" fmla="*/ 36522 h 82236"/>
                <a:gd name="connsiteX4" fmla="*/ 146752 w 131908"/>
                <a:gd name="connsiteY4" fmla="*/ 45239 h 82236"/>
                <a:gd name="connsiteX5" fmla="*/ 146752 w 131908"/>
                <a:gd name="connsiteY5" fmla="*/ 45239 h 82236"/>
                <a:gd name="connsiteX6" fmla="*/ 144938 w 131908"/>
                <a:gd name="connsiteY6" fmla="*/ 48364 h 82236"/>
                <a:gd name="connsiteX7" fmla="*/ 75026 w 131908"/>
                <a:gd name="connsiteY7" fmla="*/ 91949 h 82236"/>
                <a:gd name="connsiteX8" fmla="*/ 67771 w 131908"/>
                <a:gd name="connsiteY8" fmla="*/ 91949 h 82236"/>
                <a:gd name="connsiteX9" fmla="*/ 1817 w 131908"/>
                <a:gd name="connsiteY9" fmla="*/ 51160 h 82236"/>
                <a:gd name="connsiteX10" fmla="*/ 3 w 131908"/>
                <a:gd name="connsiteY10" fmla="*/ 47870 h 82236"/>
                <a:gd name="connsiteX11" fmla="*/ 3 w 131908"/>
                <a:gd name="connsiteY11" fmla="*/ 47870 h 82236"/>
                <a:gd name="connsiteX12" fmla="*/ 3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4" y="996"/>
                  </a:moveTo>
                  <a:cubicBezTo>
                    <a:pt x="73139" y="-332"/>
                    <a:pt x="75924" y="-332"/>
                    <a:pt x="78159" y="996"/>
                  </a:cubicBezTo>
                  <a:lnTo>
                    <a:pt x="139827" y="38824"/>
                  </a:lnTo>
                  <a:lnTo>
                    <a:pt x="146752" y="36522"/>
                  </a:lnTo>
                  <a:lnTo>
                    <a:pt x="146752" y="45239"/>
                  </a:lnTo>
                  <a:lnTo>
                    <a:pt x="146752" y="45239"/>
                  </a:lnTo>
                  <a:cubicBezTo>
                    <a:pt x="146785" y="46538"/>
                    <a:pt x="146084" y="47746"/>
                    <a:pt x="144938" y="48364"/>
                  </a:cubicBezTo>
                  <a:lnTo>
                    <a:pt x="75026" y="91949"/>
                  </a:lnTo>
                  <a:cubicBezTo>
                    <a:pt x="72839" y="93440"/>
                    <a:pt x="69959" y="93440"/>
                    <a:pt x="67771" y="91949"/>
                  </a:cubicBezTo>
                  <a:lnTo>
                    <a:pt x="1817" y="51160"/>
                  </a:lnTo>
                  <a:cubicBezTo>
                    <a:pt x="645" y="50487"/>
                    <a:pt x="-54" y="49218"/>
                    <a:pt x="3" y="47870"/>
                  </a:cubicBezTo>
                  <a:lnTo>
                    <a:pt x="3" y="47870"/>
                  </a:lnTo>
                  <a:lnTo>
                    <a:pt x="3" y="39318"/>
                  </a:lnTo>
                  <a:close/>
                </a:path>
              </a:pathLst>
            </a:custGeom>
            <a:solidFill>
              <a:srgbClr val="668BDC"/>
            </a:solidFill>
            <a:ln w="16481" cap="flat">
              <a:noFill/>
              <a:prstDash val="solid"/>
              <a:miter/>
            </a:ln>
          </p:spPr>
          <p:txBody>
            <a:bodyPr rtlCol="0" anchor="ctr"/>
            <a:lstStyle/>
            <a:p>
              <a:endParaRPr lang="en-US"/>
            </a:p>
          </p:txBody>
        </p:sp>
        <p:sp>
          <p:nvSpPr>
            <p:cNvPr id="409" name="Freeform 408">
              <a:extLst>
                <a:ext uri="{FF2B5EF4-FFF2-40B4-BE49-F238E27FC236}">
                  <a16:creationId xmlns:a16="http://schemas.microsoft.com/office/drawing/2014/main" id="{18B874D8-D7A4-0E4E-BDD1-EBC5FF97321B}"/>
                </a:ext>
              </a:extLst>
            </p:cNvPr>
            <p:cNvSpPr/>
            <p:nvPr/>
          </p:nvSpPr>
          <p:spPr>
            <a:xfrm>
              <a:off x="2839287" y="4440833"/>
              <a:ext cx="131909" cy="82236"/>
            </a:xfrm>
            <a:custGeom>
              <a:avLst/>
              <a:gdLst>
                <a:gd name="connsiteX0" fmla="*/ 70901 w 131908"/>
                <a:gd name="connsiteY0" fmla="*/ 996 h 82236"/>
                <a:gd name="connsiteX1" fmla="*/ 78156 w 131908"/>
                <a:gd name="connsiteY1" fmla="*/ 996 h 82236"/>
                <a:gd name="connsiteX2" fmla="*/ 139823 w 131908"/>
                <a:gd name="connsiteY2" fmla="*/ 38824 h 82236"/>
                <a:gd name="connsiteX3" fmla="*/ 146748 w 131908"/>
                <a:gd name="connsiteY3" fmla="*/ 36522 h 82236"/>
                <a:gd name="connsiteX4" fmla="*/ 146748 w 131908"/>
                <a:gd name="connsiteY4" fmla="*/ 45239 h 82236"/>
                <a:gd name="connsiteX5" fmla="*/ 146748 w 131908"/>
                <a:gd name="connsiteY5" fmla="*/ 45239 h 82236"/>
                <a:gd name="connsiteX6" fmla="*/ 144935 w 131908"/>
                <a:gd name="connsiteY6" fmla="*/ 48364 h 82236"/>
                <a:gd name="connsiteX7" fmla="*/ 75023 w 131908"/>
                <a:gd name="connsiteY7" fmla="*/ 91949 h 82236"/>
                <a:gd name="connsiteX8" fmla="*/ 67768 w 131908"/>
                <a:gd name="connsiteY8" fmla="*/ 91949 h 82236"/>
                <a:gd name="connsiteX9" fmla="*/ 1814 w 131908"/>
                <a:gd name="connsiteY9" fmla="*/ 51160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6"/>
                  </a:moveTo>
                  <a:cubicBezTo>
                    <a:pt x="73136" y="-332"/>
                    <a:pt x="75921" y="-332"/>
                    <a:pt x="78156" y="996"/>
                  </a:cubicBezTo>
                  <a:lnTo>
                    <a:pt x="139823" y="38824"/>
                  </a:lnTo>
                  <a:lnTo>
                    <a:pt x="146748" y="36522"/>
                  </a:lnTo>
                  <a:lnTo>
                    <a:pt x="146748" y="45239"/>
                  </a:lnTo>
                  <a:lnTo>
                    <a:pt x="146748" y="45239"/>
                  </a:lnTo>
                  <a:cubicBezTo>
                    <a:pt x="146713" y="46520"/>
                    <a:pt x="146031" y="47696"/>
                    <a:pt x="144935" y="48364"/>
                  </a:cubicBezTo>
                  <a:lnTo>
                    <a:pt x="75023" y="91949"/>
                  </a:lnTo>
                  <a:cubicBezTo>
                    <a:pt x="72788" y="93277"/>
                    <a:pt x="70003" y="93277"/>
                    <a:pt x="67768" y="91949"/>
                  </a:cubicBezTo>
                  <a:lnTo>
                    <a:pt x="1814" y="51160"/>
                  </a:lnTo>
                  <a:cubicBezTo>
                    <a:pt x="692" y="50439"/>
                    <a:pt x="10" y="49202"/>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410" name="Freeform 409">
              <a:extLst>
                <a:ext uri="{FF2B5EF4-FFF2-40B4-BE49-F238E27FC236}">
                  <a16:creationId xmlns:a16="http://schemas.microsoft.com/office/drawing/2014/main" id="{33776449-6CDC-A640-A4F9-E292E448FDBB}"/>
                </a:ext>
              </a:extLst>
            </p:cNvPr>
            <p:cNvSpPr/>
            <p:nvPr/>
          </p:nvSpPr>
          <p:spPr>
            <a:xfrm>
              <a:off x="2740520" y="4380020"/>
              <a:ext cx="131909" cy="82236"/>
            </a:xfrm>
            <a:custGeom>
              <a:avLst/>
              <a:gdLst>
                <a:gd name="connsiteX0" fmla="*/ 70901 w 131908"/>
                <a:gd name="connsiteY0" fmla="*/ 1118 h 82236"/>
                <a:gd name="connsiteX1" fmla="*/ 78156 w 131908"/>
                <a:gd name="connsiteY1" fmla="*/ 1118 h 82236"/>
                <a:gd name="connsiteX2" fmla="*/ 139823 w 131908"/>
                <a:gd name="connsiteY2" fmla="*/ 38782 h 82236"/>
                <a:gd name="connsiteX3" fmla="*/ 146748 w 131908"/>
                <a:gd name="connsiteY3" fmla="*/ 36644 h 82236"/>
                <a:gd name="connsiteX4" fmla="*/ 146748 w 131908"/>
                <a:gd name="connsiteY4" fmla="*/ 45197 h 82236"/>
                <a:gd name="connsiteX5" fmla="*/ 146748 w 131908"/>
                <a:gd name="connsiteY5" fmla="*/ 45197 h 82236"/>
                <a:gd name="connsiteX6" fmla="*/ 144935 w 131908"/>
                <a:gd name="connsiteY6" fmla="*/ 48486 h 82236"/>
                <a:gd name="connsiteX7" fmla="*/ 75023 w 131908"/>
                <a:gd name="connsiteY7" fmla="*/ 92072 h 82236"/>
                <a:gd name="connsiteX8" fmla="*/ 67768 w 131908"/>
                <a:gd name="connsiteY8" fmla="*/ 92072 h 82236"/>
                <a:gd name="connsiteX9" fmla="*/ 1814 w 131908"/>
                <a:gd name="connsiteY9" fmla="*/ 51118 h 82236"/>
                <a:gd name="connsiteX10" fmla="*/ 0 w 131908"/>
                <a:gd name="connsiteY10" fmla="*/ 47993 h 82236"/>
                <a:gd name="connsiteX11" fmla="*/ 0 w 131908"/>
                <a:gd name="connsiteY11" fmla="*/ 47993 h 82236"/>
                <a:gd name="connsiteX12" fmla="*/ 0 w 131908"/>
                <a:gd name="connsiteY12" fmla="*/ 3944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18"/>
                  </a:moveTo>
                  <a:cubicBezTo>
                    <a:pt x="73088" y="-373"/>
                    <a:pt x="75969" y="-373"/>
                    <a:pt x="78156" y="1118"/>
                  </a:cubicBezTo>
                  <a:lnTo>
                    <a:pt x="139823" y="38782"/>
                  </a:lnTo>
                  <a:lnTo>
                    <a:pt x="146748" y="36644"/>
                  </a:lnTo>
                  <a:lnTo>
                    <a:pt x="146748" y="45197"/>
                  </a:lnTo>
                  <a:lnTo>
                    <a:pt x="146748" y="45197"/>
                  </a:lnTo>
                  <a:cubicBezTo>
                    <a:pt x="146738" y="46528"/>
                    <a:pt x="146057" y="47765"/>
                    <a:pt x="144935" y="48486"/>
                  </a:cubicBezTo>
                  <a:lnTo>
                    <a:pt x="75023" y="92072"/>
                  </a:lnTo>
                  <a:cubicBezTo>
                    <a:pt x="72788" y="93399"/>
                    <a:pt x="70003" y="93399"/>
                    <a:pt x="67768" y="92072"/>
                  </a:cubicBezTo>
                  <a:lnTo>
                    <a:pt x="1814" y="51118"/>
                  </a:lnTo>
                  <a:cubicBezTo>
                    <a:pt x="718" y="50450"/>
                    <a:pt x="35" y="49274"/>
                    <a:pt x="0" y="47993"/>
                  </a:cubicBezTo>
                  <a:lnTo>
                    <a:pt x="0" y="47993"/>
                  </a:lnTo>
                  <a:lnTo>
                    <a:pt x="0" y="39440"/>
                  </a:lnTo>
                  <a:close/>
                </a:path>
              </a:pathLst>
            </a:custGeom>
            <a:solidFill>
              <a:srgbClr val="668BDC"/>
            </a:solidFill>
            <a:ln w="16481" cap="flat">
              <a:noFill/>
              <a:prstDash val="solid"/>
              <a:miter/>
            </a:ln>
          </p:spPr>
          <p:txBody>
            <a:bodyPr rtlCol="0" anchor="ctr"/>
            <a:lstStyle/>
            <a:p>
              <a:endParaRPr lang="en-US"/>
            </a:p>
          </p:txBody>
        </p:sp>
        <p:sp>
          <p:nvSpPr>
            <p:cNvPr id="411" name="Freeform 410">
              <a:extLst>
                <a:ext uri="{FF2B5EF4-FFF2-40B4-BE49-F238E27FC236}">
                  <a16:creationId xmlns:a16="http://schemas.microsoft.com/office/drawing/2014/main" id="{ED100C68-1030-6741-91AE-38BCE5957A2E}"/>
                </a:ext>
              </a:extLst>
            </p:cNvPr>
            <p:cNvSpPr/>
            <p:nvPr/>
          </p:nvSpPr>
          <p:spPr>
            <a:xfrm>
              <a:off x="2246687" y="4076362"/>
              <a:ext cx="131909" cy="82236"/>
            </a:xfrm>
            <a:custGeom>
              <a:avLst/>
              <a:gdLst>
                <a:gd name="connsiteX0" fmla="*/ 71066 w 131908"/>
                <a:gd name="connsiteY0" fmla="*/ 996 h 82236"/>
                <a:gd name="connsiteX1" fmla="*/ 78321 w 131908"/>
                <a:gd name="connsiteY1" fmla="*/ 996 h 82236"/>
                <a:gd name="connsiteX2" fmla="*/ 139823 w 131908"/>
                <a:gd name="connsiteY2" fmla="*/ 38824 h 82236"/>
                <a:gd name="connsiteX3" fmla="*/ 146748 w 131908"/>
                <a:gd name="connsiteY3" fmla="*/ 36522 h 82236"/>
                <a:gd name="connsiteX4" fmla="*/ 146748 w 131908"/>
                <a:gd name="connsiteY4" fmla="*/ 45239 h 82236"/>
                <a:gd name="connsiteX5" fmla="*/ 146748 w 131908"/>
                <a:gd name="connsiteY5" fmla="*/ 45239 h 82236"/>
                <a:gd name="connsiteX6" fmla="*/ 144935 w 131908"/>
                <a:gd name="connsiteY6" fmla="*/ 48364 h 82236"/>
                <a:gd name="connsiteX7" fmla="*/ 75188 w 131908"/>
                <a:gd name="connsiteY7" fmla="*/ 91949 h 82236"/>
                <a:gd name="connsiteX8" fmla="*/ 67768 w 131908"/>
                <a:gd name="connsiteY8" fmla="*/ 91949 h 82236"/>
                <a:gd name="connsiteX9" fmla="*/ 1814 w 131908"/>
                <a:gd name="connsiteY9" fmla="*/ 51160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996"/>
                  </a:moveTo>
                  <a:cubicBezTo>
                    <a:pt x="73301" y="-332"/>
                    <a:pt x="76086" y="-332"/>
                    <a:pt x="78321" y="996"/>
                  </a:cubicBezTo>
                  <a:lnTo>
                    <a:pt x="139823" y="38824"/>
                  </a:lnTo>
                  <a:lnTo>
                    <a:pt x="146748" y="36522"/>
                  </a:lnTo>
                  <a:lnTo>
                    <a:pt x="146748" y="45239"/>
                  </a:lnTo>
                  <a:lnTo>
                    <a:pt x="146748" y="45239"/>
                  </a:lnTo>
                  <a:cubicBezTo>
                    <a:pt x="146781" y="46538"/>
                    <a:pt x="146080" y="47745"/>
                    <a:pt x="144935" y="48364"/>
                  </a:cubicBezTo>
                  <a:lnTo>
                    <a:pt x="75188" y="91949"/>
                  </a:lnTo>
                  <a:cubicBezTo>
                    <a:pt x="72936" y="93424"/>
                    <a:pt x="70020" y="93424"/>
                    <a:pt x="67768" y="91949"/>
                  </a:cubicBezTo>
                  <a:lnTo>
                    <a:pt x="1814" y="51160"/>
                  </a:lnTo>
                  <a:cubicBezTo>
                    <a:pt x="692" y="50438"/>
                    <a:pt x="10" y="49202"/>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412" name="Freeform 411">
              <a:extLst>
                <a:ext uri="{FF2B5EF4-FFF2-40B4-BE49-F238E27FC236}">
                  <a16:creationId xmlns:a16="http://schemas.microsoft.com/office/drawing/2014/main" id="{EF741BE8-2D8A-0E4B-9D50-40BA77632D29}"/>
                </a:ext>
              </a:extLst>
            </p:cNvPr>
            <p:cNvSpPr/>
            <p:nvPr/>
          </p:nvSpPr>
          <p:spPr>
            <a:xfrm>
              <a:off x="2147921" y="4015671"/>
              <a:ext cx="131909" cy="82236"/>
            </a:xfrm>
            <a:custGeom>
              <a:avLst/>
              <a:gdLst>
                <a:gd name="connsiteX0" fmla="*/ 71066 w 131908"/>
                <a:gd name="connsiteY0" fmla="*/ 996 h 82236"/>
                <a:gd name="connsiteX1" fmla="*/ 78321 w 131908"/>
                <a:gd name="connsiteY1" fmla="*/ 996 h 82236"/>
                <a:gd name="connsiteX2" fmla="*/ 139823 w 131908"/>
                <a:gd name="connsiteY2" fmla="*/ 38824 h 82236"/>
                <a:gd name="connsiteX3" fmla="*/ 146748 w 131908"/>
                <a:gd name="connsiteY3" fmla="*/ 36522 h 82236"/>
                <a:gd name="connsiteX4" fmla="*/ 146748 w 131908"/>
                <a:gd name="connsiteY4" fmla="*/ 45239 h 82236"/>
                <a:gd name="connsiteX5" fmla="*/ 146748 w 131908"/>
                <a:gd name="connsiteY5" fmla="*/ 45239 h 82236"/>
                <a:gd name="connsiteX6" fmla="*/ 144935 w 131908"/>
                <a:gd name="connsiteY6" fmla="*/ 48364 h 82236"/>
                <a:gd name="connsiteX7" fmla="*/ 75188 w 131908"/>
                <a:gd name="connsiteY7" fmla="*/ 91949 h 82236"/>
                <a:gd name="connsiteX8" fmla="*/ 67768 w 131908"/>
                <a:gd name="connsiteY8" fmla="*/ 91949 h 82236"/>
                <a:gd name="connsiteX9" fmla="*/ 1814 w 131908"/>
                <a:gd name="connsiteY9" fmla="*/ 50995 h 82236"/>
                <a:gd name="connsiteX10" fmla="*/ 0 w 131908"/>
                <a:gd name="connsiteY10" fmla="*/ 47870 h 82236"/>
                <a:gd name="connsiteX11" fmla="*/ 0 w 131908"/>
                <a:gd name="connsiteY11" fmla="*/ 47870 h 82236"/>
                <a:gd name="connsiteX12" fmla="*/ 0 w 131908"/>
                <a:gd name="connsiteY12" fmla="*/ 39318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1066" y="996"/>
                  </a:moveTo>
                  <a:cubicBezTo>
                    <a:pt x="73301" y="-332"/>
                    <a:pt x="76086" y="-332"/>
                    <a:pt x="78321" y="996"/>
                  </a:cubicBezTo>
                  <a:lnTo>
                    <a:pt x="139823" y="38824"/>
                  </a:lnTo>
                  <a:lnTo>
                    <a:pt x="146748" y="36522"/>
                  </a:lnTo>
                  <a:lnTo>
                    <a:pt x="146748" y="45239"/>
                  </a:lnTo>
                  <a:lnTo>
                    <a:pt x="146748" y="45239"/>
                  </a:lnTo>
                  <a:cubicBezTo>
                    <a:pt x="146781" y="46538"/>
                    <a:pt x="146080" y="47746"/>
                    <a:pt x="144935" y="48364"/>
                  </a:cubicBezTo>
                  <a:lnTo>
                    <a:pt x="75188" y="91949"/>
                  </a:lnTo>
                  <a:cubicBezTo>
                    <a:pt x="72892" y="93271"/>
                    <a:pt x="70064" y="93271"/>
                    <a:pt x="67768" y="91949"/>
                  </a:cubicBezTo>
                  <a:lnTo>
                    <a:pt x="1814" y="50995"/>
                  </a:lnTo>
                  <a:cubicBezTo>
                    <a:pt x="718" y="50327"/>
                    <a:pt x="35" y="49151"/>
                    <a:pt x="0" y="47870"/>
                  </a:cubicBezTo>
                  <a:lnTo>
                    <a:pt x="0" y="47870"/>
                  </a:lnTo>
                  <a:lnTo>
                    <a:pt x="0" y="39318"/>
                  </a:lnTo>
                  <a:close/>
                </a:path>
              </a:pathLst>
            </a:custGeom>
            <a:solidFill>
              <a:srgbClr val="668BDC"/>
            </a:solidFill>
            <a:ln w="16481" cap="flat">
              <a:noFill/>
              <a:prstDash val="solid"/>
              <a:miter/>
            </a:ln>
          </p:spPr>
          <p:txBody>
            <a:bodyPr rtlCol="0" anchor="ctr"/>
            <a:lstStyle/>
            <a:p>
              <a:endParaRPr lang="en-US"/>
            </a:p>
          </p:txBody>
        </p:sp>
        <p:sp>
          <p:nvSpPr>
            <p:cNvPr id="413" name="Freeform 412">
              <a:extLst>
                <a:ext uri="{FF2B5EF4-FFF2-40B4-BE49-F238E27FC236}">
                  <a16:creationId xmlns:a16="http://schemas.microsoft.com/office/drawing/2014/main" id="{31FBE601-5109-D247-936C-376169991E25}"/>
                </a:ext>
              </a:extLst>
            </p:cNvPr>
            <p:cNvSpPr/>
            <p:nvPr/>
          </p:nvSpPr>
          <p:spPr>
            <a:xfrm>
              <a:off x="2049319" y="3954858"/>
              <a:ext cx="131909" cy="82236"/>
            </a:xfrm>
            <a:custGeom>
              <a:avLst/>
              <a:gdLst>
                <a:gd name="connsiteX0" fmla="*/ 70901 w 131908"/>
                <a:gd name="connsiteY0" fmla="*/ 1118 h 82236"/>
                <a:gd name="connsiteX1" fmla="*/ 78156 w 131908"/>
                <a:gd name="connsiteY1" fmla="*/ 1118 h 82236"/>
                <a:gd name="connsiteX2" fmla="*/ 139658 w 131908"/>
                <a:gd name="connsiteY2" fmla="*/ 39111 h 82236"/>
                <a:gd name="connsiteX3" fmla="*/ 146748 w 131908"/>
                <a:gd name="connsiteY3" fmla="*/ 36973 h 82236"/>
                <a:gd name="connsiteX4" fmla="*/ 146748 w 131908"/>
                <a:gd name="connsiteY4" fmla="*/ 45526 h 82236"/>
                <a:gd name="connsiteX5" fmla="*/ 146748 w 131908"/>
                <a:gd name="connsiteY5" fmla="*/ 45526 h 82236"/>
                <a:gd name="connsiteX6" fmla="*/ 145100 w 131908"/>
                <a:gd name="connsiteY6" fmla="*/ 48815 h 82236"/>
                <a:gd name="connsiteX7" fmla="*/ 75188 w 131908"/>
                <a:gd name="connsiteY7" fmla="*/ 92400 h 82236"/>
                <a:gd name="connsiteX8" fmla="*/ 67768 w 131908"/>
                <a:gd name="connsiteY8" fmla="*/ 92400 h 82236"/>
                <a:gd name="connsiteX9" fmla="*/ 1814 w 131908"/>
                <a:gd name="connsiteY9" fmla="*/ 51447 h 82236"/>
                <a:gd name="connsiteX10" fmla="*/ 0 w 131908"/>
                <a:gd name="connsiteY10" fmla="*/ 48322 h 82236"/>
                <a:gd name="connsiteX11" fmla="*/ 0 w 131908"/>
                <a:gd name="connsiteY11" fmla="*/ 48322 h 82236"/>
                <a:gd name="connsiteX12" fmla="*/ 0 w 131908"/>
                <a:gd name="connsiteY12" fmla="*/ 3911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1118"/>
                  </a:moveTo>
                  <a:cubicBezTo>
                    <a:pt x="73088" y="-373"/>
                    <a:pt x="75968" y="-373"/>
                    <a:pt x="78156" y="1118"/>
                  </a:cubicBezTo>
                  <a:lnTo>
                    <a:pt x="139658" y="39111"/>
                  </a:lnTo>
                  <a:lnTo>
                    <a:pt x="146748" y="36973"/>
                  </a:lnTo>
                  <a:lnTo>
                    <a:pt x="146748" y="45526"/>
                  </a:lnTo>
                  <a:lnTo>
                    <a:pt x="146748" y="45526"/>
                  </a:lnTo>
                  <a:cubicBezTo>
                    <a:pt x="146806" y="46833"/>
                    <a:pt x="146182" y="48077"/>
                    <a:pt x="145100" y="48815"/>
                  </a:cubicBezTo>
                  <a:lnTo>
                    <a:pt x="75188" y="92400"/>
                  </a:lnTo>
                  <a:cubicBezTo>
                    <a:pt x="72892" y="93722"/>
                    <a:pt x="70064" y="93722"/>
                    <a:pt x="67768" y="92400"/>
                  </a:cubicBezTo>
                  <a:lnTo>
                    <a:pt x="1814" y="51447"/>
                  </a:lnTo>
                  <a:cubicBezTo>
                    <a:pt x="718" y="50779"/>
                    <a:pt x="35" y="49603"/>
                    <a:pt x="0" y="48322"/>
                  </a:cubicBezTo>
                  <a:lnTo>
                    <a:pt x="0" y="48322"/>
                  </a:lnTo>
                  <a:lnTo>
                    <a:pt x="0" y="39111"/>
                  </a:lnTo>
                  <a:close/>
                </a:path>
              </a:pathLst>
            </a:custGeom>
            <a:solidFill>
              <a:srgbClr val="668BDC"/>
            </a:solidFill>
            <a:ln w="16481" cap="flat">
              <a:noFill/>
              <a:prstDash val="solid"/>
              <a:miter/>
            </a:ln>
          </p:spPr>
          <p:txBody>
            <a:bodyPr rtlCol="0" anchor="ctr"/>
            <a:lstStyle/>
            <a:p>
              <a:endParaRPr lang="en-US"/>
            </a:p>
          </p:txBody>
        </p:sp>
        <p:sp>
          <p:nvSpPr>
            <p:cNvPr id="414" name="Freeform 413">
              <a:extLst>
                <a:ext uri="{FF2B5EF4-FFF2-40B4-BE49-F238E27FC236}">
                  <a16:creationId xmlns:a16="http://schemas.microsoft.com/office/drawing/2014/main" id="{50804249-AC5E-8C46-8A1C-5C44DF211BCA}"/>
                </a:ext>
              </a:extLst>
            </p:cNvPr>
            <p:cNvSpPr/>
            <p:nvPr/>
          </p:nvSpPr>
          <p:spPr>
            <a:xfrm>
              <a:off x="1991939" y="3894290"/>
              <a:ext cx="98931" cy="65789"/>
            </a:xfrm>
            <a:custGeom>
              <a:avLst/>
              <a:gdLst>
                <a:gd name="connsiteX0" fmla="*/ 29515 w 98931"/>
                <a:gd name="connsiteY0" fmla="*/ 996 h 65789"/>
                <a:gd name="connsiteX1" fmla="*/ 36770 w 98931"/>
                <a:gd name="connsiteY1" fmla="*/ 996 h 65789"/>
                <a:gd name="connsiteX2" fmla="*/ 98437 w 98931"/>
                <a:gd name="connsiteY2" fmla="*/ 38824 h 65789"/>
                <a:gd name="connsiteX3" fmla="*/ 105362 w 98931"/>
                <a:gd name="connsiteY3" fmla="*/ 36522 h 65789"/>
                <a:gd name="connsiteX4" fmla="*/ 105362 w 98931"/>
                <a:gd name="connsiteY4" fmla="*/ 45239 h 65789"/>
                <a:gd name="connsiteX5" fmla="*/ 105362 w 98931"/>
                <a:gd name="connsiteY5" fmla="*/ 45239 h 65789"/>
                <a:gd name="connsiteX6" fmla="*/ 103548 w 98931"/>
                <a:gd name="connsiteY6" fmla="*/ 48364 h 65789"/>
                <a:gd name="connsiteX7" fmla="*/ 75023 w 98931"/>
                <a:gd name="connsiteY7" fmla="*/ 66785 h 65789"/>
                <a:gd name="connsiteX8" fmla="*/ 67768 w 98931"/>
                <a:gd name="connsiteY8" fmla="*/ 66785 h 65789"/>
                <a:gd name="connsiteX9" fmla="*/ 1814 w 98931"/>
                <a:gd name="connsiteY9" fmla="*/ 25996 h 65789"/>
                <a:gd name="connsiteX10" fmla="*/ 0 w 98931"/>
                <a:gd name="connsiteY10" fmla="*/ 22706 h 65789"/>
                <a:gd name="connsiteX11" fmla="*/ 0 w 98931"/>
                <a:gd name="connsiteY11" fmla="*/ 22706 h 65789"/>
                <a:gd name="connsiteX12" fmla="*/ 0 w 98931"/>
                <a:gd name="connsiteY12" fmla="*/ 14154 h 6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931" h="65789">
                  <a:moveTo>
                    <a:pt x="29515" y="996"/>
                  </a:moveTo>
                  <a:cubicBezTo>
                    <a:pt x="31750" y="-332"/>
                    <a:pt x="34534" y="-332"/>
                    <a:pt x="36770" y="996"/>
                  </a:cubicBezTo>
                  <a:lnTo>
                    <a:pt x="98437" y="38824"/>
                  </a:lnTo>
                  <a:lnTo>
                    <a:pt x="105362" y="36522"/>
                  </a:lnTo>
                  <a:lnTo>
                    <a:pt x="105362" y="45239"/>
                  </a:lnTo>
                  <a:lnTo>
                    <a:pt x="105362" y="45239"/>
                  </a:lnTo>
                  <a:cubicBezTo>
                    <a:pt x="105299" y="46512"/>
                    <a:pt x="104623" y="47675"/>
                    <a:pt x="103548" y="48364"/>
                  </a:cubicBezTo>
                  <a:lnTo>
                    <a:pt x="75023" y="66785"/>
                  </a:lnTo>
                  <a:cubicBezTo>
                    <a:pt x="72788" y="68112"/>
                    <a:pt x="70003" y="68112"/>
                    <a:pt x="67768" y="66785"/>
                  </a:cubicBezTo>
                  <a:lnTo>
                    <a:pt x="1814" y="25996"/>
                  </a:lnTo>
                  <a:cubicBezTo>
                    <a:pt x="692" y="25274"/>
                    <a:pt x="10" y="24038"/>
                    <a:pt x="0" y="22706"/>
                  </a:cubicBezTo>
                  <a:lnTo>
                    <a:pt x="0" y="22706"/>
                  </a:lnTo>
                  <a:lnTo>
                    <a:pt x="0" y="14154"/>
                  </a:lnTo>
                  <a:close/>
                </a:path>
              </a:pathLst>
            </a:custGeom>
            <a:solidFill>
              <a:srgbClr val="668BDC"/>
            </a:solidFill>
            <a:ln w="16481" cap="flat">
              <a:noFill/>
              <a:prstDash val="solid"/>
              <a:miter/>
            </a:ln>
          </p:spPr>
          <p:txBody>
            <a:bodyPr rtlCol="0" anchor="ctr"/>
            <a:lstStyle/>
            <a:p>
              <a:endParaRPr lang="en-US"/>
            </a:p>
          </p:txBody>
        </p:sp>
        <p:sp>
          <p:nvSpPr>
            <p:cNvPr id="415" name="Freeform 414">
              <a:extLst>
                <a:ext uri="{FF2B5EF4-FFF2-40B4-BE49-F238E27FC236}">
                  <a16:creationId xmlns:a16="http://schemas.microsoft.com/office/drawing/2014/main" id="{C851B1B4-B78B-1F4D-97D2-0D0651159112}"/>
                </a:ext>
              </a:extLst>
            </p:cNvPr>
            <p:cNvSpPr/>
            <p:nvPr/>
          </p:nvSpPr>
          <p:spPr>
            <a:xfrm>
              <a:off x="1950222" y="3919990"/>
              <a:ext cx="98931" cy="65789"/>
            </a:xfrm>
            <a:custGeom>
              <a:avLst/>
              <a:gdLst>
                <a:gd name="connsiteX0" fmla="*/ 29515 w 98931"/>
                <a:gd name="connsiteY0" fmla="*/ 1118 h 65789"/>
                <a:gd name="connsiteX1" fmla="*/ 36770 w 98931"/>
                <a:gd name="connsiteY1" fmla="*/ 1118 h 65789"/>
                <a:gd name="connsiteX2" fmla="*/ 98437 w 98931"/>
                <a:gd name="connsiteY2" fmla="*/ 38782 h 65789"/>
                <a:gd name="connsiteX3" fmla="*/ 105362 w 98931"/>
                <a:gd name="connsiteY3" fmla="*/ 36644 h 65789"/>
                <a:gd name="connsiteX4" fmla="*/ 105362 w 98931"/>
                <a:gd name="connsiteY4" fmla="*/ 45197 h 65789"/>
                <a:gd name="connsiteX5" fmla="*/ 105362 w 98931"/>
                <a:gd name="connsiteY5" fmla="*/ 45197 h 65789"/>
                <a:gd name="connsiteX6" fmla="*/ 103548 w 98931"/>
                <a:gd name="connsiteY6" fmla="*/ 48486 h 65789"/>
                <a:gd name="connsiteX7" fmla="*/ 75188 w 98931"/>
                <a:gd name="connsiteY7" fmla="*/ 66085 h 65789"/>
                <a:gd name="connsiteX8" fmla="*/ 67768 w 98931"/>
                <a:gd name="connsiteY8" fmla="*/ 66085 h 65789"/>
                <a:gd name="connsiteX9" fmla="*/ 1814 w 98931"/>
                <a:gd name="connsiteY9" fmla="*/ 25295 h 65789"/>
                <a:gd name="connsiteX10" fmla="*/ 0 w 98931"/>
                <a:gd name="connsiteY10" fmla="*/ 22170 h 65789"/>
                <a:gd name="connsiteX11" fmla="*/ 0 w 98931"/>
                <a:gd name="connsiteY11" fmla="*/ 22171 h 65789"/>
                <a:gd name="connsiteX12" fmla="*/ 0 w 98931"/>
                <a:gd name="connsiteY12" fmla="*/ 13453 h 6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931" h="65789">
                  <a:moveTo>
                    <a:pt x="29515" y="1118"/>
                  </a:moveTo>
                  <a:cubicBezTo>
                    <a:pt x="31702" y="-373"/>
                    <a:pt x="34582" y="-373"/>
                    <a:pt x="36770" y="1118"/>
                  </a:cubicBezTo>
                  <a:lnTo>
                    <a:pt x="98437" y="38782"/>
                  </a:lnTo>
                  <a:lnTo>
                    <a:pt x="105362" y="36644"/>
                  </a:lnTo>
                  <a:lnTo>
                    <a:pt x="105362" y="45197"/>
                  </a:lnTo>
                  <a:lnTo>
                    <a:pt x="105362" y="45197"/>
                  </a:lnTo>
                  <a:cubicBezTo>
                    <a:pt x="105352" y="46528"/>
                    <a:pt x="104670" y="47765"/>
                    <a:pt x="103548" y="48486"/>
                  </a:cubicBezTo>
                  <a:lnTo>
                    <a:pt x="75188" y="66085"/>
                  </a:lnTo>
                  <a:cubicBezTo>
                    <a:pt x="72936" y="67560"/>
                    <a:pt x="70020" y="67560"/>
                    <a:pt x="67768" y="66085"/>
                  </a:cubicBezTo>
                  <a:lnTo>
                    <a:pt x="1814" y="25295"/>
                  </a:lnTo>
                  <a:cubicBezTo>
                    <a:pt x="718" y="24627"/>
                    <a:pt x="35" y="23451"/>
                    <a:pt x="0" y="22170"/>
                  </a:cubicBezTo>
                  <a:lnTo>
                    <a:pt x="0" y="22171"/>
                  </a:lnTo>
                  <a:lnTo>
                    <a:pt x="0" y="13453"/>
                  </a:lnTo>
                  <a:close/>
                </a:path>
              </a:pathLst>
            </a:custGeom>
            <a:solidFill>
              <a:srgbClr val="668BDC"/>
            </a:solidFill>
            <a:ln w="16481" cap="flat">
              <a:noFill/>
              <a:prstDash val="solid"/>
              <a:miter/>
            </a:ln>
          </p:spPr>
          <p:txBody>
            <a:bodyPr rtlCol="0" anchor="ctr"/>
            <a:lstStyle/>
            <a:p>
              <a:endParaRPr lang="en-US"/>
            </a:p>
          </p:txBody>
        </p:sp>
        <p:sp>
          <p:nvSpPr>
            <p:cNvPr id="416" name="Freeform 415">
              <a:extLst>
                <a:ext uri="{FF2B5EF4-FFF2-40B4-BE49-F238E27FC236}">
                  <a16:creationId xmlns:a16="http://schemas.microsoft.com/office/drawing/2014/main" id="{8EEC1525-883F-024E-846D-B72FEB47CF33}"/>
                </a:ext>
              </a:extLst>
            </p:cNvPr>
            <p:cNvSpPr/>
            <p:nvPr/>
          </p:nvSpPr>
          <p:spPr>
            <a:xfrm>
              <a:off x="1851786" y="3833436"/>
              <a:ext cx="131909" cy="82236"/>
            </a:xfrm>
            <a:custGeom>
              <a:avLst/>
              <a:gdLst>
                <a:gd name="connsiteX0" fmla="*/ 70901 w 131908"/>
                <a:gd name="connsiteY0" fmla="*/ 996 h 82236"/>
                <a:gd name="connsiteX1" fmla="*/ 78156 w 131908"/>
                <a:gd name="connsiteY1" fmla="*/ 996 h 82236"/>
                <a:gd name="connsiteX2" fmla="*/ 139823 w 131908"/>
                <a:gd name="connsiteY2" fmla="*/ 38824 h 82236"/>
                <a:gd name="connsiteX3" fmla="*/ 146748 w 131908"/>
                <a:gd name="connsiteY3" fmla="*/ 36522 h 82236"/>
                <a:gd name="connsiteX4" fmla="*/ 146748 w 131908"/>
                <a:gd name="connsiteY4" fmla="*/ 45403 h 82236"/>
                <a:gd name="connsiteX5" fmla="*/ 146748 w 131908"/>
                <a:gd name="connsiteY5" fmla="*/ 45403 h 82236"/>
                <a:gd name="connsiteX6" fmla="*/ 144935 w 131908"/>
                <a:gd name="connsiteY6" fmla="*/ 48528 h 82236"/>
                <a:gd name="connsiteX7" fmla="*/ 75023 w 131908"/>
                <a:gd name="connsiteY7" fmla="*/ 92113 h 82236"/>
                <a:gd name="connsiteX8" fmla="*/ 67768 w 131908"/>
                <a:gd name="connsiteY8" fmla="*/ 92113 h 82236"/>
                <a:gd name="connsiteX9" fmla="*/ 1814 w 131908"/>
                <a:gd name="connsiteY9" fmla="*/ 51324 h 82236"/>
                <a:gd name="connsiteX10" fmla="*/ 0 w 131908"/>
                <a:gd name="connsiteY10" fmla="*/ 48035 h 82236"/>
                <a:gd name="connsiteX11" fmla="*/ 0 w 131908"/>
                <a:gd name="connsiteY11" fmla="*/ 48035 h 82236"/>
                <a:gd name="connsiteX12" fmla="*/ 0 w 131908"/>
                <a:gd name="connsiteY12" fmla="*/ 39482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908" h="82236">
                  <a:moveTo>
                    <a:pt x="70901" y="996"/>
                  </a:moveTo>
                  <a:cubicBezTo>
                    <a:pt x="73136" y="-332"/>
                    <a:pt x="75921" y="-332"/>
                    <a:pt x="78156" y="996"/>
                  </a:cubicBezTo>
                  <a:lnTo>
                    <a:pt x="139823" y="38824"/>
                  </a:lnTo>
                  <a:lnTo>
                    <a:pt x="146748" y="36522"/>
                  </a:lnTo>
                  <a:lnTo>
                    <a:pt x="146748" y="45403"/>
                  </a:lnTo>
                  <a:lnTo>
                    <a:pt x="146748" y="45403"/>
                  </a:lnTo>
                  <a:cubicBezTo>
                    <a:pt x="146713" y="46684"/>
                    <a:pt x="146031" y="47860"/>
                    <a:pt x="144935" y="48528"/>
                  </a:cubicBezTo>
                  <a:lnTo>
                    <a:pt x="75023" y="92113"/>
                  </a:lnTo>
                  <a:cubicBezTo>
                    <a:pt x="72788" y="93441"/>
                    <a:pt x="70003" y="93441"/>
                    <a:pt x="67768" y="92113"/>
                  </a:cubicBezTo>
                  <a:lnTo>
                    <a:pt x="1814" y="51324"/>
                  </a:lnTo>
                  <a:cubicBezTo>
                    <a:pt x="751" y="50549"/>
                    <a:pt x="87" y="49345"/>
                    <a:pt x="0" y="48035"/>
                  </a:cubicBezTo>
                  <a:lnTo>
                    <a:pt x="0" y="48035"/>
                  </a:lnTo>
                  <a:lnTo>
                    <a:pt x="0" y="39482"/>
                  </a:lnTo>
                  <a:close/>
                </a:path>
              </a:pathLst>
            </a:custGeom>
            <a:solidFill>
              <a:srgbClr val="668BDC"/>
            </a:solidFill>
            <a:ln w="16481" cap="flat">
              <a:noFill/>
              <a:prstDash val="solid"/>
              <a:miter/>
            </a:ln>
          </p:spPr>
          <p:txBody>
            <a:bodyPr rtlCol="0" anchor="ctr"/>
            <a:lstStyle/>
            <a:p>
              <a:endParaRPr lang="en-US"/>
            </a:p>
          </p:txBody>
        </p:sp>
        <p:sp>
          <p:nvSpPr>
            <p:cNvPr id="417" name="Freeform 416">
              <a:extLst>
                <a:ext uri="{FF2B5EF4-FFF2-40B4-BE49-F238E27FC236}">
                  <a16:creationId xmlns:a16="http://schemas.microsoft.com/office/drawing/2014/main" id="{5547E024-45C7-BF43-B65B-111F55A35849}"/>
                </a:ext>
              </a:extLst>
            </p:cNvPr>
            <p:cNvSpPr/>
            <p:nvPr/>
          </p:nvSpPr>
          <p:spPr>
            <a:xfrm>
              <a:off x="2345784" y="4137106"/>
              <a:ext cx="428703" cy="263156"/>
            </a:xfrm>
            <a:custGeom>
              <a:avLst/>
              <a:gdLst>
                <a:gd name="connsiteX0" fmla="*/ 70571 w 428703"/>
                <a:gd name="connsiteY0" fmla="*/ 1106 h 263156"/>
                <a:gd name="connsiteX1" fmla="*/ 77991 w 428703"/>
                <a:gd name="connsiteY1" fmla="*/ 1106 h 263156"/>
                <a:gd name="connsiteX2" fmla="*/ 139494 w 428703"/>
                <a:gd name="connsiteY2" fmla="*/ 38770 h 263156"/>
                <a:gd name="connsiteX3" fmla="*/ 146419 w 428703"/>
                <a:gd name="connsiteY3" fmla="*/ 36468 h 263156"/>
                <a:gd name="connsiteX4" fmla="*/ 146419 w 428703"/>
                <a:gd name="connsiteY4" fmla="*/ 45185 h 263156"/>
                <a:gd name="connsiteX5" fmla="*/ 146419 w 428703"/>
                <a:gd name="connsiteY5" fmla="*/ 45185 h 263156"/>
                <a:gd name="connsiteX6" fmla="*/ 144605 w 428703"/>
                <a:gd name="connsiteY6" fmla="*/ 48474 h 263156"/>
                <a:gd name="connsiteX7" fmla="*/ 111628 w 428703"/>
                <a:gd name="connsiteY7" fmla="*/ 69527 h 263156"/>
                <a:gd name="connsiteX8" fmla="*/ 323176 w 428703"/>
                <a:gd name="connsiteY8" fmla="*/ 207026 h 263156"/>
                <a:gd name="connsiteX9" fmla="*/ 367695 w 428703"/>
                <a:gd name="connsiteY9" fmla="*/ 183177 h 263156"/>
                <a:gd name="connsiteX10" fmla="*/ 375115 w 428703"/>
                <a:gd name="connsiteY10" fmla="*/ 183177 h 263156"/>
                <a:gd name="connsiteX11" fmla="*/ 436618 w 428703"/>
                <a:gd name="connsiteY11" fmla="*/ 221006 h 263156"/>
                <a:gd name="connsiteX12" fmla="*/ 443543 w 428703"/>
                <a:gd name="connsiteY12" fmla="*/ 218703 h 263156"/>
                <a:gd name="connsiteX13" fmla="*/ 443543 w 428703"/>
                <a:gd name="connsiteY13" fmla="*/ 227420 h 263156"/>
                <a:gd name="connsiteX14" fmla="*/ 443543 w 428703"/>
                <a:gd name="connsiteY14" fmla="*/ 227420 h 263156"/>
                <a:gd name="connsiteX15" fmla="*/ 441729 w 428703"/>
                <a:gd name="connsiteY15" fmla="*/ 230710 h 263156"/>
                <a:gd name="connsiteX16" fmla="*/ 371982 w 428703"/>
                <a:gd name="connsiteY16" fmla="*/ 274131 h 263156"/>
                <a:gd name="connsiteX17" fmla="*/ 364563 w 428703"/>
                <a:gd name="connsiteY17" fmla="*/ 274131 h 263156"/>
                <a:gd name="connsiteX18" fmla="*/ 298608 w 428703"/>
                <a:gd name="connsiteY18" fmla="*/ 233341 h 263156"/>
                <a:gd name="connsiteX19" fmla="*/ 298608 w 428703"/>
                <a:gd name="connsiteY19" fmla="*/ 233341 h 263156"/>
                <a:gd name="connsiteX20" fmla="*/ 34791 w 428703"/>
                <a:gd name="connsiteY20" fmla="*/ 71007 h 263156"/>
                <a:gd name="connsiteX21" fmla="*/ 34791 w 428703"/>
                <a:gd name="connsiteY21" fmla="*/ 71007 h 263156"/>
                <a:gd name="connsiteX22" fmla="*/ 1814 w 428703"/>
                <a:gd name="connsiteY22" fmla="*/ 51270 h 263156"/>
                <a:gd name="connsiteX23" fmla="*/ 0 w 428703"/>
                <a:gd name="connsiteY23" fmla="*/ 48145 h 263156"/>
                <a:gd name="connsiteX24" fmla="*/ 0 w 428703"/>
                <a:gd name="connsiteY24" fmla="*/ 48145 h 263156"/>
                <a:gd name="connsiteX25" fmla="*/ 0 w 428703"/>
                <a:gd name="connsiteY25" fmla="*/ 39428 h 26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8703" h="263156">
                  <a:moveTo>
                    <a:pt x="70571" y="1106"/>
                  </a:moveTo>
                  <a:cubicBezTo>
                    <a:pt x="72824" y="-369"/>
                    <a:pt x="75739" y="-369"/>
                    <a:pt x="77991" y="1106"/>
                  </a:cubicBezTo>
                  <a:lnTo>
                    <a:pt x="139494" y="38770"/>
                  </a:lnTo>
                  <a:lnTo>
                    <a:pt x="146419" y="36468"/>
                  </a:lnTo>
                  <a:lnTo>
                    <a:pt x="146419" y="45185"/>
                  </a:lnTo>
                  <a:lnTo>
                    <a:pt x="146419" y="45185"/>
                  </a:lnTo>
                  <a:cubicBezTo>
                    <a:pt x="146476" y="46533"/>
                    <a:pt x="145777" y="47801"/>
                    <a:pt x="144605" y="48474"/>
                  </a:cubicBezTo>
                  <a:lnTo>
                    <a:pt x="111628" y="69527"/>
                  </a:lnTo>
                  <a:lnTo>
                    <a:pt x="323176" y="207026"/>
                  </a:lnTo>
                  <a:lnTo>
                    <a:pt x="367695" y="183177"/>
                  </a:lnTo>
                  <a:cubicBezTo>
                    <a:pt x="369991" y="181855"/>
                    <a:pt x="372820" y="181855"/>
                    <a:pt x="375115" y="183177"/>
                  </a:cubicBezTo>
                  <a:lnTo>
                    <a:pt x="436618" y="221006"/>
                  </a:lnTo>
                  <a:lnTo>
                    <a:pt x="443543" y="218703"/>
                  </a:lnTo>
                  <a:lnTo>
                    <a:pt x="443543" y="227420"/>
                  </a:lnTo>
                  <a:lnTo>
                    <a:pt x="443543" y="227420"/>
                  </a:lnTo>
                  <a:cubicBezTo>
                    <a:pt x="443533" y="228752"/>
                    <a:pt x="442851" y="229989"/>
                    <a:pt x="441729" y="230710"/>
                  </a:cubicBezTo>
                  <a:lnTo>
                    <a:pt x="371982" y="274131"/>
                  </a:lnTo>
                  <a:cubicBezTo>
                    <a:pt x="369730" y="275605"/>
                    <a:pt x="366815" y="275605"/>
                    <a:pt x="364563" y="274131"/>
                  </a:cubicBezTo>
                  <a:lnTo>
                    <a:pt x="298608" y="233341"/>
                  </a:lnTo>
                  <a:lnTo>
                    <a:pt x="298608" y="233341"/>
                  </a:lnTo>
                  <a:lnTo>
                    <a:pt x="34791" y="71007"/>
                  </a:lnTo>
                  <a:lnTo>
                    <a:pt x="34791" y="71007"/>
                  </a:lnTo>
                  <a:lnTo>
                    <a:pt x="1814" y="51270"/>
                  </a:lnTo>
                  <a:cubicBezTo>
                    <a:pt x="718" y="50602"/>
                    <a:pt x="35" y="49426"/>
                    <a:pt x="0" y="48145"/>
                  </a:cubicBezTo>
                  <a:lnTo>
                    <a:pt x="0" y="48145"/>
                  </a:lnTo>
                  <a:lnTo>
                    <a:pt x="0" y="39428"/>
                  </a:lnTo>
                  <a:close/>
                </a:path>
              </a:pathLst>
            </a:custGeom>
            <a:solidFill>
              <a:srgbClr val="668BDC"/>
            </a:solidFill>
            <a:ln w="16481" cap="flat">
              <a:noFill/>
              <a:prstDash val="solid"/>
              <a:miter/>
            </a:ln>
          </p:spPr>
          <p:txBody>
            <a:bodyPr rtlCol="0" anchor="ctr"/>
            <a:lstStyle/>
            <a:p>
              <a:endParaRPr lang="en-US"/>
            </a:p>
          </p:txBody>
        </p:sp>
        <p:sp>
          <p:nvSpPr>
            <p:cNvPr id="418" name="Freeform 417">
              <a:extLst>
                <a:ext uri="{FF2B5EF4-FFF2-40B4-BE49-F238E27FC236}">
                  <a16:creationId xmlns:a16="http://schemas.microsoft.com/office/drawing/2014/main" id="{BD1640DA-15B4-C54C-8E0C-1E9A2F2281F7}"/>
                </a:ext>
              </a:extLst>
            </p:cNvPr>
            <p:cNvSpPr/>
            <p:nvPr/>
          </p:nvSpPr>
          <p:spPr>
            <a:xfrm>
              <a:off x="3488336" y="4146140"/>
              <a:ext cx="131909" cy="82236"/>
            </a:xfrm>
            <a:custGeom>
              <a:avLst/>
              <a:gdLst>
                <a:gd name="connsiteX0" fmla="*/ 67875 w 131908"/>
                <a:gd name="connsiteY0" fmla="*/ 91907 h 82236"/>
                <a:gd name="connsiteX1" fmla="*/ 1920 w 131908"/>
                <a:gd name="connsiteY1" fmla="*/ 51118 h 82236"/>
                <a:gd name="connsiteX2" fmla="*/ 495 w 131908"/>
                <a:gd name="connsiteY2" fmla="*/ 45960 h 82236"/>
                <a:gd name="connsiteX3" fmla="*/ 1920 w 131908"/>
                <a:gd name="connsiteY3" fmla="*/ 44539 h 82236"/>
                <a:gd name="connsiteX4" fmla="*/ 71667 w 131908"/>
                <a:gd name="connsiteY4" fmla="*/ 1118 h 82236"/>
                <a:gd name="connsiteX5" fmla="*/ 78922 w 131908"/>
                <a:gd name="connsiteY5" fmla="*/ 1118 h 82236"/>
                <a:gd name="connsiteX6" fmla="*/ 144876 w 131908"/>
                <a:gd name="connsiteY6" fmla="*/ 41907 h 82236"/>
                <a:gd name="connsiteX7" fmla="*/ 146301 w 131908"/>
                <a:gd name="connsiteY7" fmla="*/ 47065 h 82236"/>
                <a:gd name="connsiteX8" fmla="*/ 144876 w 131908"/>
                <a:gd name="connsiteY8" fmla="*/ 48486 h 82236"/>
                <a:gd name="connsiteX9" fmla="*/ 74965 w 131908"/>
                <a:gd name="connsiteY9" fmla="*/ 91907 h 82236"/>
                <a:gd name="connsiteX10" fmla="*/ 67875 w 131908"/>
                <a:gd name="connsiteY10" fmla="*/ 9190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07"/>
                  </a:moveTo>
                  <a:lnTo>
                    <a:pt x="1920" y="51118"/>
                  </a:lnTo>
                  <a:cubicBezTo>
                    <a:pt x="99" y="50086"/>
                    <a:pt x="-539" y="47777"/>
                    <a:pt x="495" y="45960"/>
                  </a:cubicBezTo>
                  <a:cubicBezTo>
                    <a:pt x="833" y="45367"/>
                    <a:pt x="1326" y="44876"/>
                    <a:pt x="1920" y="44539"/>
                  </a:cubicBezTo>
                  <a:lnTo>
                    <a:pt x="71667" y="1118"/>
                  </a:lnTo>
                  <a:cubicBezTo>
                    <a:pt x="73854" y="-373"/>
                    <a:pt x="76735" y="-373"/>
                    <a:pt x="78922" y="1118"/>
                  </a:cubicBezTo>
                  <a:lnTo>
                    <a:pt x="144876" y="41907"/>
                  </a:lnTo>
                  <a:cubicBezTo>
                    <a:pt x="146698" y="42939"/>
                    <a:pt x="147336" y="45248"/>
                    <a:pt x="146301" y="47065"/>
                  </a:cubicBezTo>
                  <a:cubicBezTo>
                    <a:pt x="145963" y="47658"/>
                    <a:pt x="145471" y="48149"/>
                    <a:pt x="144876" y="48486"/>
                  </a:cubicBezTo>
                  <a:lnTo>
                    <a:pt x="74965" y="91907"/>
                  </a:lnTo>
                  <a:cubicBezTo>
                    <a:pt x="72815" y="93324"/>
                    <a:pt x="70025" y="93324"/>
                    <a:pt x="67875" y="91907"/>
                  </a:cubicBezTo>
                  <a:close/>
                </a:path>
              </a:pathLst>
            </a:custGeom>
            <a:solidFill>
              <a:srgbClr val="FFFFFF"/>
            </a:solidFill>
            <a:ln w="16481" cap="flat">
              <a:noFill/>
              <a:prstDash val="solid"/>
              <a:miter/>
            </a:ln>
          </p:spPr>
          <p:txBody>
            <a:bodyPr rtlCol="0" anchor="ctr"/>
            <a:lstStyle/>
            <a:p>
              <a:endParaRPr lang="en-US"/>
            </a:p>
          </p:txBody>
        </p:sp>
        <p:sp>
          <p:nvSpPr>
            <p:cNvPr id="419" name="Freeform 418">
              <a:extLst>
                <a:ext uri="{FF2B5EF4-FFF2-40B4-BE49-F238E27FC236}">
                  <a16:creationId xmlns:a16="http://schemas.microsoft.com/office/drawing/2014/main" id="{0C8165B7-C737-664E-A173-4FE9C787319F}"/>
                </a:ext>
              </a:extLst>
            </p:cNvPr>
            <p:cNvSpPr/>
            <p:nvPr/>
          </p:nvSpPr>
          <p:spPr>
            <a:xfrm>
              <a:off x="3389569" y="4085407"/>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5701 w 131908"/>
                <a:gd name="connsiteY6" fmla="*/ 41949 h 82236"/>
                <a:gd name="connsiteX7" fmla="*/ 146905 w 131908"/>
                <a:gd name="connsiteY7" fmla="*/ 47163 h 82236"/>
                <a:gd name="connsiteX8" fmla="*/ 145701 w 131908"/>
                <a:gd name="connsiteY8" fmla="*/ 48364 h 82236"/>
                <a:gd name="connsiteX9" fmla="*/ 75789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667" y="996"/>
                  </a:lnTo>
                  <a:cubicBezTo>
                    <a:pt x="73902" y="-332"/>
                    <a:pt x="76687" y="-332"/>
                    <a:pt x="78922" y="996"/>
                  </a:cubicBezTo>
                  <a:lnTo>
                    <a:pt x="145701" y="41949"/>
                  </a:lnTo>
                  <a:cubicBezTo>
                    <a:pt x="147477" y="43057"/>
                    <a:pt x="148016" y="45391"/>
                    <a:pt x="146905" y="47163"/>
                  </a:cubicBezTo>
                  <a:cubicBezTo>
                    <a:pt x="146600" y="47649"/>
                    <a:pt x="146188" y="48060"/>
                    <a:pt x="145701" y="48364"/>
                  </a:cubicBezTo>
                  <a:lnTo>
                    <a:pt x="75789" y="91949"/>
                  </a:lnTo>
                  <a:cubicBezTo>
                    <a:pt x="73464" y="93760"/>
                    <a:pt x="70201" y="93760"/>
                    <a:pt x="67875" y="91949"/>
                  </a:cubicBezTo>
                  <a:close/>
                </a:path>
              </a:pathLst>
            </a:custGeom>
            <a:solidFill>
              <a:srgbClr val="FFFFFF"/>
            </a:solidFill>
            <a:ln w="16481" cap="flat">
              <a:noFill/>
              <a:prstDash val="solid"/>
              <a:miter/>
            </a:ln>
          </p:spPr>
          <p:txBody>
            <a:bodyPr rtlCol="0" anchor="ctr"/>
            <a:lstStyle/>
            <a:p>
              <a:endParaRPr lang="en-US"/>
            </a:p>
          </p:txBody>
        </p:sp>
        <p:sp>
          <p:nvSpPr>
            <p:cNvPr id="420" name="Freeform 419">
              <a:extLst>
                <a:ext uri="{FF2B5EF4-FFF2-40B4-BE49-F238E27FC236}">
                  <a16:creationId xmlns:a16="http://schemas.microsoft.com/office/drawing/2014/main" id="{94C2F9CA-7E3E-0A4B-95A9-14A9517A0E8E}"/>
                </a:ext>
              </a:extLst>
            </p:cNvPr>
            <p:cNvSpPr/>
            <p:nvPr/>
          </p:nvSpPr>
          <p:spPr>
            <a:xfrm>
              <a:off x="3290941" y="4024717"/>
              <a:ext cx="131909" cy="82236"/>
            </a:xfrm>
            <a:custGeom>
              <a:avLst/>
              <a:gdLst>
                <a:gd name="connsiteX0" fmla="*/ 67736 w 131908"/>
                <a:gd name="connsiteY0" fmla="*/ 91949 h 82236"/>
                <a:gd name="connsiteX1" fmla="*/ 1782 w 131908"/>
                <a:gd name="connsiteY1" fmla="*/ 50996 h 82236"/>
                <a:gd name="connsiteX2" fmla="*/ 578 w 131908"/>
                <a:gd name="connsiteY2" fmla="*/ 45782 h 82236"/>
                <a:gd name="connsiteX3" fmla="*/ 1782 w 131908"/>
                <a:gd name="connsiteY3" fmla="*/ 44581 h 82236"/>
                <a:gd name="connsiteX4" fmla="*/ 71529 w 131908"/>
                <a:gd name="connsiteY4" fmla="*/ 996 h 82236"/>
                <a:gd name="connsiteX5" fmla="*/ 78784 w 131908"/>
                <a:gd name="connsiteY5" fmla="*/ 996 h 82236"/>
                <a:gd name="connsiteX6" fmla="*/ 145562 w 131908"/>
                <a:gd name="connsiteY6" fmla="*/ 41949 h 82236"/>
                <a:gd name="connsiteX7" fmla="*/ 146767 w 131908"/>
                <a:gd name="connsiteY7" fmla="*/ 47163 h 82236"/>
                <a:gd name="connsiteX8" fmla="*/ 145562 w 131908"/>
                <a:gd name="connsiteY8" fmla="*/ 48364 h 82236"/>
                <a:gd name="connsiteX9" fmla="*/ 75651 w 131908"/>
                <a:gd name="connsiteY9" fmla="*/ 91949 h 82236"/>
                <a:gd name="connsiteX10" fmla="*/ 67736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736" y="91949"/>
                  </a:moveTo>
                  <a:lnTo>
                    <a:pt x="1782" y="50996"/>
                  </a:lnTo>
                  <a:cubicBezTo>
                    <a:pt x="6" y="49888"/>
                    <a:pt x="-533" y="47554"/>
                    <a:pt x="578" y="45782"/>
                  </a:cubicBezTo>
                  <a:cubicBezTo>
                    <a:pt x="882" y="45296"/>
                    <a:pt x="1294" y="44885"/>
                    <a:pt x="1782" y="44581"/>
                  </a:cubicBezTo>
                  <a:lnTo>
                    <a:pt x="71529" y="996"/>
                  </a:lnTo>
                  <a:cubicBezTo>
                    <a:pt x="73764" y="-332"/>
                    <a:pt x="76548" y="-332"/>
                    <a:pt x="78784" y="996"/>
                  </a:cubicBezTo>
                  <a:lnTo>
                    <a:pt x="145562" y="41949"/>
                  </a:lnTo>
                  <a:cubicBezTo>
                    <a:pt x="147338" y="43057"/>
                    <a:pt x="147877" y="45391"/>
                    <a:pt x="146767" y="47163"/>
                  </a:cubicBezTo>
                  <a:cubicBezTo>
                    <a:pt x="146462" y="47649"/>
                    <a:pt x="146050" y="48060"/>
                    <a:pt x="145562" y="48364"/>
                  </a:cubicBezTo>
                  <a:lnTo>
                    <a:pt x="75651" y="91949"/>
                  </a:lnTo>
                  <a:cubicBezTo>
                    <a:pt x="73258" y="93555"/>
                    <a:pt x="70129" y="93555"/>
                    <a:pt x="67736" y="91949"/>
                  </a:cubicBezTo>
                  <a:close/>
                </a:path>
              </a:pathLst>
            </a:custGeom>
            <a:solidFill>
              <a:srgbClr val="FFFFFF"/>
            </a:solidFill>
            <a:ln w="16481" cap="flat">
              <a:noFill/>
              <a:prstDash val="solid"/>
              <a:miter/>
            </a:ln>
          </p:spPr>
          <p:txBody>
            <a:bodyPr rtlCol="0" anchor="ctr"/>
            <a:lstStyle/>
            <a:p>
              <a:endParaRPr lang="en-US"/>
            </a:p>
          </p:txBody>
        </p:sp>
        <p:sp>
          <p:nvSpPr>
            <p:cNvPr id="421" name="Freeform 420">
              <a:extLst>
                <a:ext uri="{FF2B5EF4-FFF2-40B4-BE49-F238E27FC236}">
                  <a16:creationId xmlns:a16="http://schemas.microsoft.com/office/drawing/2014/main" id="{A29CF442-C8F4-0B4A-A189-7CC750CE3906}"/>
                </a:ext>
              </a:extLst>
            </p:cNvPr>
            <p:cNvSpPr/>
            <p:nvPr/>
          </p:nvSpPr>
          <p:spPr>
            <a:xfrm>
              <a:off x="3192036" y="3963904"/>
              <a:ext cx="131909" cy="82236"/>
            </a:xfrm>
            <a:custGeom>
              <a:avLst/>
              <a:gdLst>
                <a:gd name="connsiteX0" fmla="*/ 67875 w 131908"/>
                <a:gd name="connsiteY0" fmla="*/ 92071 h 82236"/>
                <a:gd name="connsiteX1" fmla="*/ 1920 w 131908"/>
                <a:gd name="connsiteY1" fmla="*/ 51118 h 82236"/>
                <a:gd name="connsiteX2" fmla="*/ 495 w 131908"/>
                <a:gd name="connsiteY2" fmla="*/ 45960 h 82236"/>
                <a:gd name="connsiteX3" fmla="*/ 1920 w 131908"/>
                <a:gd name="connsiteY3" fmla="*/ 44539 h 82236"/>
                <a:gd name="connsiteX4" fmla="*/ 71667 w 131908"/>
                <a:gd name="connsiteY4" fmla="*/ 1118 h 82236"/>
                <a:gd name="connsiteX5" fmla="*/ 78922 w 131908"/>
                <a:gd name="connsiteY5" fmla="*/ 1118 h 82236"/>
                <a:gd name="connsiteX6" fmla="*/ 144876 w 131908"/>
                <a:gd name="connsiteY6" fmla="*/ 41907 h 82236"/>
                <a:gd name="connsiteX7" fmla="*/ 146301 w 131908"/>
                <a:gd name="connsiteY7" fmla="*/ 47065 h 82236"/>
                <a:gd name="connsiteX8" fmla="*/ 144876 w 131908"/>
                <a:gd name="connsiteY8" fmla="*/ 48486 h 82236"/>
                <a:gd name="connsiteX9" fmla="*/ 74965 w 131908"/>
                <a:gd name="connsiteY9" fmla="*/ 92071 h 82236"/>
                <a:gd name="connsiteX10" fmla="*/ 67875 w 131908"/>
                <a:gd name="connsiteY10" fmla="*/ 9207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2071"/>
                  </a:moveTo>
                  <a:lnTo>
                    <a:pt x="1920" y="51118"/>
                  </a:lnTo>
                  <a:cubicBezTo>
                    <a:pt x="99" y="50086"/>
                    <a:pt x="-539" y="47777"/>
                    <a:pt x="495" y="45960"/>
                  </a:cubicBezTo>
                  <a:cubicBezTo>
                    <a:pt x="833" y="45367"/>
                    <a:pt x="1326" y="44876"/>
                    <a:pt x="1920" y="44539"/>
                  </a:cubicBezTo>
                  <a:lnTo>
                    <a:pt x="71667" y="1118"/>
                  </a:lnTo>
                  <a:cubicBezTo>
                    <a:pt x="73854" y="-373"/>
                    <a:pt x="76735" y="-373"/>
                    <a:pt x="78922" y="1118"/>
                  </a:cubicBezTo>
                  <a:lnTo>
                    <a:pt x="144876" y="41907"/>
                  </a:lnTo>
                  <a:cubicBezTo>
                    <a:pt x="146698" y="42939"/>
                    <a:pt x="147336" y="45248"/>
                    <a:pt x="146301" y="47065"/>
                  </a:cubicBezTo>
                  <a:cubicBezTo>
                    <a:pt x="145963" y="47658"/>
                    <a:pt x="145471" y="48149"/>
                    <a:pt x="144876" y="48486"/>
                  </a:cubicBezTo>
                  <a:lnTo>
                    <a:pt x="74965" y="92071"/>
                  </a:lnTo>
                  <a:cubicBezTo>
                    <a:pt x="72771" y="93335"/>
                    <a:pt x="70069" y="93335"/>
                    <a:pt x="67875" y="92071"/>
                  </a:cubicBezTo>
                  <a:close/>
                </a:path>
              </a:pathLst>
            </a:custGeom>
            <a:solidFill>
              <a:srgbClr val="FFFFFF"/>
            </a:solidFill>
            <a:ln w="16481" cap="flat">
              <a:noFill/>
              <a:prstDash val="solid"/>
              <a:miter/>
            </a:ln>
          </p:spPr>
          <p:txBody>
            <a:bodyPr rtlCol="0" anchor="ctr"/>
            <a:lstStyle/>
            <a:p>
              <a:endParaRPr lang="en-US"/>
            </a:p>
          </p:txBody>
        </p:sp>
        <p:sp>
          <p:nvSpPr>
            <p:cNvPr id="422" name="Freeform 421">
              <a:extLst>
                <a:ext uri="{FF2B5EF4-FFF2-40B4-BE49-F238E27FC236}">
                  <a16:creationId xmlns:a16="http://schemas.microsoft.com/office/drawing/2014/main" id="{1A62A943-F22D-5C48-AAFE-328C3089A283}"/>
                </a:ext>
              </a:extLst>
            </p:cNvPr>
            <p:cNvSpPr/>
            <p:nvPr/>
          </p:nvSpPr>
          <p:spPr>
            <a:xfrm>
              <a:off x="3093269" y="3903176"/>
              <a:ext cx="131909" cy="82236"/>
            </a:xfrm>
            <a:custGeom>
              <a:avLst/>
              <a:gdLst>
                <a:gd name="connsiteX0" fmla="*/ 67875 w 131908"/>
                <a:gd name="connsiteY0" fmla="*/ 91945 h 82236"/>
                <a:gd name="connsiteX1" fmla="*/ 1920 w 131908"/>
                <a:gd name="connsiteY1" fmla="*/ 51156 h 82236"/>
                <a:gd name="connsiteX2" fmla="*/ 495 w 131908"/>
                <a:gd name="connsiteY2" fmla="*/ 45998 h 82236"/>
                <a:gd name="connsiteX3" fmla="*/ 1920 w 131908"/>
                <a:gd name="connsiteY3" fmla="*/ 44577 h 82236"/>
                <a:gd name="connsiteX4" fmla="*/ 71667 w 131908"/>
                <a:gd name="connsiteY4" fmla="*/ 992 h 82236"/>
                <a:gd name="connsiteX5" fmla="*/ 79087 w 131908"/>
                <a:gd name="connsiteY5" fmla="*/ 992 h 82236"/>
                <a:gd name="connsiteX6" fmla="*/ 145041 w 131908"/>
                <a:gd name="connsiteY6" fmla="*/ 41945 h 82236"/>
                <a:gd name="connsiteX7" fmla="*/ 146246 w 131908"/>
                <a:gd name="connsiteY7" fmla="*/ 47158 h 82236"/>
                <a:gd name="connsiteX8" fmla="*/ 145041 w 131908"/>
                <a:gd name="connsiteY8" fmla="*/ 48360 h 82236"/>
                <a:gd name="connsiteX9" fmla="*/ 75295 w 131908"/>
                <a:gd name="connsiteY9" fmla="*/ 91945 h 82236"/>
                <a:gd name="connsiteX10" fmla="*/ 67875 w 131908"/>
                <a:gd name="connsiteY10" fmla="*/ 9194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5"/>
                  </a:moveTo>
                  <a:lnTo>
                    <a:pt x="1920" y="51156"/>
                  </a:lnTo>
                  <a:cubicBezTo>
                    <a:pt x="99" y="50124"/>
                    <a:pt x="-539" y="47815"/>
                    <a:pt x="495" y="45998"/>
                  </a:cubicBezTo>
                  <a:cubicBezTo>
                    <a:pt x="833" y="45405"/>
                    <a:pt x="1326" y="44914"/>
                    <a:pt x="1920" y="44577"/>
                  </a:cubicBezTo>
                  <a:lnTo>
                    <a:pt x="71667" y="992"/>
                  </a:lnTo>
                  <a:cubicBezTo>
                    <a:pt x="73963" y="-331"/>
                    <a:pt x="76791" y="-331"/>
                    <a:pt x="79087" y="992"/>
                  </a:cubicBezTo>
                  <a:lnTo>
                    <a:pt x="145041" y="41945"/>
                  </a:lnTo>
                  <a:cubicBezTo>
                    <a:pt x="146817" y="43053"/>
                    <a:pt x="147356" y="45387"/>
                    <a:pt x="146246" y="47158"/>
                  </a:cubicBezTo>
                  <a:cubicBezTo>
                    <a:pt x="145941" y="47645"/>
                    <a:pt x="145529" y="48056"/>
                    <a:pt x="145041" y="48360"/>
                  </a:cubicBezTo>
                  <a:lnTo>
                    <a:pt x="75295" y="91945"/>
                  </a:lnTo>
                  <a:cubicBezTo>
                    <a:pt x="73042" y="93420"/>
                    <a:pt x="70127" y="93420"/>
                    <a:pt x="67875" y="91945"/>
                  </a:cubicBezTo>
                  <a:close/>
                </a:path>
              </a:pathLst>
            </a:custGeom>
            <a:solidFill>
              <a:srgbClr val="FFFFFF"/>
            </a:solidFill>
            <a:ln w="16481" cap="flat">
              <a:noFill/>
              <a:prstDash val="solid"/>
              <a:miter/>
            </a:ln>
          </p:spPr>
          <p:txBody>
            <a:bodyPr rtlCol="0" anchor="ctr"/>
            <a:lstStyle/>
            <a:p>
              <a:endParaRPr lang="en-US"/>
            </a:p>
          </p:txBody>
        </p:sp>
        <p:sp>
          <p:nvSpPr>
            <p:cNvPr id="423" name="Freeform 422">
              <a:extLst>
                <a:ext uri="{FF2B5EF4-FFF2-40B4-BE49-F238E27FC236}">
                  <a16:creationId xmlns:a16="http://schemas.microsoft.com/office/drawing/2014/main" id="{FF91366F-29D9-5D4B-953B-15CB22F242BF}"/>
                </a:ext>
              </a:extLst>
            </p:cNvPr>
            <p:cNvSpPr/>
            <p:nvPr/>
          </p:nvSpPr>
          <p:spPr>
            <a:xfrm>
              <a:off x="2994503" y="3842486"/>
              <a:ext cx="131909" cy="82236"/>
            </a:xfrm>
            <a:custGeom>
              <a:avLst/>
              <a:gdLst>
                <a:gd name="connsiteX0" fmla="*/ 67875 w 131908"/>
                <a:gd name="connsiteY0" fmla="*/ 91945 h 82236"/>
                <a:gd name="connsiteX1" fmla="*/ 1920 w 131908"/>
                <a:gd name="connsiteY1" fmla="*/ 51155 h 82236"/>
                <a:gd name="connsiteX2" fmla="*/ 495 w 131908"/>
                <a:gd name="connsiteY2" fmla="*/ 45998 h 82236"/>
                <a:gd name="connsiteX3" fmla="*/ 1920 w 131908"/>
                <a:gd name="connsiteY3" fmla="*/ 44576 h 82236"/>
                <a:gd name="connsiteX4" fmla="*/ 71667 w 131908"/>
                <a:gd name="connsiteY4" fmla="*/ 992 h 82236"/>
                <a:gd name="connsiteX5" fmla="*/ 79087 w 131908"/>
                <a:gd name="connsiteY5" fmla="*/ 992 h 82236"/>
                <a:gd name="connsiteX6" fmla="*/ 145041 w 131908"/>
                <a:gd name="connsiteY6" fmla="*/ 41945 h 82236"/>
                <a:gd name="connsiteX7" fmla="*/ 146246 w 131908"/>
                <a:gd name="connsiteY7" fmla="*/ 47158 h 82236"/>
                <a:gd name="connsiteX8" fmla="*/ 145041 w 131908"/>
                <a:gd name="connsiteY8" fmla="*/ 48359 h 82236"/>
                <a:gd name="connsiteX9" fmla="*/ 75294 w 131908"/>
                <a:gd name="connsiteY9" fmla="*/ 91945 h 82236"/>
                <a:gd name="connsiteX10" fmla="*/ 67875 w 131908"/>
                <a:gd name="connsiteY10" fmla="*/ 9194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5"/>
                  </a:moveTo>
                  <a:lnTo>
                    <a:pt x="1920" y="51155"/>
                  </a:lnTo>
                  <a:cubicBezTo>
                    <a:pt x="99" y="50124"/>
                    <a:pt x="-539" y="47815"/>
                    <a:pt x="495" y="45998"/>
                  </a:cubicBezTo>
                  <a:cubicBezTo>
                    <a:pt x="833" y="45405"/>
                    <a:pt x="1326" y="44913"/>
                    <a:pt x="1920" y="44576"/>
                  </a:cubicBezTo>
                  <a:lnTo>
                    <a:pt x="71667" y="992"/>
                  </a:lnTo>
                  <a:cubicBezTo>
                    <a:pt x="73963" y="-331"/>
                    <a:pt x="76791" y="-331"/>
                    <a:pt x="79087" y="992"/>
                  </a:cubicBezTo>
                  <a:lnTo>
                    <a:pt x="145041" y="41945"/>
                  </a:lnTo>
                  <a:cubicBezTo>
                    <a:pt x="146817" y="43053"/>
                    <a:pt x="147356" y="45387"/>
                    <a:pt x="146246" y="47158"/>
                  </a:cubicBezTo>
                  <a:cubicBezTo>
                    <a:pt x="145941" y="47644"/>
                    <a:pt x="145529" y="48055"/>
                    <a:pt x="145041" y="48359"/>
                  </a:cubicBezTo>
                  <a:lnTo>
                    <a:pt x="75294" y="91945"/>
                  </a:lnTo>
                  <a:cubicBezTo>
                    <a:pt x="72999" y="93267"/>
                    <a:pt x="70170" y="93267"/>
                    <a:pt x="67875" y="91945"/>
                  </a:cubicBezTo>
                  <a:close/>
                </a:path>
              </a:pathLst>
            </a:custGeom>
            <a:solidFill>
              <a:srgbClr val="FFFFFF"/>
            </a:solidFill>
            <a:ln w="16481" cap="flat">
              <a:noFill/>
              <a:prstDash val="solid"/>
              <a:miter/>
            </a:ln>
          </p:spPr>
          <p:txBody>
            <a:bodyPr rtlCol="0" anchor="ctr"/>
            <a:lstStyle/>
            <a:p>
              <a:endParaRPr lang="en-US"/>
            </a:p>
          </p:txBody>
        </p:sp>
        <p:sp>
          <p:nvSpPr>
            <p:cNvPr id="424" name="Freeform 423">
              <a:extLst>
                <a:ext uri="{FF2B5EF4-FFF2-40B4-BE49-F238E27FC236}">
                  <a16:creationId xmlns:a16="http://schemas.microsoft.com/office/drawing/2014/main" id="{DE6B70A9-BE68-024B-A873-9DDDF34CA09A}"/>
                </a:ext>
              </a:extLst>
            </p:cNvPr>
            <p:cNvSpPr/>
            <p:nvPr/>
          </p:nvSpPr>
          <p:spPr>
            <a:xfrm>
              <a:off x="2796969" y="3721105"/>
              <a:ext cx="131909" cy="82236"/>
            </a:xfrm>
            <a:custGeom>
              <a:avLst/>
              <a:gdLst>
                <a:gd name="connsiteX0" fmla="*/ 67875 w 131908"/>
                <a:gd name="connsiteY0" fmla="*/ 91945 h 82236"/>
                <a:gd name="connsiteX1" fmla="*/ 1920 w 131908"/>
                <a:gd name="connsiteY1" fmla="*/ 51156 h 82236"/>
                <a:gd name="connsiteX2" fmla="*/ 495 w 131908"/>
                <a:gd name="connsiteY2" fmla="*/ 45998 h 82236"/>
                <a:gd name="connsiteX3" fmla="*/ 1920 w 131908"/>
                <a:gd name="connsiteY3" fmla="*/ 44577 h 82236"/>
                <a:gd name="connsiteX4" fmla="*/ 71667 w 131908"/>
                <a:gd name="connsiteY4" fmla="*/ 992 h 82236"/>
                <a:gd name="connsiteX5" fmla="*/ 79087 w 131908"/>
                <a:gd name="connsiteY5" fmla="*/ 992 h 82236"/>
                <a:gd name="connsiteX6" fmla="*/ 145041 w 131908"/>
                <a:gd name="connsiteY6" fmla="*/ 41945 h 82236"/>
                <a:gd name="connsiteX7" fmla="*/ 146466 w 131908"/>
                <a:gd name="connsiteY7" fmla="*/ 47103 h 82236"/>
                <a:gd name="connsiteX8" fmla="*/ 145041 w 131908"/>
                <a:gd name="connsiteY8" fmla="*/ 48524 h 82236"/>
                <a:gd name="connsiteX9" fmla="*/ 75295 w 131908"/>
                <a:gd name="connsiteY9" fmla="*/ 91945 h 82236"/>
                <a:gd name="connsiteX10" fmla="*/ 67875 w 131908"/>
                <a:gd name="connsiteY10" fmla="*/ 9194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5"/>
                  </a:moveTo>
                  <a:lnTo>
                    <a:pt x="1920" y="51156"/>
                  </a:lnTo>
                  <a:cubicBezTo>
                    <a:pt x="99" y="50124"/>
                    <a:pt x="-539" y="47815"/>
                    <a:pt x="495" y="45998"/>
                  </a:cubicBezTo>
                  <a:cubicBezTo>
                    <a:pt x="833" y="45405"/>
                    <a:pt x="1326" y="44914"/>
                    <a:pt x="1920" y="44577"/>
                  </a:cubicBezTo>
                  <a:lnTo>
                    <a:pt x="71667" y="992"/>
                  </a:lnTo>
                  <a:cubicBezTo>
                    <a:pt x="73963" y="-331"/>
                    <a:pt x="76791" y="-331"/>
                    <a:pt x="79087" y="992"/>
                  </a:cubicBezTo>
                  <a:lnTo>
                    <a:pt x="145041" y="41945"/>
                  </a:lnTo>
                  <a:cubicBezTo>
                    <a:pt x="146863" y="42977"/>
                    <a:pt x="147501" y="45286"/>
                    <a:pt x="146466" y="47103"/>
                  </a:cubicBezTo>
                  <a:cubicBezTo>
                    <a:pt x="146129" y="47696"/>
                    <a:pt x="145636" y="48187"/>
                    <a:pt x="145041" y="48524"/>
                  </a:cubicBezTo>
                  <a:lnTo>
                    <a:pt x="75295" y="91945"/>
                  </a:lnTo>
                  <a:cubicBezTo>
                    <a:pt x="73042" y="93420"/>
                    <a:pt x="70127" y="93420"/>
                    <a:pt x="67875" y="91945"/>
                  </a:cubicBezTo>
                  <a:close/>
                </a:path>
              </a:pathLst>
            </a:custGeom>
            <a:solidFill>
              <a:srgbClr val="FFFFFF"/>
            </a:solidFill>
            <a:ln w="16481" cap="flat">
              <a:noFill/>
              <a:prstDash val="solid"/>
              <a:miter/>
            </a:ln>
          </p:spPr>
          <p:txBody>
            <a:bodyPr rtlCol="0" anchor="ctr"/>
            <a:lstStyle/>
            <a:p>
              <a:endParaRPr lang="en-US"/>
            </a:p>
          </p:txBody>
        </p:sp>
        <p:sp>
          <p:nvSpPr>
            <p:cNvPr id="425" name="Freeform 424">
              <a:extLst>
                <a:ext uri="{FF2B5EF4-FFF2-40B4-BE49-F238E27FC236}">
                  <a16:creationId xmlns:a16="http://schemas.microsoft.com/office/drawing/2014/main" id="{3AC01A90-A4DB-7D4E-A67D-7DEA1BCE802E}"/>
                </a:ext>
              </a:extLst>
            </p:cNvPr>
            <p:cNvSpPr/>
            <p:nvPr/>
          </p:nvSpPr>
          <p:spPr>
            <a:xfrm>
              <a:off x="2698203" y="3660246"/>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832 w 131908"/>
                <a:gd name="connsiteY4" fmla="*/ 996 h 82236"/>
                <a:gd name="connsiteX5" fmla="*/ 79087 w 131908"/>
                <a:gd name="connsiteY5" fmla="*/ 996 h 82236"/>
                <a:gd name="connsiteX6" fmla="*/ 145041 w 131908"/>
                <a:gd name="connsiteY6" fmla="*/ 41949 h 82236"/>
                <a:gd name="connsiteX7" fmla="*/ 146246 w 131908"/>
                <a:gd name="connsiteY7" fmla="*/ 47162 h 82236"/>
                <a:gd name="connsiteX8" fmla="*/ 145041 w 131908"/>
                <a:gd name="connsiteY8" fmla="*/ 48364 h 82236"/>
                <a:gd name="connsiteX9" fmla="*/ 75294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832" y="996"/>
                  </a:lnTo>
                  <a:cubicBezTo>
                    <a:pt x="74067" y="-332"/>
                    <a:pt x="76852" y="-332"/>
                    <a:pt x="79087" y="996"/>
                  </a:cubicBezTo>
                  <a:lnTo>
                    <a:pt x="145041" y="41949"/>
                  </a:lnTo>
                  <a:cubicBezTo>
                    <a:pt x="146817" y="43057"/>
                    <a:pt x="147356" y="45391"/>
                    <a:pt x="146246" y="47162"/>
                  </a:cubicBezTo>
                  <a:cubicBezTo>
                    <a:pt x="145941" y="47649"/>
                    <a:pt x="145529" y="48059"/>
                    <a:pt x="145041" y="48364"/>
                  </a:cubicBezTo>
                  <a:lnTo>
                    <a:pt x="75294" y="91949"/>
                  </a:lnTo>
                  <a:cubicBezTo>
                    <a:pt x="72999" y="93271"/>
                    <a:pt x="70170" y="93271"/>
                    <a:pt x="67875" y="91949"/>
                  </a:cubicBezTo>
                  <a:close/>
                </a:path>
              </a:pathLst>
            </a:custGeom>
            <a:solidFill>
              <a:srgbClr val="FFFFFF"/>
            </a:solidFill>
            <a:ln w="16481" cap="flat">
              <a:noFill/>
              <a:prstDash val="solid"/>
              <a:miter/>
            </a:ln>
          </p:spPr>
          <p:txBody>
            <a:bodyPr rtlCol="0" anchor="ctr"/>
            <a:lstStyle/>
            <a:p>
              <a:endParaRPr lang="en-US"/>
            </a:p>
          </p:txBody>
        </p:sp>
        <p:sp>
          <p:nvSpPr>
            <p:cNvPr id="426" name="Freeform 425">
              <a:extLst>
                <a:ext uri="{FF2B5EF4-FFF2-40B4-BE49-F238E27FC236}">
                  <a16:creationId xmlns:a16="http://schemas.microsoft.com/office/drawing/2014/main" id="{19ADA64B-511A-E247-8500-3BCCA54B99E1}"/>
                </a:ext>
              </a:extLst>
            </p:cNvPr>
            <p:cNvSpPr/>
            <p:nvPr/>
          </p:nvSpPr>
          <p:spPr>
            <a:xfrm>
              <a:off x="2599436" y="3599556"/>
              <a:ext cx="131909" cy="82236"/>
            </a:xfrm>
            <a:custGeom>
              <a:avLst/>
              <a:gdLst>
                <a:gd name="connsiteX0" fmla="*/ 67875 w 131908"/>
                <a:gd name="connsiteY0" fmla="*/ 91949 h 82236"/>
                <a:gd name="connsiteX1" fmla="*/ 1920 w 131908"/>
                <a:gd name="connsiteY1" fmla="*/ 50995 h 82236"/>
                <a:gd name="connsiteX2" fmla="*/ 495 w 131908"/>
                <a:gd name="connsiteY2" fmla="*/ 45838 h 82236"/>
                <a:gd name="connsiteX3" fmla="*/ 1920 w 131908"/>
                <a:gd name="connsiteY3" fmla="*/ 44416 h 82236"/>
                <a:gd name="connsiteX4" fmla="*/ 71832 w 131908"/>
                <a:gd name="connsiteY4" fmla="*/ 996 h 82236"/>
                <a:gd name="connsiteX5" fmla="*/ 79087 w 131908"/>
                <a:gd name="connsiteY5" fmla="*/ 996 h 82236"/>
                <a:gd name="connsiteX6" fmla="*/ 145041 w 131908"/>
                <a:gd name="connsiteY6" fmla="*/ 41949 h 82236"/>
                <a:gd name="connsiteX7" fmla="*/ 146246 w 131908"/>
                <a:gd name="connsiteY7" fmla="*/ 47163 h 82236"/>
                <a:gd name="connsiteX8" fmla="*/ 145041 w 131908"/>
                <a:gd name="connsiteY8" fmla="*/ 48364 h 82236"/>
                <a:gd name="connsiteX9" fmla="*/ 75294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0995"/>
                  </a:lnTo>
                  <a:cubicBezTo>
                    <a:pt x="99" y="49964"/>
                    <a:pt x="-539" y="47654"/>
                    <a:pt x="495" y="45838"/>
                  </a:cubicBezTo>
                  <a:cubicBezTo>
                    <a:pt x="833" y="45244"/>
                    <a:pt x="1325" y="44753"/>
                    <a:pt x="1920" y="44416"/>
                  </a:cubicBezTo>
                  <a:lnTo>
                    <a:pt x="71832" y="996"/>
                  </a:lnTo>
                  <a:cubicBezTo>
                    <a:pt x="74067" y="-332"/>
                    <a:pt x="76852" y="-332"/>
                    <a:pt x="79087" y="996"/>
                  </a:cubicBezTo>
                  <a:lnTo>
                    <a:pt x="145041" y="41949"/>
                  </a:lnTo>
                  <a:cubicBezTo>
                    <a:pt x="146817" y="43057"/>
                    <a:pt x="147356" y="45391"/>
                    <a:pt x="146246" y="47163"/>
                  </a:cubicBezTo>
                  <a:cubicBezTo>
                    <a:pt x="145941" y="47649"/>
                    <a:pt x="145529" y="48060"/>
                    <a:pt x="145041" y="48364"/>
                  </a:cubicBezTo>
                  <a:lnTo>
                    <a:pt x="75294" y="91949"/>
                  </a:lnTo>
                  <a:cubicBezTo>
                    <a:pt x="72999" y="93271"/>
                    <a:pt x="70170" y="93271"/>
                    <a:pt x="67875" y="91949"/>
                  </a:cubicBezTo>
                  <a:close/>
                </a:path>
              </a:pathLst>
            </a:custGeom>
            <a:solidFill>
              <a:srgbClr val="FFFFFF"/>
            </a:solidFill>
            <a:ln w="16481" cap="flat">
              <a:noFill/>
              <a:prstDash val="solid"/>
              <a:miter/>
            </a:ln>
          </p:spPr>
          <p:txBody>
            <a:bodyPr rtlCol="0" anchor="ctr"/>
            <a:lstStyle/>
            <a:p>
              <a:endParaRPr lang="en-US"/>
            </a:p>
          </p:txBody>
        </p:sp>
        <p:sp>
          <p:nvSpPr>
            <p:cNvPr id="427" name="Freeform 426">
              <a:extLst>
                <a:ext uri="{FF2B5EF4-FFF2-40B4-BE49-F238E27FC236}">
                  <a16:creationId xmlns:a16="http://schemas.microsoft.com/office/drawing/2014/main" id="{68A1CAE8-2C16-2648-9516-9173630C3104}"/>
                </a:ext>
              </a:extLst>
            </p:cNvPr>
            <p:cNvSpPr/>
            <p:nvPr/>
          </p:nvSpPr>
          <p:spPr>
            <a:xfrm>
              <a:off x="2500670" y="3538743"/>
              <a:ext cx="131909" cy="82236"/>
            </a:xfrm>
            <a:custGeom>
              <a:avLst/>
              <a:gdLst>
                <a:gd name="connsiteX0" fmla="*/ 67875 w 131908"/>
                <a:gd name="connsiteY0" fmla="*/ 91907 h 82236"/>
                <a:gd name="connsiteX1" fmla="*/ 1920 w 131908"/>
                <a:gd name="connsiteY1" fmla="*/ 51118 h 82236"/>
                <a:gd name="connsiteX2" fmla="*/ 495 w 131908"/>
                <a:gd name="connsiteY2" fmla="*/ 45960 h 82236"/>
                <a:gd name="connsiteX3" fmla="*/ 1920 w 131908"/>
                <a:gd name="connsiteY3" fmla="*/ 44539 h 82236"/>
                <a:gd name="connsiteX4" fmla="*/ 71832 w 131908"/>
                <a:gd name="connsiteY4" fmla="*/ 1118 h 82236"/>
                <a:gd name="connsiteX5" fmla="*/ 79087 w 131908"/>
                <a:gd name="connsiteY5" fmla="*/ 1118 h 82236"/>
                <a:gd name="connsiteX6" fmla="*/ 145866 w 131908"/>
                <a:gd name="connsiteY6" fmla="*/ 41907 h 82236"/>
                <a:gd name="connsiteX7" fmla="*/ 146976 w 131908"/>
                <a:gd name="connsiteY7" fmla="*/ 47379 h 82236"/>
                <a:gd name="connsiteX8" fmla="*/ 145866 w 131908"/>
                <a:gd name="connsiteY8" fmla="*/ 48486 h 82236"/>
                <a:gd name="connsiteX9" fmla="*/ 75954 w 131908"/>
                <a:gd name="connsiteY9" fmla="*/ 91907 h 82236"/>
                <a:gd name="connsiteX10" fmla="*/ 67875 w 131908"/>
                <a:gd name="connsiteY10" fmla="*/ 9190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07"/>
                  </a:moveTo>
                  <a:lnTo>
                    <a:pt x="1920" y="51118"/>
                  </a:lnTo>
                  <a:cubicBezTo>
                    <a:pt x="99" y="50086"/>
                    <a:pt x="-539" y="47777"/>
                    <a:pt x="495" y="45960"/>
                  </a:cubicBezTo>
                  <a:cubicBezTo>
                    <a:pt x="833" y="45367"/>
                    <a:pt x="1325" y="44876"/>
                    <a:pt x="1920" y="44539"/>
                  </a:cubicBezTo>
                  <a:lnTo>
                    <a:pt x="71832" y="1118"/>
                  </a:lnTo>
                  <a:cubicBezTo>
                    <a:pt x="74019" y="-373"/>
                    <a:pt x="76899" y="-373"/>
                    <a:pt x="79087" y="1118"/>
                  </a:cubicBezTo>
                  <a:lnTo>
                    <a:pt x="145866" y="41907"/>
                  </a:lnTo>
                  <a:cubicBezTo>
                    <a:pt x="147687" y="43112"/>
                    <a:pt x="148184" y="45562"/>
                    <a:pt x="146976" y="47379"/>
                  </a:cubicBezTo>
                  <a:cubicBezTo>
                    <a:pt x="146684" y="47818"/>
                    <a:pt x="146306" y="48195"/>
                    <a:pt x="145866" y="48486"/>
                  </a:cubicBezTo>
                  <a:lnTo>
                    <a:pt x="75954" y="91907"/>
                  </a:lnTo>
                  <a:cubicBezTo>
                    <a:pt x="73557" y="93689"/>
                    <a:pt x="70272" y="93689"/>
                    <a:pt x="67875" y="91907"/>
                  </a:cubicBezTo>
                  <a:close/>
                </a:path>
              </a:pathLst>
            </a:custGeom>
            <a:solidFill>
              <a:srgbClr val="FFFFFF"/>
            </a:solidFill>
            <a:ln w="16481" cap="flat">
              <a:noFill/>
              <a:prstDash val="solid"/>
              <a:miter/>
            </a:ln>
          </p:spPr>
          <p:txBody>
            <a:bodyPr rtlCol="0" anchor="ctr"/>
            <a:lstStyle/>
            <a:p>
              <a:endParaRPr lang="en-US"/>
            </a:p>
          </p:txBody>
        </p:sp>
        <p:sp>
          <p:nvSpPr>
            <p:cNvPr id="428" name="Freeform 427">
              <a:extLst>
                <a:ext uri="{FF2B5EF4-FFF2-40B4-BE49-F238E27FC236}">
                  <a16:creationId xmlns:a16="http://schemas.microsoft.com/office/drawing/2014/main" id="{30B467C1-B8B0-9C42-A5E2-6CF16AF37D13}"/>
                </a:ext>
              </a:extLst>
            </p:cNvPr>
            <p:cNvSpPr/>
            <p:nvPr/>
          </p:nvSpPr>
          <p:spPr>
            <a:xfrm>
              <a:off x="2402218" y="3478010"/>
              <a:ext cx="131909" cy="82236"/>
            </a:xfrm>
            <a:custGeom>
              <a:avLst/>
              <a:gdLst>
                <a:gd name="connsiteX0" fmla="*/ 67725 w 131908"/>
                <a:gd name="connsiteY0" fmla="*/ 91949 h 82236"/>
                <a:gd name="connsiteX1" fmla="*/ 1770 w 131908"/>
                <a:gd name="connsiteY1" fmla="*/ 51160 h 82236"/>
                <a:gd name="connsiteX2" fmla="*/ 660 w 131908"/>
                <a:gd name="connsiteY2" fmla="*/ 45688 h 82236"/>
                <a:gd name="connsiteX3" fmla="*/ 1770 w 131908"/>
                <a:gd name="connsiteY3" fmla="*/ 44581 h 82236"/>
                <a:gd name="connsiteX4" fmla="*/ 71682 w 131908"/>
                <a:gd name="connsiteY4" fmla="*/ 996 h 82236"/>
                <a:gd name="connsiteX5" fmla="*/ 78937 w 131908"/>
                <a:gd name="connsiteY5" fmla="*/ 996 h 82236"/>
                <a:gd name="connsiteX6" fmla="*/ 144891 w 131908"/>
                <a:gd name="connsiteY6" fmla="*/ 41949 h 82236"/>
                <a:gd name="connsiteX7" fmla="*/ 146095 w 131908"/>
                <a:gd name="connsiteY7" fmla="*/ 47163 h 82236"/>
                <a:gd name="connsiteX8" fmla="*/ 144891 w 131908"/>
                <a:gd name="connsiteY8" fmla="*/ 48364 h 82236"/>
                <a:gd name="connsiteX9" fmla="*/ 74979 w 131908"/>
                <a:gd name="connsiteY9" fmla="*/ 91949 h 82236"/>
                <a:gd name="connsiteX10" fmla="*/ 67724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725" y="91949"/>
                  </a:moveTo>
                  <a:lnTo>
                    <a:pt x="1770" y="51160"/>
                  </a:lnTo>
                  <a:cubicBezTo>
                    <a:pt x="-51" y="49955"/>
                    <a:pt x="-548" y="47505"/>
                    <a:pt x="660" y="45688"/>
                  </a:cubicBezTo>
                  <a:cubicBezTo>
                    <a:pt x="952" y="45249"/>
                    <a:pt x="1330" y="44872"/>
                    <a:pt x="1770" y="44581"/>
                  </a:cubicBezTo>
                  <a:lnTo>
                    <a:pt x="71682" y="996"/>
                  </a:lnTo>
                  <a:cubicBezTo>
                    <a:pt x="73917" y="-332"/>
                    <a:pt x="76702" y="-332"/>
                    <a:pt x="78937" y="996"/>
                  </a:cubicBezTo>
                  <a:lnTo>
                    <a:pt x="144891" y="41949"/>
                  </a:lnTo>
                  <a:cubicBezTo>
                    <a:pt x="146667" y="43057"/>
                    <a:pt x="147206" y="45391"/>
                    <a:pt x="146095" y="47163"/>
                  </a:cubicBezTo>
                  <a:cubicBezTo>
                    <a:pt x="145790" y="47649"/>
                    <a:pt x="145379" y="48060"/>
                    <a:pt x="144891" y="48364"/>
                  </a:cubicBezTo>
                  <a:lnTo>
                    <a:pt x="74979" y="91949"/>
                  </a:lnTo>
                  <a:cubicBezTo>
                    <a:pt x="72766" y="93353"/>
                    <a:pt x="69938" y="93353"/>
                    <a:pt x="67724" y="91949"/>
                  </a:cubicBezTo>
                  <a:close/>
                </a:path>
              </a:pathLst>
            </a:custGeom>
            <a:solidFill>
              <a:srgbClr val="FFFFFF"/>
            </a:solidFill>
            <a:ln w="16481" cap="flat">
              <a:noFill/>
              <a:prstDash val="solid"/>
              <a:miter/>
            </a:ln>
          </p:spPr>
          <p:txBody>
            <a:bodyPr rtlCol="0" anchor="ctr"/>
            <a:lstStyle/>
            <a:p>
              <a:endParaRPr lang="en-US"/>
            </a:p>
          </p:txBody>
        </p:sp>
        <p:sp>
          <p:nvSpPr>
            <p:cNvPr id="429" name="Freeform 428">
              <a:extLst>
                <a:ext uri="{FF2B5EF4-FFF2-40B4-BE49-F238E27FC236}">
                  <a16:creationId xmlns:a16="http://schemas.microsoft.com/office/drawing/2014/main" id="{BE53F5CF-BBEC-8B43-976E-A53252475A9C}"/>
                </a:ext>
              </a:extLst>
            </p:cNvPr>
            <p:cNvSpPr/>
            <p:nvPr/>
          </p:nvSpPr>
          <p:spPr>
            <a:xfrm>
              <a:off x="3378192" y="4215509"/>
              <a:ext cx="131909" cy="82236"/>
            </a:xfrm>
            <a:custGeom>
              <a:avLst/>
              <a:gdLst>
                <a:gd name="connsiteX0" fmla="*/ 67875 w 131908"/>
                <a:gd name="connsiteY0" fmla="*/ 91945 h 82236"/>
                <a:gd name="connsiteX1" fmla="*/ 1920 w 131908"/>
                <a:gd name="connsiteY1" fmla="*/ 51156 h 82236"/>
                <a:gd name="connsiteX2" fmla="*/ 495 w 131908"/>
                <a:gd name="connsiteY2" fmla="*/ 45998 h 82236"/>
                <a:gd name="connsiteX3" fmla="*/ 1920 w 131908"/>
                <a:gd name="connsiteY3" fmla="*/ 44577 h 82236"/>
                <a:gd name="connsiteX4" fmla="*/ 71667 w 131908"/>
                <a:gd name="connsiteY4" fmla="*/ 992 h 82236"/>
                <a:gd name="connsiteX5" fmla="*/ 79087 w 131908"/>
                <a:gd name="connsiteY5" fmla="*/ 992 h 82236"/>
                <a:gd name="connsiteX6" fmla="*/ 145041 w 131908"/>
                <a:gd name="connsiteY6" fmla="*/ 41945 h 82236"/>
                <a:gd name="connsiteX7" fmla="*/ 146246 w 131908"/>
                <a:gd name="connsiteY7" fmla="*/ 47158 h 82236"/>
                <a:gd name="connsiteX8" fmla="*/ 145041 w 131908"/>
                <a:gd name="connsiteY8" fmla="*/ 48360 h 82236"/>
                <a:gd name="connsiteX9" fmla="*/ 75295 w 131908"/>
                <a:gd name="connsiteY9" fmla="*/ 91945 h 82236"/>
                <a:gd name="connsiteX10" fmla="*/ 67875 w 131908"/>
                <a:gd name="connsiteY10" fmla="*/ 9194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5"/>
                  </a:moveTo>
                  <a:lnTo>
                    <a:pt x="1920" y="51156"/>
                  </a:lnTo>
                  <a:cubicBezTo>
                    <a:pt x="99" y="50124"/>
                    <a:pt x="-539" y="47815"/>
                    <a:pt x="495" y="45998"/>
                  </a:cubicBezTo>
                  <a:cubicBezTo>
                    <a:pt x="833" y="45405"/>
                    <a:pt x="1326" y="44914"/>
                    <a:pt x="1920" y="44577"/>
                  </a:cubicBezTo>
                  <a:lnTo>
                    <a:pt x="71667" y="992"/>
                  </a:lnTo>
                  <a:cubicBezTo>
                    <a:pt x="73963" y="-331"/>
                    <a:pt x="76791" y="-331"/>
                    <a:pt x="79087" y="992"/>
                  </a:cubicBezTo>
                  <a:lnTo>
                    <a:pt x="145041" y="41945"/>
                  </a:lnTo>
                  <a:cubicBezTo>
                    <a:pt x="146817" y="43053"/>
                    <a:pt x="147356" y="45387"/>
                    <a:pt x="146246" y="47158"/>
                  </a:cubicBezTo>
                  <a:cubicBezTo>
                    <a:pt x="145941" y="47645"/>
                    <a:pt x="145529" y="48056"/>
                    <a:pt x="145041" y="48360"/>
                  </a:cubicBezTo>
                  <a:lnTo>
                    <a:pt x="75295" y="91945"/>
                  </a:lnTo>
                  <a:cubicBezTo>
                    <a:pt x="73042" y="93420"/>
                    <a:pt x="70127" y="93420"/>
                    <a:pt x="67875" y="91945"/>
                  </a:cubicBezTo>
                  <a:close/>
                </a:path>
              </a:pathLst>
            </a:custGeom>
            <a:solidFill>
              <a:srgbClr val="FFFFFF"/>
            </a:solidFill>
            <a:ln w="16481" cap="flat">
              <a:noFill/>
              <a:prstDash val="solid"/>
              <a:miter/>
            </a:ln>
          </p:spPr>
          <p:txBody>
            <a:bodyPr rtlCol="0" anchor="ctr"/>
            <a:lstStyle/>
            <a:p>
              <a:endParaRPr lang="en-US"/>
            </a:p>
          </p:txBody>
        </p:sp>
        <p:sp>
          <p:nvSpPr>
            <p:cNvPr id="430" name="Freeform 429">
              <a:extLst>
                <a:ext uri="{FF2B5EF4-FFF2-40B4-BE49-F238E27FC236}">
                  <a16:creationId xmlns:a16="http://schemas.microsoft.com/office/drawing/2014/main" id="{450E7CC3-CD71-7F44-AF52-578786D74E5C}"/>
                </a:ext>
              </a:extLst>
            </p:cNvPr>
            <p:cNvSpPr/>
            <p:nvPr/>
          </p:nvSpPr>
          <p:spPr>
            <a:xfrm>
              <a:off x="3279564" y="4154819"/>
              <a:ext cx="131909" cy="82236"/>
            </a:xfrm>
            <a:custGeom>
              <a:avLst/>
              <a:gdLst>
                <a:gd name="connsiteX0" fmla="*/ 67736 w 131908"/>
                <a:gd name="connsiteY0" fmla="*/ 91945 h 82236"/>
                <a:gd name="connsiteX1" fmla="*/ 1782 w 131908"/>
                <a:gd name="connsiteY1" fmla="*/ 50991 h 82236"/>
                <a:gd name="connsiteX2" fmla="*/ 578 w 131908"/>
                <a:gd name="connsiteY2" fmla="*/ 45778 h 82236"/>
                <a:gd name="connsiteX3" fmla="*/ 1782 w 131908"/>
                <a:gd name="connsiteY3" fmla="*/ 44577 h 82236"/>
                <a:gd name="connsiteX4" fmla="*/ 71529 w 131908"/>
                <a:gd name="connsiteY4" fmla="*/ 992 h 82236"/>
                <a:gd name="connsiteX5" fmla="*/ 78948 w 131908"/>
                <a:gd name="connsiteY5" fmla="*/ 992 h 82236"/>
                <a:gd name="connsiteX6" fmla="*/ 144903 w 131908"/>
                <a:gd name="connsiteY6" fmla="*/ 41945 h 82236"/>
                <a:gd name="connsiteX7" fmla="*/ 146107 w 131908"/>
                <a:gd name="connsiteY7" fmla="*/ 47158 h 82236"/>
                <a:gd name="connsiteX8" fmla="*/ 144903 w 131908"/>
                <a:gd name="connsiteY8" fmla="*/ 48360 h 82236"/>
                <a:gd name="connsiteX9" fmla="*/ 75156 w 131908"/>
                <a:gd name="connsiteY9" fmla="*/ 91945 h 82236"/>
                <a:gd name="connsiteX10" fmla="*/ 67736 w 131908"/>
                <a:gd name="connsiteY10" fmla="*/ 9194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736" y="91945"/>
                  </a:moveTo>
                  <a:lnTo>
                    <a:pt x="1782" y="50991"/>
                  </a:lnTo>
                  <a:cubicBezTo>
                    <a:pt x="6" y="49884"/>
                    <a:pt x="-533" y="47549"/>
                    <a:pt x="578" y="45778"/>
                  </a:cubicBezTo>
                  <a:cubicBezTo>
                    <a:pt x="882" y="45292"/>
                    <a:pt x="1294" y="44881"/>
                    <a:pt x="1782" y="44577"/>
                  </a:cubicBezTo>
                  <a:lnTo>
                    <a:pt x="71529" y="992"/>
                  </a:lnTo>
                  <a:cubicBezTo>
                    <a:pt x="73824" y="-331"/>
                    <a:pt x="76653" y="-331"/>
                    <a:pt x="78948" y="992"/>
                  </a:cubicBezTo>
                  <a:lnTo>
                    <a:pt x="144903" y="41945"/>
                  </a:lnTo>
                  <a:cubicBezTo>
                    <a:pt x="146678" y="43053"/>
                    <a:pt x="147218" y="45387"/>
                    <a:pt x="146107" y="47158"/>
                  </a:cubicBezTo>
                  <a:cubicBezTo>
                    <a:pt x="145802" y="47645"/>
                    <a:pt x="145390" y="48056"/>
                    <a:pt x="144903" y="48360"/>
                  </a:cubicBezTo>
                  <a:lnTo>
                    <a:pt x="75156" y="91945"/>
                  </a:lnTo>
                  <a:cubicBezTo>
                    <a:pt x="72860" y="93267"/>
                    <a:pt x="70032" y="93267"/>
                    <a:pt x="67736" y="91945"/>
                  </a:cubicBezTo>
                  <a:close/>
                </a:path>
              </a:pathLst>
            </a:custGeom>
            <a:solidFill>
              <a:srgbClr val="FFFFFF"/>
            </a:solidFill>
            <a:ln w="16481" cap="flat">
              <a:noFill/>
              <a:prstDash val="solid"/>
              <a:miter/>
            </a:ln>
          </p:spPr>
          <p:txBody>
            <a:bodyPr rtlCol="0" anchor="ctr"/>
            <a:lstStyle/>
            <a:p>
              <a:endParaRPr lang="en-US"/>
            </a:p>
          </p:txBody>
        </p:sp>
        <p:sp>
          <p:nvSpPr>
            <p:cNvPr id="431" name="Freeform 430">
              <a:extLst>
                <a:ext uri="{FF2B5EF4-FFF2-40B4-BE49-F238E27FC236}">
                  <a16:creationId xmlns:a16="http://schemas.microsoft.com/office/drawing/2014/main" id="{555E08D2-E589-AC4B-9831-21B63DD44CD9}"/>
                </a:ext>
              </a:extLst>
            </p:cNvPr>
            <p:cNvSpPr/>
            <p:nvPr/>
          </p:nvSpPr>
          <p:spPr>
            <a:xfrm>
              <a:off x="3181483" y="4094002"/>
              <a:ext cx="131909" cy="82236"/>
            </a:xfrm>
            <a:custGeom>
              <a:avLst/>
              <a:gdLst>
                <a:gd name="connsiteX0" fmla="*/ 67875 w 131908"/>
                <a:gd name="connsiteY0" fmla="*/ 92071 h 82236"/>
                <a:gd name="connsiteX1" fmla="*/ 1920 w 131908"/>
                <a:gd name="connsiteY1" fmla="*/ 51118 h 82236"/>
                <a:gd name="connsiteX2" fmla="*/ 495 w 131908"/>
                <a:gd name="connsiteY2" fmla="*/ 45960 h 82236"/>
                <a:gd name="connsiteX3" fmla="*/ 1920 w 131908"/>
                <a:gd name="connsiteY3" fmla="*/ 44539 h 82236"/>
                <a:gd name="connsiteX4" fmla="*/ 71832 w 131908"/>
                <a:gd name="connsiteY4" fmla="*/ 1118 h 82236"/>
                <a:gd name="connsiteX5" fmla="*/ 79087 w 131908"/>
                <a:gd name="connsiteY5" fmla="*/ 1118 h 82236"/>
                <a:gd name="connsiteX6" fmla="*/ 145041 w 131908"/>
                <a:gd name="connsiteY6" fmla="*/ 41907 h 82236"/>
                <a:gd name="connsiteX7" fmla="*/ 146466 w 131908"/>
                <a:gd name="connsiteY7" fmla="*/ 47065 h 82236"/>
                <a:gd name="connsiteX8" fmla="*/ 145041 w 131908"/>
                <a:gd name="connsiteY8" fmla="*/ 48486 h 82236"/>
                <a:gd name="connsiteX9" fmla="*/ 75294 w 131908"/>
                <a:gd name="connsiteY9" fmla="*/ 92071 h 82236"/>
                <a:gd name="connsiteX10" fmla="*/ 67875 w 131908"/>
                <a:gd name="connsiteY10" fmla="*/ 9207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2071"/>
                  </a:moveTo>
                  <a:lnTo>
                    <a:pt x="1920" y="51118"/>
                  </a:lnTo>
                  <a:cubicBezTo>
                    <a:pt x="99" y="50086"/>
                    <a:pt x="-539" y="47777"/>
                    <a:pt x="495" y="45960"/>
                  </a:cubicBezTo>
                  <a:cubicBezTo>
                    <a:pt x="833" y="45367"/>
                    <a:pt x="1326" y="44876"/>
                    <a:pt x="1920" y="44539"/>
                  </a:cubicBezTo>
                  <a:lnTo>
                    <a:pt x="71832" y="1118"/>
                  </a:lnTo>
                  <a:cubicBezTo>
                    <a:pt x="74019" y="-373"/>
                    <a:pt x="76900" y="-373"/>
                    <a:pt x="79087" y="1118"/>
                  </a:cubicBezTo>
                  <a:lnTo>
                    <a:pt x="145041" y="41907"/>
                  </a:lnTo>
                  <a:cubicBezTo>
                    <a:pt x="146862" y="42939"/>
                    <a:pt x="147500" y="45248"/>
                    <a:pt x="146466" y="47065"/>
                  </a:cubicBezTo>
                  <a:cubicBezTo>
                    <a:pt x="146128" y="47658"/>
                    <a:pt x="145636" y="48149"/>
                    <a:pt x="145041" y="48486"/>
                  </a:cubicBezTo>
                  <a:lnTo>
                    <a:pt x="75294" y="92071"/>
                  </a:lnTo>
                  <a:cubicBezTo>
                    <a:pt x="72999" y="93393"/>
                    <a:pt x="70170" y="93393"/>
                    <a:pt x="67875" y="92071"/>
                  </a:cubicBezTo>
                  <a:close/>
                </a:path>
              </a:pathLst>
            </a:custGeom>
            <a:solidFill>
              <a:srgbClr val="FFFFFF"/>
            </a:solidFill>
            <a:ln w="16481" cap="flat">
              <a:noFill/>
              <a:prstDash val="solid"/>
              <a:miter/>
            </a:ln>
          </p:spPr>
          <p:txBody>
            <a:bodyPr rtlCol="0" anchor="ctr"/>
            <a:lstStyle/>
            <a:p>
              <a:endParaRPr lang="en-US"/>
            </a:p>
          </p:txBody>
        </p:sp>
        <p:sp>
          <p:nvSpPr>
            <p:cNvPr id="432" name="Freeform 431">
              <a:extLst>
                <a:ext uri="{FF2B5EF4-FFF2-40B4-BE49-F238E27FC236}">
                  <a16:creationId xmlns:a16="http://schemas.microsoft.com/office/drawing/2014/main" id="{8BAD3007-371D-1341-9A8E-67BEBBB679A1}"/>
                </a:ext>
              </a:extLst>
            </p:cNvPr>
            <p:cNvSpPr/>
            <p:nvPr/>
          </p:nvSpPr>
          <p:spPr>
            <a:xfrm>
              <a:off x="3082552" y="4033599"/>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832 w 131908"/>
                <a:gd name="connsiteY4" fmla="*/ 996 h 82236"/>
                <a:gd name="connsiteX5" fmla="*/ 79087 w 131908"/>
                <a:gd name="connsiteY5" fmla="*/ 996 h 82236"/>
                <a:gd name="connsiteX6" fmla="*/ 145041 w 131908"/>
                <a:gd name="connsiteY6" fmla="*/ 41949 h 82236"/>
                <a:gd name="connsiteX7" fmla="*/ 146246 w 131908"/>
                <a:gd name="connsiteY7" fmla="*/ 47163 h 82236"/>
                <a:gd name="connsiteX8" fmla="*/ 145041 w 131908"/>
                <a:gd name="connsiteY8" fmla="*/ 48364 h 82236"/>
                <a:gd name="connsiteX9" fmla="*/ 74635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832" y="996"/>
                  </a:lnTo>
                  <a:cubicBezTo>
                    <a:pt x="74067" y="-332"/>
                    <a:pt x="76852" y="-332"/>
                    <a:pt x="79087" y="996"/>
                  </a:cubicBezTo>
                  <a:lnTo>
                    <a:pt x="145041" y="41949"/>
                  </a:lnTo>
                  <a:cubicBezTo>
                    <a:pt x="146817" y="43057"/>
                    <a:pt x="147356" y="45391"/>
                    <a:pt x="146246" y="47163"/>
                  </a:cubicBezTo>
                  <a:cubicBezTo>
                    <a:pt x="145941" y="47649"/>
                    <a:pt x="145529" y="48060"/>
                    <a:pt x="145041" y="48364"/>
                  </a:cubicBezTo>
                  <a:lnTo>
                    <a:pt x="74635" y="91949"/>
                  </a:lnTo>
                  <a:cubicBezTo>
                    <a:pt x="72543" y="93154"/>
                    <a:pt x="69966" y="93154"/>
                    <a:pt x="67875" y="91949"/>
                  </a:cubicBezTo>
                  <a:close/>
                </a:path>
              </a:pathLst>
            </a:custGeom>
            <a:solidFill>
              <a:srgbClr val="FFFFFF"/>
            </a:solidFill>
            <a:ln w="16481" cap="flat">
              <a:noFill/>
              <a:prstDash val="solid"/>
              <a:miter/>
            </a:ln>
          </p:spPr>
          <p:txBody>
            <a:bodyPr rtlCol="0" anchor="ctr"/>
            <a:lstStyle/>
            <a:p>
              <a:endParaRPr lang="en-US"/>
            </a:p>
          </p:txBody>
        </p:sp>
        <p:sp>
          <p:nvSpPr>
            <p:cNvPr id="433" name="Freeform 432">
              <a:extLst>
                <a:ext uri="{FF2B5EF4-FFF2-40B4-BE49-F238E27FC236}">
                  <a16:creationId xmlns:a16="http://schemas.microsoft.com/office/drawing/2014/main" id="{1EB06D51-65EA-4E42-A3BE-68EAE00BF9A3}"/>
                </a:ext>
              </a:extLst>
            </p:cNvPr>
            <p:cNvSpPr/>
            <p:nvPr/>
          </p:nvSpPr>
          <p:spPr>
            <a:xfrm>
              <a:off x="2983620" y="3972579"/>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832 w 131908"/>
                <a:gd name="connsiteY4" fmla="*/ 996 h 82236"/>
                <a:gd name="connsiteX5" fmla="*/ 79087 w 131908"/>
                <a:gd name="connsiteY5" fmla="*/ 996 h 82236"/>
                <a:gd name="connsiteX6" fmla="*/ 145041 w 131908"/>
                <a:gd name="connsiteY6" fmla="*/ 41949 h 82236"/>
                <a:gd name="connsiteX7" fmla="*/ 146246 w 131908"/>
                <a:gd name="connsiteY7" fmla="*/ 47163 h 82236"/>
                <a:gd name="connsiteX8" fmla="*/ 145041 w 131908"/>
                <a:gd name="connsiteY8" fmla="*/ 48364 h 82236"/>
                <a:gd name="connsiteX9" fmla="*/ 75130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832" y="996"/>
                  </a:lnTo>
                  <a:cubicBezTo>
                    <a:pt x="74067" y="-332"/>
                    <a:pt x="76852" y="-332"/>
                    <a:pt x="79087" y="996"/>
                  </a:cubicBezTo>
                  <a:lnTo>
                    <a:pt x="145041" y="41949"/>
                  </a:lnTo>
                  <a:cubicBezTo>
                    <a:pt x="146817" y="43057"/>
                    <a:pt x="147356" y="45391"/>
                    <a:pt x="146246" y="47163"/>
                  </a:cubicBezTo>
                  <a:cubicBezTo>
                    <a:pt x="145941" y="47649"/>
                    <a:pt x="145529" y="48060"/>
                    <a:pt x="145041" y="48364"/>
                  </a:cubicBezTo>
                  <a:lnTo>
                    <a:pt x="75130" y="91949"/>
                  </a:lnTo>
                  <a:cubicBezTo>
                    <a:pt x="72876" y="93209"/>
                    <a:pt x="70128" y="93209"/>
                    <a:pt x="67875" y="91949"/>
                  </a:cubicBezTo>
                  <a:close/>
                </a:path>
              </a:pathLst>
            </a:custGeom>
            <a:solidFill>
              <a:srgbClr val="FFFFFF"/>
            </a:solidFill>
            <a:ln w="16481" cap="flat">
              <a:noFill/>
              <a:prstDash val="solid"/>
              <a:miter/>
            </a:ln>
          </p:spPr>
          <p:txBody>
            <a:bodyPr rtlCol="0" anchor="ctr"/>
            <a:lstStyle/>
            <a:p>
              <a:endParaRPr lang="en-US"/>
            </a:p>
          </p:txBody>
        </p:sp>
        <p:sp>
          <p:nvSpPr>
            <p:cNvPr id="434" name="Freeform 433">
              <a:extLst>
                <a:ext uri="{FF2B5EF4-FFF2-40B4-BE49-F238E27FC236}">
                  <a16:creationId xmlns:a16="http://schemas.microsoft.com/office/drawing/2014/main" id="{95B96517-FC95-4045-8073-E57A3F9A0F67}"/>
                </a:ext>
              </a:extLst>
            </p:cNvPr>
            <p:cNvSpPr/>
            <p:nvPr/>
          </p:nvSpPr>
          <p:spPr>
            <a:xfrm>
              <a:off x="2884014" y="3911767"/>
              <a:ext cx="131909" cy="82236"/>
            </a:xfrm>
            <a:custGeom>
              <a:avLst/>
              <a:gdLst>
                <a:gd name="connsiteX0" fmla="*/ 68549 w 131908"/>
                <a:gd name="connsiteY0" fmla="*/ 92071 h 82236"/>
                <a:gd name="connsiteX1" fmla="*/ 1770 w 131908"/>
                <a:gd name="connsiteY1" fmla="*/ 51118 h 82236"/>
                <a:gd name="connsiteX2" fmla="*/ 660 w 131908"/>
                <a:gd name="connsiteY2" fmla="*/ 45646 h 82236"/>
                <a:gd name="connsiteX3" fmla="*/ 1770 w 131908"/>
                <a:gd name="connsiteY3" fmla="*/ 44539 h 82236"/>
                <a:gd name="connsiteX4" fmla="*/ 71682 w 131908"/>
                <a:gd name="connsiteY4" fmla="*/ 1118 h 82236"/>
                <a:gd name="connsiteX5" fmla="*/ 78937 w 131908"/>
                <a:gd name="connsiteY5" fmla="*/ 1118 h 82236"/>
                <a:gd name="connsiteX6" fmla="*/ 144891 w 131908"/>
                <a:gd name="connsiteY6" fmla="*/ 41907 h 82236"/>
                <a:gd name="connsiteX7" fmla="*/ 146002 w 131908"/>
                <a:gd name="connsiteY7" fmla="*/ 47379 h 82236"/>
                <a:gd name="connsiteX8" fmla="*/ 144891 w 131908"/>
                <a:gd name="connsiteY8" fmla="*/ 48486 h 82236"/>
                <a:gd name="connsiteX9" fmla="*/ 74980 w 131908"/>
                <a:gd name="connsiteY9" fmla="*/ 92071 h 82236"/>
                <a:gd name="connsiteX10" fmla="*/ 68549 w 131908"/>
                <a:gd name="connsiteY10" fmla="*/ 9207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8549" y="92071"/>
                  </a:moveTo>
                  <a:lnTo>
                    <a:pt x="1770" y="51118"/>
                  </a:lnTo>
                  <a:cubicBezTo>
                    <a:pt x="-51" y="49912"/>
                    <a:pt x="-548" y="47463"/>
                    <a:pt x="660" y="45646"/>
                  </a:cubicBezTo>
                  <a:cubicBezTo>
                    <a:pt x="952" y="45207"/>
                    <a:pt x="1330" y="44830"/>
                    <a:pt x="1770" y="44539"/>
                  </a:cubicBezTo>
                  <a:lnTo>
                    <a:pt x="71682" y="1118"/>
                  </a:lnTo>
                  <a:cubicBezTo>
                    <a:pt x="73869" y="-373"/>
                    <a:pt x="76750" y="-373"/>
                    <a:pt x="78937" y="1118"/>
                  </a:cubicBezTo>
                  <a:lnTo>
                    <a:pt x="144891" y="41907"/>
                  </a:lnTo>
                  <a:cubicBezTo>
                    <a:pt x="146713" y="43112"/>
                    <a:pt x="147210" y="45562"/>
                    <a:pt x="146002" y="47379"/>
                  </a:cubicBezTo>
                  <a:cubicBezTo>
                    <a:pt x="145710" y="47818"/>
                    <a:pt x="145332" y="48195"/>
                    <a:pt x="144891" y="48486"/>
                  </a:cubicBezTo>
                  <a:lnTo>
                    <a:pt x="74980" y="92071"/>
                  </a:lnTo>
                  <a:cubicBezTo>
                    <a:pt x="72959" y="93097"/>
                    <a:pt x="70569" y="93097"/>
                    <a:pt x="68549" y="92071"/>
                  </a:cubicBezTo>
                  <a:close/>
                </a:path>
              </a:pathLst>
            </a:custGeom>
            <a:solidFill>
              <a:srgbClr val="FFFFFF"/>
            </a:solidFill>
            <a:ln w="16481" cap="flat">
              <a:noFill/>
              <a:prstDash val="solid"/>
              <a:miter/>
            </a:ln>
          </p:spPr>
          <p:txBody>
            <a:bodyPr rtlCol="0" anchor="ctr"/>
            <a:lstStyle/>
            <a:p>
              <a:endParaRPr lang="en-US"/>
            </a:p>
          </p:txBody>
        </p:sp>
        <p:sp>
          <p:nvSpPr>
            <p:cNvPr id="435" name="Freeform 434">
              <a:extLst>
                <a:ext uri="{FF2B5EF4-FFF2-40B4-BE49-F238E27FC236}">
                  <a16:creationId xmlns:a16="http://schemas.microsoft.com/office/drawing/2014/main" id="{C9238377-0145-734D-9F5C-D3EC13E85A71}"/>
                </a:ext>
              </a:extLst>
            </p:cNvPr>
            <p:cNvSpPr/>
            <p:nvPr/>
          </p:nvSpPr>
          <p:spPr>
            <a:xfrm>
              <a:off x="2785907" y="3851034"/>
              <a:ext cx="131909" cy="82236"/>
            </a:xfrm>
            <a:custGeom>
              <a:avLst/>
              <a:gdLst>
                <a:gd name="connsiteX0" fmla="*/ 67725 w 131908"/>
                <a:gd name="connsiteY0" fmla="*/ 91949 h 82236"/>
                <a:gd name="connsiteX1" fmla="*/ 1770 w 131908"/>
                <a:gd name="connsiteY1" fmla="*/ 51160 h 82236"/>
                <a:gd name="connsiteX2" fmla="*/ 660 w 131908"/>
                <a:gd name="connsiteY2" fmla="*/ 45688 h 82236"/>
                <a:gd name="connsiteX3" fmla="*/ 1770 w 131908"/>
                <a:gd name="connsiteY3" fmla="*/ 44581 h 82236"/>
                <a:gd name="connsiteX4" fmla="*/ 71517 w 131908"/>
                <a:gd name="connsiteY4" fmla="*/ 996 h 82236"/>
                <a:gd name="connsiteX5" fmla="*/ 78772 w 131908"/>
                <a:gd name="connsiteY5" fmla="*/ 996 h 82236"/>
                <a:gd name="connsiteX6" fmla="*/ 145551 w 131908"/>
                <a:gd name="connsiteY6" fmla="*/ 41949 h 82236"/>
                <a:gd name="connsiteX7" fmla="*/ 146661 w 131908"/>
                <a:gd name="connsiteY7" fmla="*/ 47421 h 82236"/>
                <a:gd name="connsiteX8" fmla="*/ 145551 w 131908"/>
                <a:gd name="connsiteY8" fmla="*/ 48529 h 82236"/>
                <a:gd name="connsiteX9" fmla="*/ 75639 w 131908"/>
                <a:gd name="connsiteY9" fmla="*/ 91949 h 82236"/>
                <a:gd name="connsiteX10" fmla="*/ 6772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725" y="91949"/>
                  </a:moveTo>
                  <a:lnTo>
                    <a:pt x="1770" y="51160"/>
                  </a:lnTo>
                  <a:cubicBezTo>
                    <a:pt x="-51" y="49955"/>
                    <a:pt x="-548" y="47505"/>
                    <a:pt x="660" y="45688"/>
                  </a:cubicBezTo>
                  <a:cubicBezTo>
                    <a:pt x="952" y="45249"/>
                    <a:pt x="1330" y="44872"/>
                    <a:pt x="1770" y="44581"/>
                  </a:cubicBezTo>
                  <a:lnTo>
                    <a:pt x="71517" y="996"/>
                  </a:lnTo>
                  <a:cubicBezTo>
                    <a:pt x="73752" y="-332"/>
                    <a:pt x="76537" y="-332"/>
                    <a:pt x="78772" y="996"/>
                  </a:cubicBezTo>
                  <a:lnTo>
                    <a:pt x="145551" y="41949"/>
                  </a:lnTo>
                  <a:cubicBezTo>
                    <a:pt x="147372" y="43155"/>
                    <a:pt x="147869" y="45604"/>
                    <a:pt x="146661" y="47421"/>
                  </a:cubicBezTo>
                  <a:cubicBezTo>
                    <a:pt x="146369" y="47860"/>
                    <a:pt x="145991" y="48237"/>
                    <a:pt x="145551" y="48529"/>
                  </a:cubicBezTo>
                  <a:lnTo>
                    <a:pt x="75639" y="91949"/>
                  </a:lnTo>
                  <a:cubicBezTo>
                    <a:pt x="73313" y="93760"/>
                    <a:pt x="70050" y="93760"/>
                    <a:pt x="67725" y="91949"/>
                  </a:cubicBezTo>
                  <a:close/>
                </a:path>
              </a:pathLst>
            </a:custGeom>
            <a:solidFill>
              <a:srgbClr val="FFFFFF"/>
            </a:solidFill>
            <a:ln w="16481" cap="flat">
              <a:noFill/>
              <a:prstDash val="solid"/>
              <a:miter/>
            </a:ln>
          </p:spPr>
          <p:txBody>
            <a:bodyPr rtlCol="0" anchor="ctr"/>
            <a:lstStyle/>
            <a:p>
              <a:endParaRPr lang="en-US"/>
            </a:p>
          </p:txBody>
        </p:sp>
        <p:sp>
          <p:nvSpPr>
            <p:cNvPr id="436" name="Freeform 435">
              <a:extLst>
                <a:ext uri="{FF2B5EF4-FFF2-40B4-BE49-F238E27FC236}">
                  <a16:creationId xmlns:a16="http://schemas.microsoft.com/office/drawing/2014/main" id="{161B34E1-C01A-CB4B-85E6-D3BEFD98707D}"/>
                </a:ext>
              </a:extLst>
            </p:cNvPr>
            <p:cNvSpPr/>
            <p:nvPr/>
          </p:nvSpPr>
          <p:spPr>
            <a:xfrm>
              <a:off x="2686826" y="3790344"/>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5701 w 131908"/>
                <a:gd name="connsiteY6" fmla="*/ 41949 h 82236"/>
                <a:gd name="connsiteX7" fmla="*/ 146905 w 131908"/>
                <a:gd name="connsiteY7" fmla="*/ 47163 h 82236"/>
                <a:gd name="connsiteX8" fmla="*/ 145701 w 131908"/>
                <a:gd name="connsiteY8" fmla="*/ 48364 h 82236"/>
                <a:gd name="connsiteX9" fmla="*/ 75789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667" y="996"/>
                  </a:lnTo>
                  <a:cubicBezTo>
                    <a:pt x="73902" y="-332"/>
                    <a:pt x="76687" y="-332"/>
                    <a:pt x="78922" y="996"/>
                  </a:cubicBezTo>
                  <a:lnTo>
                    <a:pt x="145701" y="41949"/>
                  </a:lnTo>
                  <a:cubicBezTo>
                    <a:pt x="147477" y="43057"/>
                    <a:pt x="148016" y="45391"/>
                    <a:pt x="146905" y="47163"/>
                  </a:cubicBezTo>
                  <a:cubicBezTo>
                    <a:pt x="146600" y="47649"/>
                    <a:pt x="146188" y="48060"/>
                    <a:pt x="145701" y="48364"/>
                  </a:cubicBezTo>
                  <a:lnTo>
                    <a:pt x="75789" y="91949"/>
                  </a:lnTo>
                  <a:cubicBezTo>
                    <a:pt x="73396" y="93555"/>
                    <a:pt x="70267" y="93555"/>
                    <a:pt x="67875" y="91949"/>
                  </a:cubicBezTo>
                  <a:close/>
                </a:path>
              </a:pathLst>
            </a:custGeom>
            <a:solidFill>
              <a:srgbClr val="FFFFFF"/>
            </a:solidFill>
            <a:ln w="16481" cap="flat">
              <a:noFill/>
              <a:prstDash val="solid"/>
              <a:miter/>
            </a:ln>
          </p:spPr>
          <p:txBody>
            <a:bodyPr rtlCol="0" anchor="ctr"/>
            <a:lstStyle/>
            <a:p>
              <a:endParaRPr lang="en-US"/>
            </a:p>
          </p:txBody>
        </p:sp>
        <p:sp>
          <p:nvSpPr>
            <p:cNvPr id="437" name="Freeform 436">
              <a:extLst>
                <a:ext uri="{FF2B5EF4-FFF2-40B4-BE49-F238E27FC236}">
                  <a16:creationId xmlns:a16="http://schemas.microsoft.com/office/drawing/2014/main" id="{82B74AEC-FD92-9747-A40A-5612F8386BEB}"/>
                </a:ext>
              </a:extLst>
            </p:cNvPr>
            <p:cNvSpPr/>
            <p:nvPr/>
          </p:nvSpPr>
          <p:spPr>
            <a:xfrm>
              <a:off x="2587894" y="3729038"/>
              <a:ext cx="131909" cy="82236"/>
            </a:xfrm>
            <a:custGeom>
              <a:avLst/>
              <a:gdLst>
                <a:gd name="connsiteX0" fmla="*/ 67875 w 131908"/>
                <a:gd name="connsiteY0" fmla="*/ 92565 h 82236"/>
                <a:gd name="connsiteX1" fmla="*/ 1920 w 131908"/>
                <a:gd name="connsiteY1" fmla="*/ 51118 h 82236"/>
                <a:gd name="connsiteX2" fmla="*/ 495 w 131908"/>
                <a:gd name="connsiteY2" fmla="*/ 45960 h 82236"/>
                <a:gd name="connsiteX3" fmla="*/ 1920 w 131908"/>
                <a:gd name="connsiteY3" fmla="*/ 44539 h 82236"/>
                <a:gd name="connsiteX4" fmla="*/ 71667 w 131908"/>
                <a:gd name="connsiteY4" fmla="*/ 1118 h 82236"/>
                <a:gd name="connsiteX5" fmla="*/ 78922 w 131908"/>
                <a:gd name="connsiteY5" fmla="*/ 1118 h 82236"/>
                <a:gd name="connsiteX6" fmla="*/ 144876 w 131908"/>
                <a:gd name="connsiteY6" fmla="*/ 42072 h 82236"/>
                <a:gd name="connsiteX7" fmla="*/ 146081 w 131908"/>
                <a:gd name="connsiteY7" fmla="*/ 47285 h 82236"/>
                <a:gd name="connsiteX8" fmla="*/ 144876 w 131908"/>
                <a:gd name="connsiteY8" fmla="*/ 48486 h 82236"/>
                <a:gd name="connsiteX9" fmla="*/ 74965 w 131908"/>
                <a:gd name="connsiteY9" fmla="*/ 92071 h 82236"/>
                <a:gd name="connsiteX10" fmla="*/ 67875 w 131908"/>
                <a:gd name="connsiteY10" fmla="*/ 9256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2565"/>
                  </a:moveTo>
                  <a:lnTo>
                    <a:pt x="1920" y="51118"/>
                  </a:lnTo>
                  <a:cubicBezTo>
                    <a:pt x="99" y="50086"/>
                    <a:pt x="-539" y="47777"/>
                    <a:pt x="495" y="45960"/>
                  </a:cubicBezTo>
                  <a:cubicBezTo>
                    <a:pt x="833" y="45367"/>
                    <a:pt x="1325" y="44876"/>
                    <a:pt x="1920" y="44539"/>
                  </a:cubicBezTo>
                  <a:lnTo>
                    <a:pt x="71667" y="1118"/>
                  </a:lnTo>
                  <a:cubicBezTo>
                    <a:pt x="73855" y="-373"/>
                    <a:pt x="76735" y="-373"/>
                    <a:pt x="78922" y="1118"/>
                  </a:cubicBezTo>
                  <a:lnTo>
                    <a:pt x="144876" y="42072"/>
                  </a:lnTo>
                  <a:cubicBezTo>
                    <a:pt x="146652" y="43179"/>
                    <a:pt x="147191" y="45514"/>
                    <a:pt x="146081" y="47285"/>
                  </a:cubicBezTo>
                  <a:cubicBezTo>
                    <a:pt x="145776" y="47771"/>
                    <a:pt x="145364" y="48182"/>
                    <a:pt x="144876" y="48486"/>
                  </a:cubicBezTo>
                  <a:lnTo>
                    <a:pt x="74965" y="92071"/>
                  </a:lnTo>
                  <a:cubicBezTo>
                    <a:pt x="72861" y="93491"/>
                    <a:pt x="70156" y="93679"/>
                    <a:pt x="67875" y="92565"/>
                  </a:cubicBezTo>
                  <a:close/>
                </a:path>
              </a:pathLst>
            </a:custGeom>
            <a:solidFill>
              <a:srgbClr val="FFFFFF"/>
            </a:solidFill>
            <a:ln w="16481" cap="flat">
              <a:noFill/>
              <a:prstDash val="solid"/>
              <a:miter/>
            </a:ln>
          </p:spPr>
          <p:txBody>
            <a:bodyPr rtlCol="0" anchor="ctr"/>
            <a:lstStyle/>
            <a:p>
              <a:endParaRPr lang="en-US"/>
            </a:p>
          </p:txBody>
        </p:sp>
        <p:sp>
          <p:nvSpPr>
            <p:cNvPr id="438" name="Freeform 437">
              <a:extLst>
                <a:ext uri="{FF2B5EF4-FFF2-40B4-BE49-F238E27FC236}">
                  <a16:creationId xmlns:a16="http://schemas.microsoft.com/office/drawing/2014/main" id="{6DB45DC5-A2E8-BA47-A7EC-EDFAB05B064D}"/>
                </a:ext>
              </a:extLst>
            </p:cNvPr>
            <p:cNvSpPr/>
            <p:nvPr/>
          </p:nvSpPr>
          <p:spPr>
            <a:xfrm>
              <a:off x="2488963" y="3668841"/>
              <a:ext cx="131909" cy="82236"/>
            </a:xfrm>
            <a:custGeom>
              <a:avLst/>
              <a:gdLst>
                <a:gd name="connsiteX0" fmla="*/ 67875 w 131908"/>
                <a:gd name="connsiteY0" fmla="*/ 91907 h 82236"/>
                <a:gd name="connsiteX1" fmla="*/ 1920 w 131908"/>
                <a:gd name="connsiteY1" fmla="*/ 51118 h 82236"/>
                <a:gd name="connsiteX2" fmla="*/ 495 w 131908"/>
                <a:gd name="connsiteY2" fmla="*/ 45960 h 82236"/>
                <a:gd name="connsiteX3" fmla="*/ 1920 w 131908"/>
                <a:gd name="connsiteY3" fmla="*/ 44539 h 82236"/>
                <a:gd name="connsiteX4" fmla="*/ 71667 w 131908"/>
                <a:gd name="connsiteY4" fmla="*/ 1118 h 82236"/>
                <a:gd name="connsiteX5" fmla="*/ 78922 w 131908"/>
                <a:gd name="connsiteY5" fmla="*/ 1118 h 82236"/>
                <a:gd name="connsiteX6" fmla="*/ 144876 w 131908"/>
                <a:gd name="connsiteY6" fmla="*/ 41907 h 82236"/>
                <a:gd name="connsiteX7" fmla="*/ 146301 w 131908"/>
                <a:gd name="connsiteY7" fmla="*/ 47065 h 82236"/>
                <a:gd name="connsiteX8" fmla="*/ 144876 w 131908"/>
                <a:gd name="connsiteY8" fmla="*/ 48486 h 82236"/>
                <a:gd name="connsiteX9" fmla="*/ 74965 w 131908"/>
                <a:gd name="connsiteY9" fmla="*/ 91907 h 82236"/>
                <a:gd name="connsiteX10" fmla="*/ 67875 w 131908"/>
                <a:gd name="connsiteY10" fmla="*/ 9190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07"/>
                  </a:moveTo>
                  <a:lnTo>
                    <a:pt x="1920" y="51118"/>
                  </a:lnTo>
                  <a:cubicBezTo>
                    <a:pt x="99" y="50086"/>
                    <a:pt x="-539" y="47777"/>
                    <a:pt x="495" y="45960"/>
                  </a:cubicBezTo>
                  <a:cubicBezTo>
                    <a:pt x="833" y="45367"/>
                    <a:pt x="1325" y="44876"/>
                    <a:pt x="1920" y="44539"/>
                  </a:cubicBezTo>
                  <a:lnTo>
                    <a:pt x="71667" y="1118"/>
                  </a:lnTo>
                  <a:cubicBezTo>
                    <a:pt x="73855" y="-373"/>
                    <a:pt x="76735" y="-373"/>
                    <a:pt x="78922" y="1118"/>
                  </a:cubicBezTo>
                  <a:lnTo>
                    <a:pt x="144876" y="41907"/>
                  </a:lnTo>
                  <a:cubicBezTo>
                    <a:pt x="146698" y="42939"/>
                    <a:pt x="147335" y="45248"/>
                    <a:pt x="146301" y="47065"/>
                  </a:cubicBezTo>
                  <a:cubicBezTo>
                    <a:pt x="145963" y="47658"/>
                    <a:pt x="145471" y="48149"/>
                    <a:pt x="144876" y="48486"/>
                  </a:cubicBezTo>
                  <a:lnTo>
                    <a:pt x="74965" y="91907"/>
                  </a:lnTo>
                  <a:cubicBezTo>
                    <a:pt x="72815" y="93324"/>
                    <a:pt x="70024" y="93324"/>
                    <a:pt x="67875" y="91907"/>
                  </a:cubicBezTo>
                  <a:close/>
                </a:path>
              </a:pathLst>
            </a:custGeom>
            <a:solidFill>
              <a:srgbClr val="FFFFFF"/>
            </a:solidFill>
            <a:ln w="16481" cap="flat">
              <a:noFill/>
              <a:prstDash val="solid"/>
              <a:miter/>
            </a:ln>
          </p:spPr>
          <p:txBody>
            <a:bodyPr rtlCol="0" anchor="ctr"/>
            <a:lstStyle/>
            <a:p>
              <a:endParaRPr lang="en-US"/>
            </a:p>
          </p:txBody>
        </p:sp>
        <p:sp>
          <p:nvSpPr>
            <p:cNvPr id="439" name="Freeform 438">
              <a:extLst>
                <a:ext uri="{FF2B5EF4-FFF2-40B4-BE49-F238E27FC236}">
                  <a16:creationId xmlns:a16="http://schemas.microsoft.com/office/drawing/2014/main" id="{C062C120-108F-FA4E-A367-41B131CE1345}"/>
                </a:ext>
              </a:extLst>
            </p:cNvPr>
            <p:cNvSpPr/>
            <p:nvPr/>
          </p:nvSpPr>
          <p:spPr>
            <a:xfrm>
              <a:off x="2390031" y="3608108"/>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4876 w 131908"/>
                <a:gd name="connsiteY6" fmla="*/ 41949 h 82236"/>
                <a:gd name="connsiteX7" fmla="*/ 146081 w 131908"/>
                <a:gd name="connsiteY7" fmla="*/ 47162 h 82236"/>
                <a:gd name="connsiteX8" fmla="*/ 144876 w 131908"/>
                <a:gd name="connsiteY8" fmla="*/ 48364 h 82236"/>
                <a:gd name="connsiteX9" fmla="*/ 74965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5" y="44918"/>
                    <a:pt x="1920" y="44581"/>
                  </a:cubicBezTo>
                  <a:lnTo>
                    <a:pt x="71667" y="996"/>
                  </a:lnTo>
                  <a:cubicBezTo>
                    <a:pt x="73902" y="-332"/>
                    <a:pt x="76687" y="-332"/>
                    <a:pt x="78922" y="996"/>
                  </a:cubicBezTo>
                  <a:lnTo>
                    <a:pt x="144876" y="41949"/>
                  </a:lnTo>
                  <a:cubicBezTo>
                    <a:pt x="146652" y="43057"/>
                    <a:pt x="147191" y="45391"/>
                    <a:pt x="146081" y="47162"/>
                  </a:cubicBezTo>
                  <a:cubicBezTo>
                    <a:pt x="145776" y="47649"/>
                    <a:pt x="145364" y="48059"/>
                    <a:pt x="144876" y="48364"/>
                  </a:cubicBezTo>
                  <a:lnTo>
                    <a:pt x="74965" y="91949"/>
                  </a:lnTo>
                  <a:cubicBezTo>
                    <a:pt x="72771" y="93212"/>
                    <a:pt x="70068" y="93212"/>
                    <a:pt x="67875" y="91949"/>
                  </a:cubicBezTo>
                  <a:close/>
                </a:path>
              </a:pathLst>
            </a:custGeom>
            <a:solidFill>
              <a:srgbClr val="FFFFFF"/>
            </a:solidFill>
            <a:ln w="16481" cap="flat">
              <a:noFill/>
              <a:prstDash val="solid"/>
              <a:miter/>
            </a:ln>
          </p:spPr>
          <p:txBody>
            <a:bodyPr rtlCol="0" anchor="ctr"/>
            <a:lstStyle/>
            <a:p>
              <a:endParaRPr lang="en-US"/>
            </a:p>
          </p:txBody>
        </p:sp>
        <p:sp>
          <p:nvSpPr>
            <p:cNvPr id="440" name="Freeform 439">
              <a:extLst>
                <a:ext uri="{FF2B5EF4-FFF2-40B4-BE49-F238E27FC236}">
                  <a16:creationId xmlns:a16="http://schemas.microsoft.com/office/drawing/2014/main" id="{77EAE59D-E6A3-4147-A8BE-EF8070BD6B5D}"/>
                </a:ext>
              </a:extLst>
            </p:cNvPr>
            <p:cNvSpPr/>
            <p:nvPr/>
          </p:nvSpPr>
          <p:spPr>
            <a:xfrm>
              <a:off x="2291238" y="3548240"/>
              <a:ext cx="131909" cy="82236"/>
            </a:xfrm>
            <a:custGeom>
              <a:avLst/>
              <a:gdLst>
                <a:gd name="connsiteX0" fmla="*/ 68561 w 131908"/>
                <a:gd name="connsiteY0" fmla="*/ 91127 h 82236"/>
                <a:gd name="connsiteX1" fmla="*/ 1782 w 131908"/>
                <a:gd name="connsiteY1" fmla="*/ 50995 h 82236"/>
                <a:gd name="connsiteX2" fmla="*/ 578 w 131908"/>
                <a:gd name="connsiteY2" fmla="*/ 45782 h 82236"/>
                <a:gd name="connsiteX3" fmla="*/ 1782 w 131908"/>
                <a:gd name="connsiteY3" fmla="*/ 44581 h 82236"/>
                <a:gd name="connsiteX4" fmla="*/ 71529 w 131908"/>
                <a:gd name="connsiteY4" fmla="*/ 996 h 82236"/>
                <a:gd name="connsiteX5" fmla="*/ 78784 w 131908"/>
                <a:gd name="connsiteY5" fmla="*/ 996 h 82236"/>
                <a:gd name="connsiteX6" fmla="*/ 144738 w 131908"/>
                <a:gd name="connsiteY6" fmla="*/ 41949 h 82236"/>
                <a:gd name="connsiteX7" fmla="*/ 145942 w 131908"/>
                <a:gd name="connsiteY7" fmla="*/ 47162 h 82236"/>
                <a:gd name="connsiteX8" fmla="*/ 144738 w 131908"/>
                <a:gd name="connsiteY8" fmla="*/ 48364 h 82236"/>
                <a:gd name="connsiteX9" fmla="*/ 74826 w 131908"/>
                <a:gd name="connsiteY9" fmla="*/ 91949 h 82236"/>
                <a:gd name="connsiteX10" fmla="*/ 68561 w 131908"/>
                <a:gd name="connsiteY10" fmla="*/ 9112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8561" y="91127"/>
                  </a:moveTo>
                  <a:lnTo>
                    <a:pt x="1782" y="50995"/>
                  </a:lnTo>
                  <a:cubicBezTo>
                    <a:pt x="6" y="49888"/>
                    <a:pt x="-533" y="47553"/>
                    <a:pt x="578" y="45782"/>
                  </a:cubicBezTo>
                  <a:cubicBezTo>
                    <a:pt x="883" y="45296"/>
                    <a:pt x="1294" y="44885"/>
                    <a:pt x="1782" y="44581"/>
                  </a:cubicBezTo>
                  <a:lnTo>
                    <a:pt x="71529" y="996"/>
                  </a:lnTo>
                  <a:cubicBezTo>
                    <a:pt x="73764" y="-332"/>
                    <a:pt x="76548" y="-332"/>
                    <a:pt x="78784" y="996"/>
                  </a:cubicBezTo>
                  <a:lnTo>
                    <a:pt x="144738" y="41949"/>
                  </a:lnTo>
                  <a:cubicBezTo>
                    <a:pt x="146514" y="43057"/>
                    <a:pt x="147053" y="45391"/>
                    <a:pt x="145942" y="47162"/>
                  </a:cubicBezTo>
                  <a:cubicBezTo>
                    <a:pt x="145637" y="47649"/>
                    <a:pt x="145225" y="48060"/>
                    <a:pt x="144738" y="48364"/>
                  </a:cubicBezTo>
                  <a:lnTo>
                    <a:pt x="74826" y="91949"/>
                  </a:lnTo>
                  <a:cubicBezTo>
                    <a:pt x="72724" y="92670"/>
                    <a:pt x="70405" y="92365"/>
                    <a:pt x="68561" y="91127"/>
                  </a:cubicBezTo>
                  <a:close/>
                </a:path>
              </a:pathLst>
            </a:custGeom>
            <a:solidFill>
              <a:srgbClr val="FFFFFF"/>
            </a:solidFill>
            <a:ln w="16481" cap="flat">
              <a:noFill/>
              <a:prstDash val="solid"/>
              <a:miter/>
            </a:ln>
          </p:spPr>
          <p:txBody>
            <a:bodyPr rtlCol="0" anchor="ctr"/>
            <a:lstStyle/>
            <a:p>
              <a:endParaRPr lang="en-US"/>
            </a:p>
          </p:txBody>
        </p:sp>
        <p:sp>
          <p:nvSpPr>
            <p:cNvPr id="441" name="Freeform 440">
              <a:extLst>
                <a:ext uri="{FF2B5EF4-FFF2-40B4-BE49-F238E27FC236}">
                  <a16:creationId xmlns:a16="http://schemas.microsoft.com/office/drawing/2014/main" id="{589C0CBB-06EC-CC45-A5F6-C5C6D54A267C}"/>
                </a:ext>
              </a:extLst>
            </p:cNvPr>
            <p:cNvSpPr/>
            <p:nvPr/>
          </p:nvSpPr>
          <p:spPr>
            <a:xfrm>
              <a:off x="3268352" y="4284913"/>
              <a:ext cx="131909" cy="82236"/>
            </a:xfrm>
            <a:custGeom>
              <a:avLst/>
              <a:gdLst>
                <a:gd name="connsiteX0" fmla="*/ 67736 w 131908"/>
                <a:gd name="connsiteY0" fmla="*/ 91949 h 82236"/>
                <a:gd name="connsiteX1" fmla="*/ 1782 w 131908"/>
                <a:gd name="connsiteY1" fmla="*/ 50995 h 82236"/>
                <a:gd name="connsiteX2" fmla="*/ 578 w 131908"/>
                <a:gd name="connsiteY2" fmla="*/ 45782 h 82236"/>
                <a:gd name="connsiteX3" fmla="*/ 1782 w 131908"/>
                <a:gd name="connsiteY3" fmla="*/ 44581 h 82236"/>
                <a:gd name="connsiteX4" fmla="*/ 71529 w 131908"/>
                <a:gd name="connsiteY4" fmla="*/ 996 h 82236"/>
                <a:gd name="connsiteX5" fmla="*/ 78784 w 131908"/>
                <a:gd name="connsiteY5" fmla="*/ 996 h 82236"/>
                <a:gd name="connsiteX6" fmla="*/ 145562 w 131908"/>
                <a:gd name="connsiteY6" fmla="*/ 41949 h 82236"/>
                <a:gd name="connsiteX7" fmla="*/ 146767 w 131908"/>
                <a:gd name="connsiteY7" fmla="*/ 47163 h 82236"/>
                <a:gd name="connsiteX8" fmla="*/ 145562 w 131908"/>
                <a:gd name="connsiteY8" fmla="*/ 48364 h 82236"/>
                <a:gd name="connsiteX9" fmla="*/ 75651 w 131908"/>
                <a:gd name="connsiteY9" fmla="*/ 91949 h 82236"/>
                <a:gd name="connsiteX10" fmla="*/ 67737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736" y="91949"/>
                  </a:moveTo>
                  <a:lnTo>
                    <a:pt x="1782" y="50995"/>
                  </a:lnTo>
                  <a:cubicBezTo>
                    <a:pt x="6" y="49887"/>
                    <a:pt x="-533" y="47553"/>
                    <a:pt x="578" y="45782"/>
                  </a:cubicBezTo>
                  <a:cubicBezTo>
                    <a:pt x="882" y="45296"/>
                    <a:pt x="1294" y="44885"/>
                    <a:pt x="1782" y="44581"/>
                  </a:cubicBezTo>
                  <a:lnTo>
                    <a:pt x="71529" y="996"/>
                  </a:lnTo>
                  <a:cubicBezTo>
                    <a:pt x="73764" y="-332"/>
                    <a:pt x="76549" y="-332"/>
                    <a:pt x="78784" y="996"/>
                  </a:cubicBezTo>
                  <a:lnTo>
                    <a:pt x="145562" y="41949"/>
                  </a:lnTo>
                  <a:cubicBezTo>
                    <a:pt x="147338" y="43057"/>
                    <a:pt x="147877" y="45391"/>
                    <a:pt x="146767" y="47163"/>
                  </a:cubicBezTo>
                  <a:cubicBezTo>
                    <a:pt x="146462" y="47649"/>
                    <a:pt x="146050" y="48060"/>
                    <a:pt x="145562" y="48364"/>
                  </a:cubicBezTo>
                  <a:lnTo>
                    <a:pt x="75651" y="91949"/>
                  </a:lnTo>
                  <a:cubicBezTo>
                    <a:pt x="73258" y="93554"/>
                    <a:pt x="70129" y="93554"/>
                    <a:pt x="67737" y="91949"/>
                  </a:cubicBezTo>
                  <a:close/>
                </a:path>
              </a:pathLst>
            </a:custGeom>
            <a:solidFill>
              <a:srgbClr val="FFFFFF"/>
            </a:solidFill>
            <a:ln w="16481" cap="flat">
              <a:noFill/>
              <a:prstDash val="solid"/>
              <a:miter/>
            </a:ln>
          </p:spPr>
          <p:txBody>
            <a:bodyPr rtlCol="0" anchor="ctr"/>
            <a:lstStyle/>
            <a:p>
              <a:endParaRPr lang="en-US"/>
            </a:p>
          </p:txBody>
        </p:sp>
        <p:sp>
          <p:nvSpPr>
            <p:cNvPr id="442" name="Freeform 441">
              <a:extLst>
                <a:ext uri="{FF2B5EF4-FFF2-40B4-BE49-F238E27FC236}">
                  <a16:creationId xmlns:a16="http://schemas.microsoft.com/office/drawing/2014/main" id="{74527E91-C890-8043-9794-5E04B75ED694}"/>
                </a:ext>
              </a:extLst>
            </p:cNvPr>
            <p:cNvSpPr/>
            <p:nvPr/>
          </p:nvSpPr>
          <p:spPr>
            <a:xfrm>
              <a:off x="3169447" y="4224100"/>
              <a:ext cx="131909" cy="82236"/>
            </a:xfrm>
            <a:custGeom>
              <a:avLst/>
              <a:gdLst>
                <a:gd name="connsiteX0" fmla="*/ 67875 w 131908"/>
                <a:gd name="connsiteY0" fmla="*/ 91907 h 82236"/>
                <a:gd name="connsiteX1" fmla="*/ 1920 w 131908"/>
                <a:gd name="connsiteY1" fmla="*/ 51118 h 82236"/>
                <a:gd name="connsiteX2" fmla="*/ 495 w 131908"/>
                <a:gd name="connsiteY2" fmla="*/ 45960 h 82236"/>
                <a:gd name="connsiteX3" fmla="*/ 1920 w 131908"/>
                <a:gd name="connsiteY3" fmla="*/ 44539 h 82236"/>
                <a:gd name="connsiteX4" fmla="*/ 71667 w 131908"/>
                <a:gd name="connsiteY4" fmla="*/ 1118 h 82236"/>
                <a:gd name="connsiteX5" fmla="*/ 78922 w 131908"/>
                <a:gd name="connsiteY5" fmla="*/ 1118 h 82236"/>
                <a:gd name="connsiteX6" fmla="*/ 144876 w 131908"/>
                <a:gd name="connsiteY6" fmla="*/ 41907 h 82236"/>
                <a:gd name="connsiteX7" fmla="*/ 145987 w 131908"/>
                <a:gd name="connsiteY7" fmla="*/ 47379 h 82236"/>
                <a:gd name="connsiteX8" fmla="*/ 144876 w 131908"/>
                <a:gd name="connsiteY8" fmla="*/ 48486 h 82236"/>
                <a:gd name="connsiteX9" fmla="*/ 74965 w 131908"/>
                <a:gd name="connsiteY9" fmla="*/ 92071 h 82236"/>
                <a:gd name="connsiteX10" fmla="*/ 67875 w 131908"/>
                <a:gd name="connsiteY10" fmla="*/ 9190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07"/>
                  </a:moveTo>
                  <a:lnTo>
                    <a:pt x="1920" y="51118"/>
                  </a:lnTo>
                  <a:cubicBezTo>
                    <a:pt x="99" y="50086"/>
                    <a:pt x="-539" y="47777"/>
                    <a:pt x="495" y="45960"/>
                  </a:cubicBezTo>
                  <a:cubicBezTo>
                    <a:pt x="833" y="45367"/>
                    <a:pt x="1326" y="44876"/>
                    <a:pt x="1920" y="44539"/>
                  </a:cubicBezTo>
                  <a:lnTo>
                    <a:pt x="71667" y="1118"/>
                  </a:lnTo>
                  <a:cubicBezTo>
                    <a:pt x="73854" y="-373"/>
                    <a:pt x="76735" y="-373"/>
                    <a:pt x="78922" y="1118"/>
                  </a:cubicBezTo>
                  <a:lnTo>
                    <a:pt x="144876" y="41907"/>
                  </a:lnTo>
                  <a:cubicBezTo>
                    <a:pt x="146698" y="43112"/>
                    <a:pt x="147195" y="45562"/>
                    <a:pt x="145987" y="47379"/>
                  </a:cubicBezTo>
                  <a:cubicBezTo>
                    <a:pt x="145695" y="47818"/>
                    <a:pt x="145317" y="48195"/>
                    <a:pt x="144876" y="48486"/>
                  </a:cubicBezTo>
                  <a:lnTo>
                    <a:pt x="74965" y="92071"/>
                  </a:lnTo>
                  <a:cubicBezTo>
                    <a:pt x="72760" y="93357"/>
                    <a:pt x="70017" y="93293"/>
                    <a:pt x="67875" y="91907"/>
                  </a:cubicBezTo>
                  <a:close/>
                </a:path>
              </a:pathLst>
            </a:custGeom>
            <a:solidFill>
              <a:srgbClr val="FFFFFF"/>
            </a:solidFill>
            <a:ln w="16481" cap="flat">
              <a:noFill/>
              <a:prstDash val="solid"/>
              <a:miter/>
            </a:ln>
          </p:spPr>
          <p:txBody>
            <a:bodyPr rtlCol="0" anchor="ctr"/>
            <a:lstStyle/>
            <a:p>
              <a:endParaRPr lang="en-US"/>
            </a:p>
          </p:txBody>
        </p:sp>
        <p:sp>
          <p:nvSpPr>
            <p:cNvPr id="443" name="Freeform 442">
              <a:extLst>
                <a:ext uri="{FF2B5EF4-FFF2-40B4-BE49-F238E27FC236}">
                  <a16:creationId xmlns:a16="http://schemas.microsoft.com/office/drawing/2014/main" id="{E5FCE6FB-2F9B-0447-9EA2-033CCFA2551F}"/>
                </a:ext>
              </a:extLst>
            </p:cNvPr>
            <p:cNvSpPr/>
            <p:nvPr/>
          </p:nvSpPr>
          <p:spPr>
            <a:xfrm>
              <a:off x="3070680" y="4163367"/>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5701 w 131908"/>
                <a:gd name="connsiteY6" fmla="*/ 41949 h 82236"/>
                <a:gd name="connsiteX7" fmla="*/ 146905 w 131908"/>
                <a:gd name="connsiteY7" fmla="*/ 47163 h 82236"/>
                <a:gd name="connsiteX8" fmla="*/ 145701 w 131908"/>
                <a:gd name="connsiteY8" fmla="*/ 48364 h 82236"/>
                <a:gd name="connsiteX9" fmla="*/ 75789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667" y="996"/>
                  </a:lnTo>
                  <a:cubicBezTo>
                    <a:pt x="73902" y="-332"/>
                    <a:pt x="76687" y="-332"/>
                    <a:pt x="78922" y="996"/>
                  </a:cubicBezTo>
                  <a:lnTo>
                    <a:pt x="145701" y="41949"/>
                  </a:lnTo>
                  <a:cubicBezTo>
                    <a:pt x="147477" y="43057"/>
                    <a:pt x="148016" y="45391"/>
                    <a:pt x="146905" y="47163"/>
                  </a:cubicBezTo>
                  <a:cubicBezTo>
                    <a:pt x="146600" y="47649"/>
                    <a:pt x="146188" y="48060"/>
                    <a:pt x="145701" y="48364"/>
                  </a:cubicBezTo>
                  <a:lnTo>
                    <a:pt x="75789" y="91949"/>
                  </a:lnTo>
                  <a:cubicBezTo>
                    <a:pt x="73463" y="93760"/>
                    <a:pt x="70200" y="93760"/>
                    <a:pt x="67875" y="91949"/>
                  </a:cubicBezTo>
                  <a:close/>
                </a:path>
              </a:pathLst>
            </a:custGeom>
            <a:solidFill>
              <a:srgbClr val="FFFFFF"/>
            </a:solidFill>
            <a:ln w="16481" cap="flat">
              <a:noFill/>
              <a:prstDash val="solid"/>
              <a:miter/>
            </a:ln>
          </p:spPr>
          <p:txBody>
            <a:bodyPr rtlCol="0" anchor="ctr"/>
            <a:lstStyle/>
            <a:p>
              <a:endParaRPr lang="en-US"/>
            </a:p>
          </p:txBody>
        </p:sp>
        <p:sp>
          <p:nvSpPr>
            <p:cNvPr id="444" name="Freeform 443">
              <a:extLst>
                <a:ext uri="{FF2B5EF4-FFF2-40B4-BE49-F238E27FC236}">
                  <a16:creationId xmlns:a16="http://schemas.microsoft.com/office/drawing/2014/main" id="{1E0240E3-DC83-A94A-B16C-E703BFE0EEA0}"/>
                </a:ext>
              </a:extLst>
            </p:cNvPr>
            <p:cNvSpPr/>
            <p:nvPr/>
          </p:nvSpPr>
          <p:spPr>
            <a:xfrm>
              <a:off x="2971913" y="4102677"/>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5701 w 131908"/>
                <a:gd name="connsiteY6" fmla="*/ 41949 h 82236"/>
                <a:gd name="connsiteX7" fmla="*/ 146905 w 131908"/>
                <a:gd name="connsiteY7" fmla="*/ 47163 h 82236"/>
                <a:gd name="connsiteX8" fmla="*/ 145701 w 131908"/>
                <a:gd name="connsiteY8" fmla="*/ 48364 h 82236"/>
                <a:gd name="connsiteX9" fmla="*/ 75789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667" y="996"/>
                  </a:lnTo>
                  <a:cubicBezTo>
                    <a:pt x="73902" y="-332"/>
                    <a:pt x="76687" y="-332"/>
                    <a:pt x="78922" y="996"/>
                  </a:cubicBezTo>
                  <a:lnTo>
                    <a:pt x="145701" y="41949"/>
                  </a:lnTo>
                  <a:cubicBezTo>
                    <a:pt x="147477" y="43057"/>
                    <a:pt x="148016" y="45391"/>
                    <a:pt x="146905" y="47163"/>
                  </a:cubicBezTo>
                  <a:cubicBezTo>
                    <a:pt x="146600" y="47649"/>
                    <a:pt x="146188" y="48060"/>
                    <a:pt x="145701" y="48364"/>
                  </a:cubicBezTo>
                  <a:lnTo>
                    <a:pt x="75789" y="91949"/>
                  </a:lnTo>
                  <a:cubicBezTo>
                    <a:pt x="73397" y="93554"/>
                    <a:pt x="70268" y="93554"/>
                    <a:pt x="67875" y="91949"/>
                  </a:cubicBezTo>
                  <a:close/>
                </a:path>
              </a:pathLst>
            </a:custGeom>
            <a:solidFill>
              <a:srgbClr val="FFFFFF"/>
            </a:solidFill>
            <a:ln w="16481" cap="flat">
              <a:noFill/>
              <a:prstDash val="solid"/>
              <a:miter/>
            </a:ln>
          </p:spPr>
          <p:txBody>
            <a:bodyPr rtlCol="0" anchor="ctr"/>
            <a:lstStyle/>
            <a:p>
              <a:endParaRPr lang="en-US"/>
            </a:p>
          </p:txBody>
        </p:sp>
        <p:sp>
          <p:nvSpPr>
            <p:cNvPr id="445" name="Freeform 444">
              <a:extLst>
                <a:ext uri="{FF2B5EF4-FFF2-40B4-BE49-F238E27FC236}">
                  <a16:creationId xmlns:a16="http://schemas.microsoft.com/office/drawing/2014/main" id="{737D3E11-79EE-614D-B73E-35493DE086B4}"/>
                </a:ext>
              </a:extLst>
            </p:cNvPr>
            <p:cNvSpPr/>
            <p:nvPr/>
          </p:nvSpPr>
          <p:spPr>
            <a:xfrm>
              <a:off x="2873147" y="4041864"/>
              <a:ext cx="131909" cy="82236"/>
            </a:xfrm>
            <a:custGeom>
              <a:avLst/>
              <a:gdLst>
                <a:gd name="connsiteX0" fmla="*/ 67875 w 131908"/>
                <a:gd name="connsiteY0" fmla="*/ 92071 h 82236"/>
                <a:gd name="connsiteX1" fmla="*/ 1920 w 131908"/>
                <a:gd name="connsiteY1" fmla="*/ 51118 h 82236"/>
                <a:gd name="connsiteX2" fmla="*/ 495 w 131908"/>
                <a:gd name="connsiteY2" fmla="*/ 45960 h 82236"/>
                <a:gd name="connsiteX3" fmla="*/ 1920 w 131908"/>
                <a:gd name="connsiteY3" fmla="*/ 44539 h 82236"/>
                <a:gd name="connsiteX4" fmla="*/ 71667 w 131908"/>
                <a:gd name="connsiteY4" fmla="*/ 1118 h 82236"/>
                <a:gd name="connsiteX5" fmla="*/ 78922 w 131908"/>
                <a:gd name="connsiteY5" fmla="*/ 1118 h 82236"/>
                <a:gd name="connsiteX6" fmla="*/ 144876 w 131908"/>
                <a:gd name="connsiteY6" fmla="*/ 41907 h 82236"/>
                <a:gd name="connsiteX7" fmla="*/ 146301 w 131908"/>
                <a:gd name="connsiteY7" fmla="*/ 47065 h 82236"/>
                <a:gd name="connsiteX8" fmla="*/ 144876 w 131908"/>
                <a:gd name="connsiteY8" fmla="*/ 48486 h 82236"/>
                <a:gd name="connsiteX9" fmla="*/ 74965 w 131908"/>
                <a:gd name="connsiteY9" fmla="*/ 92071 h 82236"/>
                <a:gd name="connsiteX10" fmla="*/ 67875 w 131908"/>
                <a:gd name="connsiteY10" fmla="*/ 9207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2071"/>
                  </a:moveTo>
                  <a:lnTo>
                    <a:pt x="1920" y="51118"/>
                  </a:lnTo>
                  <a:cubicBezTo>
                    <a:pt x="99" y="50086"/>
                    <a:pt x="-539" y="47777"/>
                    <a:pt x="495" y="45960"/>
                  </a:cubicBezTo>
                  <a:cubicBezTo>
                    <a:pt x="833" y="45367"/>
                    <a:pt x="1326" y="44876"/>
                    <a:pt x="1920" y="44539"/>
                  </a:cubicBezTo>
                  <a:lnTo>
                    <a:pt x="71667" y="1118"/>
                  </a:lnTo>
                  <a:cubicBezTo>
                    <a:pt x="73854" y="-373"/>
                    <a:pt x="76735" y="-373"/>
                    <a:pt x="78922" y="1118"/>
                  </a:cubicBezTo>
                  <a:lnTo>
                    <a:pt x="144876" y="41907"/>
                  </a:lnTo>
                  <a:cubicBezTo>
                    <a:pt x="146698" y="42939"/>
                    <a:pt x="147336" y="45248"/>
                    <a:pt x="146301" y="47065"/>
                  </a:cubicBezTo>
                  <a:cubicBezTo>
                    <a:pt x="145963" y="47658"/>
                    <a:pt x="145471" y="48149"/>
                    <a:pt x="144876" y="48486"/>
                  </a:cubicBezTo>
                  <a:lnTo>
                    <a:pt x="74965" y="92071"/>
                  </a:lnTo>
                  <a:cubicBezTo>
                    <a:pt x="72771" y="93335"/>
                    <a:pt x="70068" y="93335"/>
                    <a:pt x="67875" y="92071"/>
                  </a:cubicBezTo>
                  <a:close/>
                </a:path>
              </a:pathLst>
            </a:custGeom>
            <a:solidFill>
              <a:srgbClr val="FFFFFF"/>
            </a:solidFill>
            <a:ln w="16481" cap="flat">
              <a:noFill/>
              <a:prstDash val="solid"/>
              <a:miter/>
            </a:ln>
          </p:spPr>
          <p:txBody>
            <a:bodyPr rtlCol="0" anchor="ctr"/>
            <a:lstStyle/>
            <a:p>
              <a:endParaRPr lang="en-US"/>
            </a:p>
          </p:txBody>
        </p:sp>
        <p:sp>
          <p:nvSpPr>
            <p:cNvPr id="446" name="Freeform 445">
              <a:extLst>
                <a:ext uri="{FF2B5EF4-FFF2-40B4-BE49-F238E27FC236}">
                  <a16:creationId xmlns:a16="http://schemas.microsoft.com/office/drawing/2014/main" id="{ED91BFC2-5195-8B40-85C8-E6166D9DD2FC}"/>
                </a:ext>
              </a:extLst>
            </p:cNvPr>
            <p:cNvSpPr/>
            <p:nvPr/>
          </p:nvSpPr>
          <p:spPr>
            <a:xfrm>
              <a:off x="2774380" y="3981132"/>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5701 w 131908"/>
                <a:gd name="connsiteY6" fmla="*/ 41949 h 82236"/>
                <a:gd name="connsiteX7" fmla="*/ 147126 w 131908"/>
                <a:gd name="connsiteY7" fmla="*/ 47107 h 82236"/>
                <a:gd name="connsiteX8" fmla="*/ 145701 w 131908"/>
                <a:gd name="connsiteY8" fmla="*/ 48529 h 82236"/>
                <a:gd name="connsiteX9" fmla="*/ 75789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667" y="996"/>
                  </a:lnTo>
                  <a:cubicBezTo>
                    <a:pt x="73902" y="-332"/>
                    <a:pt x="76687" y="-332"/>
                    <a:pt x="78922" y="996"/>
                  </a:cubicBezTo>
                  <a:lnTo>
                    <a:pt x="145701" y="41949"/>
                  </a:lnTo>
                  <a:cubicBezTo>
                    <a:pt x="147522" y="42981"/>
                    <a:pt x="148160" y="45290"/>
                    <a:pt x="147126" y="47107"/>
                  </a:cubicBezTo>
                  <a:cubicBezTo>
                    <a:pt x="146788" y="47700"/>
                    <a:pt x="146296" y="48191"/>
                    <a:pt x="145701" y="48529"/>
                  </a:cubicBezTo>
                  <a:lnTo>
                    <a:pt x="75789" y="91949"/>
                  </a:lnTo>
                  <a:cubicBezTo>
                    <a:pt x="73463" y="93760"/>
                    <a:pt x="70200" y="93760"/>
                    <a:pt x="67875" y="91949"/>
                  </a:cubicBezTo>
                  <a:close/>
                </a:path>
              </a:pathLst>
            </a:custGeom>
            <a:solidFill>
              <a:srgbClr val="FFFFFF"/>
            </a:solidFill>
            <a:ln w="16481" cap="flat">
              <a:noFill/>
              <a:prstDash val="solid"/>
              <a:miter/>
            </a:ln>
          </p:spPr>
          <p:txBody>
            <a:bodyPr rtlCol="0" anchor="ctr"/>
            <a:lstStyle/>
            <a:p>
              <a:endParaRPr lang="en-US"/>
            </a:p>
          </p:txBody>
        </p:sp>
        <p:sp>
          <p:nvSpPr>
            <p:cNvPr id="447" name="Freeform 446">
              <a:extLst>
                <a:ext uri="{FF2B5EF4-FFF2-40B4-BE49-F238E27FC236}">
                  <a16:creationId xmlns:a16="http://schemas.microsoft.com/office/drawing/2014/main" id="{6B672659-3503-9248-A821-DD3504E3BD37}"/>
                </a:ext>
              </a:extLst>
            </p:cNvPr>
            <p:cNvSpPr/>
            <p:nvPr/>
          </p:nvSpPr>
          <p:spPr>
            <a:xfrm>
              <a:off x="2675614" y="3920441"/>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5701 w 131908"/>
                <a:gd name="connsiteY6" fmla="*/ 41949 h 82236"/>
                <a:gd name="connsiteX7" fmla="*/ 146905 w 131908"/>
                <a:gd name="connsiteY7" fmla="*/ 47163 h 82236"/>
                <a:gd name="connsiteX8" fmla="*/ 145701 w 131908"/>
                <a:gd name="connsiteY8" fmla="*/ 48364 h 82236"/>
                <a:gd name="connsiteX9" fmla="*/ 75789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667" y="996"/>
                  </a:lnTo>
                  <a:cubicBezTo>
                    <a:pt x="73902" y="-332"/>
                    <a:pt x="76687" y="-332"/>
                    <a:pt x="78922" y="996"/>
                  </a:cubicBezTo>
                  <a:lnTo>
                    <a:pt x="145701" y="41949"/>
                  </a:lnTo>
                  <a:cubicBezTo>
                    <a:pt x="147476" y="43057"/>
                    <a:pt x="148015" y="45391"/>
                    <a:pt x="146905" y="47163"/>
                  </a:cubicBezTo>
                  <a:cubicBezTo>
                    <a:pt x="146600" y="47649"/>
                    <a:pt x="146188" y="48060"/>
                    <a:pt x="145701" y="48364"/>
                  </a:cubicBezTo>
                  <a:lnTo>
                    <a:pt x="75789" y="91949"/>
                  </a:lnTo>
                  <a:cubicBezTo>
                    <a:pt x="73396" y="93554"/>
                    <a:pt x="70267" y="93554"/>
                    <a:pt x="67875" y="91949"/>
                  </a:cubicBezTo>
                  <a:close/>
                </a:path>
              </a:pathLst>
            </a:custGeom>
            <a:solidFill>
              <a:srgbClr val="FFFFFF"/>
            </a:solidFill>
            <a:ln w="16481" cap="flat">
              <a:noFill/>
              <a:prstDash val="solid"/>
              <a:miter/>
            </a:ln>
          </p:spPr>
          <p:txBody>
            <a:bodyPr rtlCol="0" anchor="ctr"/>
            <a:lstStyle/>
            <a:p>
              <a:endParaRPr lang="en-US"/>
            </a:p>
          </p:txBody>
        </p:sp>
        <p:sp>
          <p:nvSpPr>
            <p:cNvPr id="448" name="Freeform 447">
              <a:extLst>
                <a:ext uri="{FF2B5EF4-FFF2-40B4-BE49-F238E27FC236}">
                  <a16:creationId xmlns:a16="http://schemas.microsoft.com/office/drawing/2014/main" id="{996FF6D0-1B2D-4044-A65D-BCF152E3659E}"/>
                </a:ext>
              </a:extLst>
            </p:cNvPr>
            <p:cNvSpPr/>
            <p:nvPr/>
          </p:nvSpPr>
          <p:spPr>
            <a:xfrm>
              <a:off x="2576847" y="3859641"/>
              <a:ext cx="131909" cy="82236"/>
            </a:xfrm>
            <a:custGeom>
              <a:avLst/>
              <a:gdLst>
                <a:gd name="connsiteX0" fmla="*/ 67875 w 131908"/>
                <a:gd name="connsiteY0" fmla="*/ 92059 h 82236"/>
                <a:gd name="connsiteX1" fmla="*/ 1920 w 131908"/>
                <a:gd name="connsiteY1" fmla="*/ 51106 h 82236"/>
                <a:gd name="connsiteX2" fmla="*/ 495 w 131908"/>
                <a:gd name="connsiteY2" fmla="*/ 45948 h 82236"/>
                <a:gd name="connsiteX3" fmla="*/ 1920 w 131908"/>
                <a:gd name="connsiteY3" fmla="*/ 44527 h 82236"/>
                <a:gd name="connsiteX4" fmla="*/ 71667 w 131908"/>
                <a:gd name="connsiteY4" fmla="*/ 1106 h 82236"/>
                <a:gd name="connsiteX5" fmla="*/ 79087 w 131908"/>
                <a:gd name="connsiteY5" fmla="*/ 1106 h 82236"/>
                <a:gd name="connsiteX6" fmla="*/ 145041 w 131908"/>
                <a:gd name="connsiteY6" fmla="*/ 42060 h 82236"/>
                <a:gd name="connsiteX7" fmla="*/ 146245 w 131908"/>
                <a:gd name="connsiteY7" fmla="*/ 47273 h 82236"/>
                <a:gd name="connsiteX8" fmla="*/ 145041 w 131908"/>
                <a:gd name="connsiteY8" fmla="*/ 48474 h 82236"/>
                <a:gd name="connsiteX9" fmla="*/ 75294 w 131908"/>
                <a:gd name="connsiteY9" fmla="*/ 92059 h 82236"/>
                <a:gd name="connsiteX10" fmla="*/ 67875 w 131908"/>
                <a:gd name="connsiteY10" fmla="*/ 9205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2059"/>
                  </a:moveTo>
                  <a:lnTo>
                    <a:pt x="1920" y="51106"/>
                  </a:lnTo>
                  <a:cubicBezTo>
                    <a:pt x="99" y="50074"/>
                    <a:pt x="-539" y="47765"/>
                    <a:pt x="495" y="45948"/>
                  </a:cubicBezTo>
                  <a:cubicBezTo>
                    <a:pt x="833" y="45355"/>
                    <a:pt x="1325" y="44864"/>
                    <a:pt x="1920" y="44527"/>
                  </a:cubicBezTo>
                  <a:lnTo>
                    <a:pt x="71667" y="1106"/>
                  </a:lnTo>
                  <a:cubicBezTo>
                    <a:pt x="73919" y="-369"/>
                    <a:pt x="76834" y="-369"/>
                    <a:pt x="79087" y="1106"/>
                  </a:cubicBezTo>
                  <a:lnTo>
                    <a:pt x="145041" y="42060"/>
                  </a:lnTo>
                  <a:cubicBezTo>
                    <a:pt x="146817" y="43168"/>
                    <a:pt x="147356" y="45502"/>
                    <a:pt x="146245" y="47273"/>
                  </a:cubicBezTo>
                  <a:cubicBezTo>
                    <a:pt x="145940" y="47759"/>
                    <a:pt x="145529" y="48170"/>
                    <a:pt x="145041" y="48474"/>
                  </a:cubicBezTo>
                  <a:lnTo>
                    <a:pt x="75294" y="92059"/>
                  </a:lnTo>
                  <a:cubicBezTo>
                    <a:pt x="72999" y="93382"/>
                    <a:pt x="70170" y="93382"/>
                    <a:pt x="67875" y="92059"/>
                  </a:cubicBezTo>
                  <a:close/>
                </a:path>
              </a:pathLst>
            </a:custGeom>
            <a:solidFill>
              <a:srgbClr val="FFFFFF"/>
            </a:solidFill>
            <a:ln w="16481" cap="flat">
              <a:noFill/>
              <a:prstDash val="solid"/>
              <a:miter/>
            </a:ln>
          </p:spPr>
          <p:txBody>
            <a:bodyPr rtlCol="0" anchor="ctr"/>
            <a:lstStyle/>
            <a:p>
              <a:endParaRPr lang="en-US"/>
            </a:p>
          </p:txBody>
        </p:sp>
        <p:sp>
          <p:nvSpPr>
            <p:cNvPr id="449" name="Freeform 448">
              <a:extLst>
                <a:ext uri="{FF2B5EF4-FFF2-40B4-BE49-F238E27FC236}">
                  <a16:creationId xmlns:a16="http://schemas.microsoft.com/office/drawing/2014/main" id="{B8E8F2D6-CD1A-7543-B97B-115E487946D8}"/>
                </a:ext>
              </a:extLst>
            </p:cNvPr>
            <p:cNvSpPr/>
            <p:nvPr/>
          </p:nvSpPr>
          <p:spPr>
            <a:xfrm>
              <a:off x="2478080" y="3798950"/>
              <a:ext cx="131909" cy="82236"/>
            </a:xfrm>
            <a:custGeom>
              <a:avLst/>
              <a:gdLst>
                <a:gd name="connsiteX0" fmla="*/ 67875 w 131908"/>
                <a:gd name="connsiteY0" fmla="*/ 91895 h 82236"/>
                <a:gd name="connsiteX1" fmla="*/ 1920 w 131908"/>
                <a:gd name="connsiteY1" fmla="*/ 51106 h 82236"/>
                <a:gd name="connsiteX2" fmla="*/ 495 w 131908"/>
                <a:gd name="connsiteY2" fmla="*/ 45948 h 82236"/>
                <a:gd name="connsiteX3" fmla="*/ 1920 w 131908"/>
                <a:gd name="connsiteY3" fmla="*/ 44527 h 82236"/>
                <a:gd name="connsiteX4" fmla="*/ 71667 w 131908"/>
                <a:gd name="connsiteY4" fmla="*/ 1106 h 82236"/>
                <a:gd name="connsiteX5" fmla="*/ 79087 w 131908"/>
                <a:gd name="connsiteY5" fmla="*/ 1106 h 82236"/>
                <a:gd name="connsiteX6" fmla="*/ 145041 w 131908"/>
                <a:gd name="connsiteY6" fmla="*/ 41895 h 82236"/>
                <a:gd name="connsiteX7" fmla="*/ 146466 w 131908"/>
                <a:gd name="connsiteY7" fmla="*/ 47053 h 82236"/>
                <a:gd name="connsiteX8" fmla="*/ 145041 w 131908"/>
                <a:gd name="connsiteY8" fmla="*/ 48474 h 82236"/>
                <a:gd name="connsiteX9" fmla="*/ 75295 w 131908"/>
                <a:gd name="connsiteY9" fmla="*/ 91895 h 82236"/>
                <a:gd name="connsiteX10" fmla="*/ 67875 w 131908"/>
                <a:gd name="connsiteY10" fmla="*/ 9189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895"/>
                  </a:moveTo>
                  <a:lnTo>
                    <a:pt x="1920" y="51106"/>
                  </a:lnTo>
                  <a:cubicBezTo>
                    <a:pt x="99" y="50074"/>
                    <a:pt x="-539" y="47765"/>
                    <a:pt x="495" y="45948"/>
                  </a:cubicBezTo>
                  <a:cubicBezTo>
                    <a:pt x="833" y="45355"/>
                    <a:pt x="1325" y="44864"/>
                    <a:pt x="1920" y="44527"/>
                  </a:cubicBezTo>
                  <a:lnTo>
                    <a:pt x="71667" y="1106"/>
                  </a:lnTo>
                  <a:cubicBezTo>
                    <a:pt x="73919" y="-369"/>
                    <a:pt x="76835" y="-369"/>
                    <a:pt x="79087" y="1106"/>
                  </a:cubicBezTo>
                  <a:lnTo>
                    <a:pt x="145041" y="41895"/>
                  </a:lnTo>
                  <a:cubicBezTo>
                    <a:pt x="146862" y="42927"/>
                    <a:pt x="147500" y="45236"/>
                    <a:pt x="146466" y="47053"/>
                  </a:cubicBezTo>
                  <a:cubicBezTo>
                    <a:pt x="146128" y="47646"/>
                    <a:pt x="145636" y="48137"/>
                    <a:pt x="145041" y="48474"/>
                  </a:cubicBezTo>
                  <a:lnTo>
                    <a:pt x="75295" y="91895"/>
                  </a:lnTo>
                  <a:cubicBezTo>
                    <a:pt x="73042" y="93370"/>
                    <a:pt x="70127" y="93370"/>
                    <a:pt x="67875" y="91895"/>
                  </a:cubicBezTo>
                  <a:close/>
                </a:path>
              </a:pathLst>
            </a:custGeom>
            <a:solidFill>
              <a:srgbClr val="FFFFFF"/>
            </a:solidFill>
            <a:ln w="16481" cap="flat">
              <a:noFill/>
              <a:prstDash val="solid"/>
              <a:miter/>
            </a:ln>
          </p:spPr>
          <p:txBody>
            <a:bodyPr rtlCol="0" anchor="ctr"/>
            <a:lstStyle/>
            <a:p>
              <a:endParaRPr lang="en-US"/>
            </a:p>
          </p:txBody>
        </p:sp>
        <p:sp>
          <p:nvSpPr>
            <p:cNvPr id="450" name="Freeform 449">
              <a:extLst>
                <a:ext uri="{FF2B5EF4-FFF2-40B4-BE49-F238E27FC236}">
                  <a16:creationId xmlns:a16="http://schemas.microsoft.com/office/drawing/2014/main" id="{8B0218B7-0C63-5C4A-A316-C826B51A6F4F}"/>
                </a:ext>
              </a:extLst>
            </p:cNvPr>
            <p:cNvSpPr/>
            <p:nvPr/>
          </p:nvSpPr>
          <p:spPr>
            <a:xfrm>
              <a:off x="2379314" y="3737552"/>
              <a:ext cx="131909" cy="82236"/>
            </a:xfrm>
            <a:custGeom>
              <a:avLst/>
              <a:gdLst>
                <a:gd name="connsiteX0" fmla="*/ 67875 w 131908"/>
                <a:gd name="connsiteY0" fmla="*/ 91945 h 82236"/>
                <a:gd name="connsiteX1" fmla="*/ 1920 w 131908"/>
                <a:gd name="connsiteY1" fmla="*/ 51156 h 82236"/>
                <a:gd name="connsiteX2" fmla="*/ 495 w 131908"/>
                <a:gd name="connsiteY2" fmla="*/ 45998 h 82236"/>
                <a:gd name="connsiteX3" fmla="*/ 1920 w 131908"/>
                <a:gd name="connsiteY3" fmla="*/ 44577 h 82236"/>
                <a:gd name="connsiteX4" fmla="*/ 71667 w 131908"/>
                <a:gd name="connsiteY4" fmla="*/ 992 h 82236"/>
                <a:gd name="connsiteX5" fmla="*/ 79087 w 131908"/>
                <a:gd name="connsiteY5" fmla="*/ 992 h 82236"/>
                <a:gd name="connsiteX6" fmla="*/ 145041 w 131908"/>
                <a:gd name="connsiteY6" fmla="*/ 41945 h 82236"/>
                <a:gd name="connsiteX7" fmla="*/ 146245 w 131908"/>
                <a:gd name="connsiteY7" fmla="*/ 47158 h 82236"/>
                <a:gd name="connsiteX8" fmla="*/ 145041 w 131908"/>
                <a:gd name="connsiteY8" fmla="*/ 48360 h 82236"/>
                <a:gd name="connsiteX9" fmla="*/ 75295 w 131908"/>
                <a:gd name="connsiteY9" fmla="*/ 91945 h 82236"/>
                <a:gd name="connsiteX10" fmla="*/ 67875 w 131908"/>
                <a:gd name="connsiteY10" fmla="*/ 9194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5"/>
                  </a:moveTo>
                  <a:lnTo>
                    <a:pt x="1920" y="51156"/>
                  </a:lnTo>
                  <a:cubicBezTo>
                    <a:pt x="99" y="50124"/>
                    <a:pt x="-539" y="47815"/>
                    <a:pt x="495" y="45998"/>
                  </a:cubicBezTo>
                  <a:cubicBezTo>
                    <a:pt x="833" y="45405"/>
                    <a:pt x="1325" y="44914"/>
                    <a:pt x="1920" y="44577"/>
                  </a:cubicBezTo>
                  <a:lnTo>
                    <a:pt x="71667" y="992"/>
                  </a:lnTo>
                  <a:cubicBezTo>
                    <a:pt x="73963" y="-331"/>
                    <a:pt x="76791" y="-331"/>
                    <a:pt x="79087" y="992"/>
                  </a:cubicBezTo>
                  <a:lnTo>
                    <a:pt x="145041" y="41945"/>
                  </a:lnTo>
                  <a:cubicBezTo>
                    <a:pt x="146817" y="43053"/>
                    <a:pt x="147356" y="45387"/>
                    <a:pt x="146245" y="47158"/>
                  </a:cubicBezTo>
                  <a:cubicBezTo>
                    <a:pt x="145940" y="47645"/>
                    <a:pt x="145529" y="48056"/>
                    <a:pt x="145041" y="48360"/>
                  </a:cubicBezTo>
                  <a:lnTo>
                    <a:pt x="75295" y="91945"/>
                  </a:lnTo>
                  <a:cubicBezTo>
                    <a:pt x="72999" y="93267"/>
                    <a:pt x="70170" y="93267"/>
                    <a:pt x="67875" y="91945"/>
                  </a:cubicBezTo>
                  <a:close/>
                </a:path>
              </a:pathLst>
            </a:custGeom>
            <a:solidFill>
              <a:srgbClr val="FFFFFF"/>
            </a:solidFill>
            <a:ln w="16481" cap="flat">
              <a:noFill/>
              <a:prstDash val="solid"/>
              <a:miter/>
            </a:ln>
          </p:spPr>
          <p:txBody>
            <a:bodyPr rtlCol="0" anchor="ctr"/>
            <a:lstStyle/>
            <a:p>
              <a:endParaRPr lang="en-US"/>
            </a:p>
          </p:txBody>
        </p:sp>
        <p:sp>
          <p:nvSpPr>
            <p:cNvPr id="451" name="Freeform 450">
              <a:extLst>
                <a:ext uri="{FF2B5EF4-FFF2-40B4-BE49-F238E27FC236}">
                  <a16:creationId xmlns:a16="http://schemas.microsoft.com/office/drawing/2014/main" id="{ED3E7704-9443-9A49-8BDE-B4FDF9657216}"/>
                </a:ext>
              </a:extLst>
            </p:cNvPr>
            <p:cNvSpPr/>
            <p:nvPr/>
          </p:nvSpPr>
          <p:spPr>
            <a:xfrm>
              <a:off x="2280547" y="3677516"/>
              <a:ext cx="131909" cy="82236"/>
            </a:xfrm>
            <a:custGeom>
              <a:avLst/>
              <a:gdLst>
                <a:gd name="connsiteX0" fmla="*/ 67875 w 131908"/>
                <a:gd name="connsiteY0" fmla="*/ 91949 h 82236"/>
                <a:gd name="connsiteX1" fmla="*/ 1920 w 131908"/>
                <a:gd name="connsiteY1" fmla="*/ 50995 h 82236"/>
                <a:gd name="connsiteX2" fmla="*/ 495 w 131908"/>
                <a:gd name="connsiteY2" fmla="*/ 45838 h 82236"/>
                <a:gd name="connsiteX3" fmla="*/ 1920 w 131908"/>
                <a:gd name="connsiteY3" fmla="*/ 44416 h 82236"/>
                <a:gd name="connsiteX4" fmla="*/ 71832 w 131908"/>
                <a:gd name="connsiteY4" fmla="*/ 996 h 82236"/>
                <a:gd name="connsiteX5" fmla="*/ 79087 w 131908"/>
                <a:gd name="connsiteY5" fmla="*/ 996 h 82236"/>
                <a:gd name="connsiteX6" fmla="*/ 145041 w 131908"/>
                <a:gd name="connsiteY6" fmla="*/ 41949 h 82236"/>
                <a:gd name="connsiteX7" fmla="*/ 146245 w 131908"/>
                <a:gd name="connsiteY7" fmla="*/ 47162 h 82236"/>
                <a:gd name="connsiteX8" fmla="*/ 145041 w 131908"/>
                <a:gd name="connsiteY8" fmla="*/ 48364 h 82236"/>
                <a:gd name="connsiteX9" fmla="*/ 75294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0995"/>
                  </a:lnTo>
                  <a:cubicBezTo>
                    <a:pt x="99" y="49964"/>
                    <a:pt x="-539" y="47654"/>
                    <a:pt x="495" y="45838"/>
                  </a:cubicBezTo>
                  <a:cubicBezTo>
                    <a:pt x="833" y="45244"/>
                    <a:pt x="1325" y="44753"/>
                    <a:pt x="1920" y="44416"/>
                  </a:cubicBezTo>
                  <a:lnTo>
                    <a:pt x="71832" y="996"/>
                  </a:lnTo>
                  <a:cubicBezTo>
                    <a:pt x="74067" y="-332"/>
                    <a:pt x="76852" y="-332"/>
                    <a:pt x="79087" y="996"/>
                  </a:cubicBezTo>
                  <a:lnTo>
                    <a:pt x="145041" y="41949"/>
                  </a:lnTo>
                  <a:cubicBezTo>
                    <a:pt x="146817" y="43057"/>
                    <a:pt x="147356" y="45391"/>
                    <a:pt x="146245" y="47162"/>
                  </a:cubicBezTo>
                  <a:cubicBezTo>
                    <a:pt x="145940" y="47649"/>
                    <a:pt x="145529" y="48059"/>
                    <a:pt x="145041" y="48364"/>
                  </a:cubicBezTo>
                  <a:lnTo>
                    <a:pt x="75294" y="91949"/>
                  </a:lnTo>
                  <a:cubicBezTo>
                    <a:pt x="72999" y="93271"/>
                    <a:pt x="70170" y="93271"/>
                    <a:pt x="67875" y="91949"/>
                  </a:cubicBezTo>
                  <a:close/>
                </a:path>
              </a:pathLst>
            </a:custGeom>
            <a:solidFill>
              <a:srgbClr val="FFFFFF"/>
            </a:solidFill>
            <a:ln w="16481" cap="flat">
              <a:noFill/>
              <a:prstDash val="solid"/>
              <a:miter/>
            </a:ln>
          </p:spPr>
          <p:txBody>
            <a:bodyPr rtlCol="0" anchor="ctr"/>
            <a:lstStyle/>
            <a:p>
              <a:endParaRPr lang="en-US"/>
            </a:p>
          </p:txBody>
        </p:sp>
        <p:sp>
          <p:nvSpPr>
            <p:cNvPr id="452" name="Freeform 451">
              <a:extLst>
                <a:ext uri="{FF2B5EF4-FFF2-40B4-BE49-F238E27FC236}">
                  <a16:creationId xmlns:a16="http://schemas.microsoft.com/office/drawing/2014/main" id="{FCD754DF-D38E-6148-9F4B-96F1A6B69424}"/>
                </a:ext>
              </a:extLst>
            </p:cNvPr>
            <p:cNvSpPr/>
            <p:nvPr/>
          </p:nvSpPr>
          <p:spPr>
            <a:xfrm>
              <a:off x="2181781" y="3616703"/>
              <a:ext cx="131909" cy="82236"/>
            </a:xfrm>
            <a:custGeom>
              <a:avLst/>
              <a:gdLst>
                <a:gd name="connsiteX0" fmla="*/ 67875 w 131908"/>
                <a:gd name="connsiteY0" fmla="*/ 91907 h 82236"/>
                <a:gd name="connsiteX1" fmla="*/ 1920 w 131908"/>
                <a:gd name="connsiteY1" fmla="*/ 51118 h 82236"/>
                <a:gd name="connsiteX2" fmla="*/ 495 w 131908"/>
                <a:gd name="connsiteY2" fmla="*/ 45960 h 82236"/>
                <a:gd name="connsiteX3" fmla="*/ 1920 w 131908"/>
                <a:gd name="connsiteY3" fmla="*/ 44539 h 82236"/>
                <a:gd name="connsiteX4" fmla="*/ 71832 w 131908"/>
                <a:gd name="connsiteY4" fmla="*/ 1118 h 82236"/>
                <a:gd name="connsiteX5" fmla="*/ 79087 w 131908"/>
                <a:gd name="connsiteY5" fmla="*/ 1118 h 82236"/>
                <a:gd name="connsiteX6" fmla="*/ 145041 w 131908"/>
                <a:gd name="connsiteY6" fmla="*/ 41907 h 82236"/>
                <a:gd name="connsiteX7" fmla="*/ 146466 w 131908"/>
                <a:gd name="connsiteY7" fmla="*/ 47065 h 82236"/>
                <a:gd name="connsiteX8" fmla="*/ 145041 w 131908"/>
                <a:gd name="connsiteY8" fmla="*/ 48486 h 82236"/>
                <a:gd name="connsiteX9" fmla="*/ 75294 w 131908"/>
                <a:gd name="connsiteY9" fmla="*/ 91907 h 82236"/>
                <a:gd name="connsiteX10" fmla="*/ 67875 w 131908"/>
                <a:gd name="connsiteY10" fmla="*/ 9190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07"/>
                  </a:moveTo>
                  <a:lnTo>
                    <a:pt x="1920" y="51118"/>
                  </a:lnTo>
                  <a:cubicBezTo>
                    <a:pt x="99" y="50086"/>
                    <a:pt x="-539" y="47777"/>
                    <a:pt x="495" y="45960"/>
                  </a:cubicBezTo>
                  <a:cubicBezTo>
                    <a:pt x="833" y="45367"/>
                    <a:pt x="1325" y="44876"/>
                    <a:pt x="1920" y="44539"/>
                  </a:cubicBezTo>
                  <a:lnTo>
                    <a:pt x="71832" y="1118"/>
                  </a:lnTo>
                  <a:cubicBezTo>
                    <a:pt x="74019" y="-373"/>
                    <a:pt x="76899" y="-373"/>
                    <a:pt x="79087" y="1118"/>
                  </a:cubicBezTo>
                  <a:lnTo>
                    <a:pt x="145041" y="41907"/>
                  </a:lnTo>
                  <a:cubicBezTo>
                    <a:pt x="146862" y="42939"/>
                    <a:pt x="147500" y="45248"/>
                    <a:pt x="146466" y="47065"/>
                  </a:cubicBezTo>
                  <a:cubicBezTo>
                    <a:pt x="146128" y="47658"/>
                    <a:pt x="145636" y="48149"/>
                    <a:pt x="145041" y="48486"/>
                  </a:cubicBezTo>
                  <a:lnTo>
                    <a:pt x="75294" y="91907"/>
                  </a:lnTo>
                  <a:cubicBezTo>
                    <a:pt x="73042" y="93382"/>
                    <a:pt x="70127" y="93382"/>
                    <a:pt x="67875" y="91907"/>
                  </a:cubicBezTo>
                  <a:close/>
                </a:path>
              </a:pathLst>
            </a:custGeom>
            <a:solidFill>
              <a:srgbClr val="FFFFFF"/>
            </a:solidFill>
            <a:ln w="16481" cap="flat">
              <a:noFill/>
              <a:prstDash val="solid"/>
              <a:miter/>
            </a:ln>
          </p:spPr>
          <p:txBody>
            <a:bodyPr rtlCol="0" anchor="ctr"/>
            <a:lstStyle/>
            <a:p>
              <a:endParaRPr lang="en-US"/>
            </a:p>
          </p:txBody>
        </p:sp>
        <p:sp>
          <p:nvSpPr>
            <p:cNvPr id="453" name="Freeform 452">
              <a:extLst>
                <a:ext uri="{FF2B5EF4-FFF2-40B4-BE49-F238E27FC236}">
                  <a16:creationId xmlns:a16="http://schemas.microsoft.com/office/drawing/2014/main" id="{A04F1ABE-FC20-5345-AA9C-77FCCEE755C5}"/>
                </a:ext>
              </a:extLst>
            </p:cNvPr>
            <p:cNvSpPr/>
            <p:nvPr/>
          </p:nvSpPr>
          <p:spPr>
            <a:xfrm>
              <a:off x="3158069" y="4354198"/>
              <a:ext cx="131909" cy="82236"/>
            </a:xfrm>
            <a:custGeom>
              <a:avLst/>
              <a:gdLst>
                <a:gd name="connsiteX0" fmla="*/ 67875 w 131908"/>
                <a:gd name="connsiteY0" fmla="*/ 91907 h 82236"/>
                <a:gd name="connsiteX1" fmla="*/ 1920 w 131908"/>
                <a:gd name="connsiteY1" fmla="*/ 51118 h 82236"/>
                <a:gd name="connsiteX2" fmla="*/ 495 w 131908"/>
                <a:gd name="connsiteY2" fmla="*/ 45960 h 82236"/>
                <a:gd name="connsiteX3" fmla="*/ 1920 w 131908"/>
                <a:gd name="connsiteY3" fmla="*/ 44539 h 82236"/>
                <a:gd name="connsiteX4" fmla="*/ 71667 w 131908"/>
                <a:gd name="connsiteY4" fmla="*/ 1118 h 82236"/>
                <a:gd name="connsiteX5" fmla="*/ 78922 w 131908"/>
                <a:gd name="connsiteY5" fmla="*/ 1118 h 82236"/>
                <a:gd name="connsiteX6" fmla="*/ 144876 w 131908"/>
                <a:gd name="connsiteY6" fmla="*/ 41907 h 82236"/>
                <a:gd name="connsiteX7" fmla="*/ 146301 w 131908"/>
                <a:gd name="connsiteY7" fmla="*/ 47065 h 82236"/>
                <a:gd name="connsiteX8" fmla="*/ 144876 w 131908"/>
                <a:gd name="connsiteY8" fmla="*/ 48486 h 82236"/>
                <a:gd name="connsiteX9" fmla="*/ 74800 w 131908"/>
                <a:gd name="connsiteY9" fmla="*/ 92071 h 82236"/>
                <a:gd name="connsiteX10" fmla="*/ 67875 w 131908"/>
                <a:gd name="connsiteY10" fmla="*/ 9190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07"/>
                  </a:moveTo>
                  <a:lnTo>
                    <a:pt x="1920" y="51118"/>
                  </a:lnTo>
                  <a:cubicBezTo>
                    <a:pt x="99" y="50086"/>
                    <a:pt x="-539" y="47777"/>
                    <a:pt x="495" y="45960"/>
                  </a:cubicBezTo>
                  <a:cubicBezTo>
                    <a:pt x="833" y="45367"/>
                    <a:pt x="1326" y="44876"/>
                    <a:pt x="1920" y="44539"/>
                  </a:cubicBezTo>
                  <a:lnTo>
                    <a:pt x="71667" y="1118"/>
                  </a:lnTo>
                  <a:cubicBezTo>
                    <a:pt x="73854" y="-373"/>
                    <a:pt x="76735" y="-373"/>
                    <a:pt x="78922" y="1118"/>
                  </a:cubicBezTo>
                  <a:lnTo>
                    <a:pt x="144876" y="41907"/>
                  </a:lnTo>
                  <a:cubicBezTo>
                    <a:pt x="146698" y="42939"/>
                    <a:pt x="147336" y="45248"/>
                    <a:pt x="146301" y="47065"/>
                  </a:cubicBezTo>
                  <a:cubicBezTo>
                    <a:pt x="145963" y="47658"/>
                    <a:pt x="145471" y="48149"/>
                    <a:pt x="144876" y="48486"/>
                  </a:cubicBezTo>
                  <a:lnTo>
                    <a:pt x="74800" y="92071"/>
                  </a:lnTo>
                  <a:cubicBezTo>
                    <a:pt x="72637" y="93290"/>
                    <a:pt x="69977" y="93227"/>
                    <a:pt x="67875" y="91907"/>
                  </a:cubicBezTo>
                  <a:close/>
                </a:path>
              </a:pathLst>
            </a:custGeom>
            <a:solidFill>
              <a:srgbClr val="FFFFFF"/>
            </a:solidFill>
            <a:ln w="16481" cap="flat">
              <a:noFill/>
              <a:prstDash val="solid"/>
              <a:miter/>
            </a:ln>
          </p:spPr>
          <p:txBody>
            <a:bodyPr rtlCol="0" anchor="ctr"/>
            <a:lstStyle/>
            <a:p>
              <a:endParaRPr lang="en-US"/>
            </a:p>
          </p:txBody>
        </p:sp>
        <p:sp>
          <p:nvSpPr>
            <p:cNvPr id="454" name="Freeform 453">
              <a:extLst>
                <a:ext uri="{FF2B5EF4-FFF2-40B4-BE49-F238E27FC236}">
                  <a16:creationId xmlns:a16="http://schemas.microsoft.com/office/drawing/2014/main" id="{6234CC4C-70F5-8741-884D-18336C273933}"/>
                </a:ext>
              </a:extLst>
            </p:cNvPr>
            <p:cNvSpPr/>
            <p:nvPr/>
          </p:nvSpPr>
          <p:spPr>
            <a:xfrm>
              <a:off x="3059303" y="4293469"/>
              <a:ext cx="131909" cy="82236"/>
            </a:xfrm>
            <a:custGeom>
              <a:avLst/>
              <a:gdLst>
                <a:gd name="connsiteX0" fmla="*/ 67875 w 131908"/>
                <a:gd name="connsiteY0" fmla="*/ 91945 h 82236"/>
                <a:gd name="connsiteX1" fmla="*/ 1920 w 131908"/>
                <a:gd name="connsiteY1" fmla="*/ 51156 h 82236"/>
                <a:gd name="connsiteX2" fmla="*/ 495 w 131908"/>
                <a:gd name="connsiteY2" fmla="*/ 45998 h 82236"/>
                <a:gd name="connsiteX3" fmla="*/ 1920 w 131908"/>
                <a:gd name="connsiteY3" fmla="*/ 44577 h 82236"/>
                <a:gd name="connsiteX4" fmla="*/ 71667 w 131908"/>
                <a:gd name="connsiteY4" fmla="*/ 992 h 82236"/>
                <a:gd name="connsiteX5" fmla="*/ 79087 w 131908"/>
                <a:gd name="connsiteY5" fmla="*/ 992 h 82236"/>
                <a:gd name="connsiteX6" fmla="*/ 145041 w 131908"/>
                <a:gd name="connsiteY6" fmla="*/ 41945 h 82236"/>
                <a:gd name="connsiteX7" fmla="*/ 146246 w 131908"/>
                <a:gd name="connsiteY7" fmla="*/ 47158 h 82236"/>
                <a:gd name="connsiteX8" fmla="*/ 145041 w 131908"/>
                <a:gd name="connsiteY8" fmla="*/ 48359 h 82236"/>
                <a:gd name="connsiteX9" fmla="*/ 74635 w 131908"/>
                <a:gd name="connsiteY9" fmla="*/ 91945 h 82236"/>
                <a:gd name="connsiteX10" fmla="*/ 67875 w 131908"/>
                <a:gd name="connsiteY10" fmla="*/ 9194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5"/>
                  </a:moveTo>
                  <a:lnTo>
                    <a:pt x="1920" y="51156"/>
                  </a:lnTo>
                  <a:cubicBezTo>
                    <a:pt x="99" y="50124"/>
                    <a:pt x="-539" y="47815"/>
                    <a:pt x="495" y="45998"/>
                  </a:cubicBezTo>
                  <a:cubicBezTo>
                    <a:pt x="833" y="45405"/>
                    <a:pt x="1326" y="44914"/>
                    <a:pt x="1920" y="44577"/>
                  </a:cubicBezTo>
                  <a:lnTo>
                    <a:pt x="71667" y="992"/>
                  </a:lnTo>
                  <a:cubicBezTo>
                    <a:pt x="73963" y="-331"/>
                    <a:pt x="76791" y="-331"/>
                    <a:pt x="79087" y="992"/>
                  </a:cubicBezTo>
                  <a:lnTo>
                    <a:pt x="145041" y="41945"/>
                  </a:lnTo>
                  <a:cubicBezTo>
                    <a:pt x="146817" y="43053"/>
                    <a:pt x="147356" y="45387"/>
                    <a:pt x="146246" y="47158"/>
                  </a:cubicBezTo>
                  <a:cubicBezTo>
                    <a:pt x="145941" y="47644"/>
                    <a:pt x="145529" y="48055"/>
                    <a:pt x="145041" y="48359"/>
                  </a:cubicBezTo>
                  <a:lnTo>
                    <a:pt x="74635" y="91945"/>
                  </a:lnTo>
                  <a:cubicBezTo>
                    <a:pt x="72543" y="93150"/>
                    <a:pt x="69966" y="93150"/>
                    <a:pt x="67875" y="91945"/>
                  </a:cubicBezTo>
                  <a:close/>
                </a:path>
              </a:pathLst>
            </a:custGeom>
            <a:solidFill>
              <a:srgbClr val="FFFFFF"/>
            </a:solidFill>
            <a:ln w="16481" cap="flat">
              <a:noFill/>
              <a:prstDash val="solid"/>
              <a:miter/>
            </a:ln>
          </p:spPr>
          <p:txBody>
            <a:bodyPr rtlCol="0" anchor="ctr"/>
            <a:lstStyle/>
            <a:p>
              <a:endParaRPr lang="en-US"/>
            </a:p>
          </p:txBody>
        </p:sp>
        <p:sp>
          <p:nvSpPr>
            <p:cNvPr id="455" name="Freeform 454">
              <a:extLst>
                <a:ext uri="{FF2B5EF4-FFF2-40B4-BE49-F238E27FC236}">
                  <a16:creationId xmlns:a16="http://schemas.microsoft.com/office/drawing/2014/main" id="{B1719628-1BC5-3242-979F-E9A8E437EB1E}"/>
                </a:ext>
              </a:extLst>
            </p:cNvPr>
            <p:cNvSpPr/>
            <p:nvPr/>
          </p:nvSpPr>
          <p:spPr>
            <a:xfrm>
              <a:off x="2960536" y="4232779"/>
              <a:ext cx="131909" cy="82236"/>
            </a:xfrm>
            <a:custGeom>
              <a:avLst/>
              <a:gdLst>
                <a:gd name="connsiteX0" fmla="*/ 67875 w 131908"/>
                <a:gd name="connsiteY0" fmla="*/ 91945 h 82236"/>
                <a:gd name="connsiteX1" fmla="*/ 1920 w 131908"/>
                <a:gd name="connsiteY1" fmla="*/ 51156 h 82236"/>
                <a:gd name="connsiteX2" fmla="*/ 495 w 131908"/>
                <a:gd name="connsiteY2" fmla="*/ 45998 h 82236"/>
                <a:gd name="connsiteX3" fmla="*/ 1920 w 131908"/>
                <a:gd name="connsiteY3" fmla="*/ 44577 h 82236"/>
                <a:gd name="connsiteX4" fmla="*/ 71667 w 131908"/>
                <a:gd name="connsiteY4" fmla="*/ 992 h 82236"/>
                <a:gd name="connsiteX5" fmla="*/ 79087 w 131908"/>
                <a:gd name="connsiteY5" fmla="*/ 992 h 82236"/>
                <a:gd name="connsiteX6" fmla="*/ 145041 w 131908"/>
                <a:gd name="connsiteY6" fmla="*/ 41945 h 82236"/>
                <a:gd name="connsiteX7" fmla="*/ 146246 w 131908"/>
                <a:gd name="connsiteY7" fmla="*/ 47158 h 82236"/>
                <a:gd name="connsiteX8" fmla="*/ 145041 w 131908"/>
                <a:gd name="connsiteY8" fmla="*/ 48360 h 82236"/>
                <a:gd name="connsiteX9" fmla="*/ 75294 w 131908"/>
                <a:gd name="connsiteY9" fmla="*/ 91945 h 82236"/>
                <a:gd name="connsiteX10" fmla="*/ 67875 w 131908"/>
                <a:gd name="connsiteY10" fmla="*/ 9194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5"/>
                  </a:moveTo>
                  <a:lnTo>
                    <a:pt x="1920" y="51156"/>
                  </a:lnTo>
                  <a:cubicBezTo>
                    <a:pt x="99" y="50124"/>
                    <a:pt x="-539" y="47815"/>
                    <a:pt x="495" y="45998"/>
                  </a:cubicBezTo>
                  <a:cubicBezTo>
                    <a:pt x="833" y="45405"/>
                    <a:pt x="1326" y="44914"/>
                    <a:pt x="1920" y="44577"/>
                  </a:cubicBezTo>
                  <a:lnTo>
                    <a:pt x="71667" y="992"/>
                  </a:lnTo>
                  <a:cubicBezTo>
                    <a:pt x="73963" y="-331"/>
                    <a:pt x="76791" y="-331"/>
                    <a:pt x="79087" y="992"/>
                  </a:cubicBezTo>
                  <a:lnTo>
                    <a:pt x="145041" y="41945"/>
                  </a:lnTo>
                  <a:cubicBezTo>
                    <a:pt x="146817" y="43053"/>
                    <a:pt x="147356" y="45387"/>
                    <a:pt x="146246" y="47158"/>
                  </a:cubicBezTo>
                  <a:cubicBezTo>
                    <a:pt x="145941" y="47645"/>
                    <a:pt x="145529" y="48056"/>
                    <a:pt x="145041" y="48360"/>
                  </a:cubicBezTo>
                  <a:lnTo>
                    <a:pt x="75294" y="91945"/>
                  </a:lnTo>
                  <a:cubicBezTo>
                    <a:pt x="72999" y="93267"/>
                    <a:pt x="70170" y="93267"/>
                    <a:pt x="67875" y="91945"/>
                  </a:cubicBezTo>
                  <a:close/>
                </a:path>
              </a:pathLst>
            </a:custGeom>
            <a:solidFill>
              <a:srgbClr val="FFFFFF"/>
            </a:solidFill>
            <a:ln w="16481" cap="flat">
              <a:noFill/>
              <a:prstDash val="solid"/>
              <a:miter/>
            </a:ln>
          </p:spPr>
          <p:txBody>
            <a:bodyPr rtlCol="0" anchor="ctr"/>
            <a:lstStyle/>
            <a:p>
              <a:endParaRPr lang="en-US"/>
            </a:p>
          </p:txBody>
        </p:sp>
        <p:sp>
          <p:nvSpPr>
            <p:cNvPr id="456" name="Freeform 455">
              <a:extLst>
                <a:ext uri="{FF2B5EF4-FFF2-40B4-BE49-F238E27FC236}">
                  <a16:creationId xmlns:a16="http://schemas.microsoft.com/office/drawing/2014/main" id="{4F8EFF9D-DF9C-FC41-B262-0971FAB067CC}"/>
                </a:ext>
              </a:extLst>
            </p:cNvPr>
            <p:cNvSpPr/>
            <p:nvPr/>
          </p:nvSpPr>
          <p:spPr>
            <a:xfrm>
              <a:off x="2861770" y="4171974"/>
              <a:ext cx="131909" cy="82236"/>
            </a:xfrm>
            <a:custGeom>
              <a:avLst/>
              <a:gdLst>
                <a:gd name="connsiteX0" fmla="*/ 67875 w 131908"/>
                <a:gd name="connsiteY0" fmla="*/ 92059 h 82236"/>
                <a:gd name="connsiteX1" fmla="*/ 1920 w 131908"/>
                <a:gd name="connsiteY1" fmla="*/ 51106 h 82236"/>
                <a:gd name="connsiteX2" fmla="*/ 495 w 131908"/>
                <a:gd name="connsiteY2" fmla="*/ 45948 h 82236"/>
                <a:gd name="connsiteX3" fmla="*/ 1920 w 131908"/>
                <a:gd name="connsiteY3" fmla="*/ 44527 h 82236"/>
                <a:gd name="connsiteX4" fmla="*/ 71667 w 131908"/>
                <a:gd name="connsiteY4" fmla="*/ 1106 h 82236"/>
                <a:gd name="connsiteX5" fmla="*/ 79087 w 131908"/>
                <a:gd name="connsiteY5" fmla="*/ 1106 h 82236"/>
                <a:gd name="connsiteX6" fmla="*/ 145041 w 131908"/>
                <a:gd name="connsiteY6" fmla="*/ 41895 h 82236"/>
                <a:gd name="connsiteX7" fmla="*/ 146466 w 131908"/>
                <a:gd name="connsiteY7" fmla="*/ 47053 h 82236"/>
                <a:gd name="connsiteX8" fmla="*/ 145041 w 131908"/>
                <a:gd name="connsiteY8" fmla="*/ 48474 h 82236"/>
                <a:gd name="connsiteX9" fmla="*/ 75294 w 131908"/>
                <a:gd name="connsiteY9" fmla="*/ 92059 h 82236"/>
                <a:gd name="connsiteX10" fmla="*/ 67875 w 131908"/>
                <a:gd name="connsiteY10" fmla="*/ 9205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2059"/>
                  </a:moveTo>
                  <a:lnTo>
                    <a:pt x="1920" y="51106"/>
                  </a:lnTo>
                  <a:cubicBezTo>
                    <a:pt x="99" y="50074"/>
                    <a:pt x="-539" y="47765"/>
                    <a:pt x="495" y="45948"/>
                  </a:cubicBezTo>
                  <a:cubicBezTo>
                    <a:pt x="833" y="45355"/>
                    <a:pt x="1326" y="44864"/>
                    <a:pt x="1920" y="44527"/>
                  </a:cubicBezTo>
                  <a:lnTo>
                    <a:pt x="71667" y="1106"/>
                  </a:lnTo>
                  <a:cubicBezTo>
                    <a:pt x="73919" y="-369"/>
                    <a:pt x="76835" y="-369"/>
                    <a:pt x="79087" y="1106"/>
                  </a:cubicBezTo>
                  <a:lnTo>
                    <a:pt x="145041" y="41895"/>
                  </a:lnTo>
                  <a:cubicBezTo>
                    <a:pt x="146862" y="42927"/>
                    <a:pt x="147500" y="45236"/>
                    <a:pt x="146466" y="47053"/>
                  </a:cubicBezTo>
                  <a:cubicBezTo>
                    <a:pt x="146128" y="47646"/>
                    <a:pt x="145636" y="48137"/>
                    <a:pt x="145041" y="48474"/>
                  </a:cubicBezTo>
                  <a:lnTo>
                    <a:pt x="75294" y="92059"/>
                  </a:lnTo>
                  <a:cubicBezTo>
                    <a:pt x="72999" y="93382"/>
                    <a:pt x="70170" y="93382"/>
                    <a:pt x="67875" y="92059"/>
                  </a:cubicBezTo>
                  <a:close/>
                </a:path>
              </a:pathLst>
            </a:custGeom>
            <a:solidFill>
              <a:srgbClr val="FFFFFF"/>
            </a:solidFill>
            <a:ln w="16481" cap="flat">
              <a:noFill/>
              <a:prstDash val="solid"/>
              <a:miter/>
            </a:ln>
          </p:spPr>
          <p:txBody>
            <a:bodyPr rtlCol="0" anchor="ctr"/>
            <a:lstStyle/>
            <a:p>
              <a:endParaRPr lang="en-US"/>
            </a:p>
          </p:txBody>
        </p:sp>
        <p:sp>
          <p:nvSpPr>
            <p:cNvPr id="457" name="Freeform 456">
              <a:extLst>
                <a:ext uri="{FF2B5EF4-FFF2-40B4-BE49-F238E27FC236}">
                  <a16:creationId xmlns:a16="http://schemas.microsoft.com/office/drawing/2014/main" id="{F275F64B-11C9-5041-9085-2A99177CF3BC}"/>
                </a:ext>
              </a:extLst>
            </p:cNvPr>
            <p:cNvSpPr/>
            <p:nvPr/>
          </p:nvSpPr>
          <p:spPr>
            <a:xfrm>
              <a:off x="2763003" y="4111230"/>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832 w 131908"/>
                <a:gd name="connsiteY4" fmla="*/ 996 h 82236"/>
                <a:gd name="connsiteX5" fmla="*/ 79087 w 131908"/>
                <a:gd name="connsiteY5" fmla="*/ 996 h 82236"/>
                <a:gd name="connsiteX6" fmla="*/ 145041 w 131908"/>
                <a:gd name="connsiteY6" fmla="*/ 41949 h 82236"/>
                <a:gd name="connsiteX7" fmla="*/ 146466 w 131908"/>
                <a:gd name="connsiteY7" fmla="*/ 47107 h 82236"/>
                <a:gd name="connsiteX8" fmla="*/ 145041 w 131908"/>
                <a:gd name="connsiteY8" fmla="*/ 48528 h 82236"/>
                <a:gd name="connsiteX9" fmla="*/ 75295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832" y="996"/>
                  </a:lnTo>
                  <a:cubicBezTo>
                    <a:pt x="74067" y="-332"/>
                    <a:pt x="76852" y="-332"/>
                    <a:pt x="79087" y="996"/>
                  </a:cubicBezTo>
                  <a:lnTo>
                    <a:pt x="145041" y="41949"/>
                  </a:lnTo>
                  <a:cubicBezTo>
                    <a:pt x="146863" y="42981"/>
                    <a:pt x="147501" y="45290"/>
                    <a:pt x="146466" y="47107"/>
                  </a:cubicBezTo>
                  <a:cubicBezTo>
                    <a:pt x="146129" y="47700"/>
                    <a:pt x="145636" y="48191"/>
                    <a:pt x="145041" y="48528"/>
                  </a:cubicBezTo>
                  <a:lnTo>
                    <a:pt x="75295" y="91949"/>
                  </a:lnTo>
                  <a:cubicBezTo>
                    <a:pt x="73042" y="93424"/>
                    <a:pt x="70127" y="93424"/>
                    <a:pt x="67875" y="91949"/>
                  </a:cubicBezTo>
                  <a:close/>
                </a:path>
              </a:pathLst>
            </a:custGeom>
            <a:solidFill>
              <a:srgbClr val="FFFFFF"/>
            </a:solidFill>
            <a:ln w="16481" cap="flat">
              <a:noFill/>
              <a:prstDash val="solid"/>
              <a:miter/>
            </a:ln>
          </p:spPr>
          <p:txBody>
            <a:bodyPr rtlCol="0" anchor="ctr"/>
            <a:lstStyle/>
            <a:p>
              <a:endParaRPr lang="en-US"/>
            </a:p>
          </p:txBody>
        </p:sp>
        <p:sp>
          <p:nvSpPr>
            <p:cNvPr id="458" name="Freeform 457">
              <a:extLst>
                <a:ext uri="{FF2B5EF4-FFF2-40B4-BE49-F238E27FC236}">
                  <a16:creationId xmlns:a16="http://schemas.microsoft.com/office/drawing/2014/main" id="{362097FB-5DF2-9C46-A3D8-C57E67F4E72B}"/>
                </a:ext>
              </a:extLst>
            </p:cNvPr>
            <p:cNvSpPr/>
            <p:nvPr/>
          </p:nvSpPr>
          <p:spPr>
            <a:xfrm>
              <a:off x="2664236" y="4050046"/>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832 w 131908"/>
                <a:gd name="connsiteY4" fmla="*/ 996 h 82236"/>
                <a:gd name="connsiteX5" fmla="*/ 79087 w 131908"/>
                <a:gd name="connsiteY5" fmla="*/ 996 h 82236"/>
                <a:gd name="connsiteX6" fmla="*/ 145041 w 131908"/>
                <a:gd name="connsiteY6" fmla="*/ 41949 h 82236"/>
                <a:gd name="connsiteX7" fmla="*/ 146246 w 131908"/>
                <a:gd name="connsiteY7" fmla="*/ 47163 h 82236"/>
                <a:gd name="connsiteX8" fmla="*/ 145041 w 131908"/>
                <a:gd name="connsiteY8" fmla="*/ 48364 h 82236"/>
                <a:gd name="connsiteX9" fmla="*/ 75295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5" y="44918"/>
                    <a:pt x="1920" y="44581"/>
                  </a:cubicBezTo>
                  <a:lnTo>
                    <a:pt x="71832" y="996"/>
                  </a:lnTo>
                  <a:cubicBezTo>
                    <a:pt x="74067" y="-332"/>
                    <a:pt x="76852" y="-332"/>
                    <a:pt x="79087" y="996"/>
                  </a:cubicBezTo>
                  <a:lnTo>
                    <a:pt x="145041" y="41949"/>
                  </a:lnTo>
                  <a:cubicBezTo>
                    <a:pt x="146817" y="43057"/>
                    <a:pt x="147356" y="45391"/>
                    <a:pt x="146246" y="47163"/>
                  </a:cubicBezTo>
                  <a:cubicBezTo>
                    <a:pt x="145941" y="47649"/>
                    <a:pt x="145529" y="48060"/>
                    <a:pt x="145041" y="48364"/>
                  </a:cubicBezTo>
                  <a:lnTo>
                    <a:pt x="75295" y="91949"/>
                  </a:lnTo>
                  <a:cubicBezTo>
                    <a:pt x="72999" y="93271"/>
                    <a:pt x="70170" y="93271"/>
                    <a:pt x="67875" y="91949"/>
                  </a:cubicBezTo>
                  <a:close/>
                </a:path>
              </a:pathLst>
            </a:custGeom>
            <a:solidFill>
              <a:srgbClr val="FFFFFF"/>
            </a:solidFill>
            <a:ln w="16481" cap="flat">
              <a:noFill/>
              <a:prstDash val="solid"/>
              <a:miter/>
            </a:ln>
          </p:spPr>
          <p:txBody>
            <a:bodyPr rtlCol="0" anchor="ctr"/>
            <a:lstStyle/>
            <a:p>
              <a:endParaRPr lang="en-US"/>
            </a:p>
          </p:txBody>
        </p:sp>
        <p:sp>
          <p:nvSpPr>
            <p:cNvPr id="459" name="Freeform 458">
              <a:extLst>
                <a:ext uri="{FF2B5EF4-FFF2-40B4-BE49-F238E27FC236}">
                  <a16:creationId xmlns:a16="http://schemas.microsoft.com/office/drawing/2014/main" id="{729678F8-B83A-C74D-BA73-CAB293B4DFBE}"/>
                </a:ext>
              </a:extLst>
            </p:cNvPr>
            <p:cNvSpPr/>
            <p:nvPr/>
          </p:nvSpPr>
          <p:spPr>
            <a:xfrm>
              <a:off x="2565470" y="3989727"/>
              <a:ext cx="131909" cy="82236"/>
            </a:xfrm>
            <a:custGeom>
              <a:avLst/>
              <a:gdLst>
                <a:gd name="connsiteX0" fmla="*/ 67875 w 131908"/>
                <a:gd name="connsiteY0" fmla="*/ 92071 h 82236"/>
                <a:gd name="connsiteX1" fmla="*/ 1920 w 131908"/>
                <a:gd name="connsiteY1" fmla="*/ 51118 h 82236"/>
                <a:gd name="connsiteX2" fmla="*/ 495 w 131908"/>
                <a:gd name="connsiteY2" fmla="*/ 45960 h 82236"/>
                <a:gd name="connsiteX3" fmla="*/ 1920 w 131908"/>
                <a:gd name="connsiteY3" fmla="*/ 44539 h 82236"/>
                <a:gd name="connsiteX4" fmla="*/ 71832 w 131908"/>
                <a:gd name="connsiteY4" fmla="*/ 1118 h 82236"/>
                <a:gd name="connsiteX5" fmla="*/ 79087 w 131908"/>
                <a:gd name="connsiteY5" fmla="*/ 1118 h 82236"/>
                <a:gd name="connsiteX6" fmla="*/ 145866 w 131908"/>
                <a:gd name="connsiteY6" fmla="*/ 42072 h 82236"/>
                <a:gd name="connsiteX7" fmla="*/ 147070 w 131908"/>
                <a:gd name="connsiteY7" fmla="*/ 47285 h 82236"/>
                <a:gd name="connsiteX8" fmla="*/ 145866 w 131908"/>
                <a:gd name="connsiteY8" fmla="*/ 48486 h 82236"/>
                <a:gd name="connsiteX9" fmla="*/ 76119 w 131908"/>
                <a:gd name="connsiteY9" fmla="*/ 92071 h 82236"/>
                <a:gd name="connsiteX10" fmla="*/ 67875 w 131908"/>
                <a:gd name="connsiteY10" fmla="*/ 9207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2071"/>
                  </a:moveTo>
                  <a:lnTo>
                    <a:pt x="1920" y="51118"/>
                  </a:lnTo>
                  <a:cubicBezTo>
                    <a:pt x="99" y="50086"/>
                    <a:pt x="-539" y="47777"/>
                    <a:pt x="495" y="45960"/>
                  </a:cubicBezTo>
                  <a:cubicBezTo>
                    <a:pt x="833" y="45367"/>
                    <a:pt x="1325" y="44876"/>
                    <a:pt x="1920" y="44539"/>
                  </a:cubicBezTo>
                  <a:lnTo>
                    <a:pt x="71832" y="1118"/>
                  </a:lnTo>
                  <a:cubicBezTo>
                    <a:pt x="74019" y="-373"/>
                    <a:pt x="76899" y="-373"/>
                    <a:pt x="79087" y="1118"/>
                  </a:cubicBezTo>
                  <a:lnTo>
                    <a:pt x="145866" y="42072"/>
                  </a:lnTo>
                  <a:cubicBezTo>
                    <a:pt x="147641" y="43180"/>
                    <a:pt x="148180" y="45514"/>
                    <a:pt x="147070" y="47285"/>
                  </a:cubicBezTo>
                  <a:cubicBezTo>
                    <a:pt x="146765" y="47771"/>
                    <a:pt x="146353" y="48182"/>
                    <a:pt x="145866" y="48486"/>
                  </a:cubicBezTo>
                  <a:lnTo>
                    <a:pt x="76119" y="92071"/>
                  </a:lnTo>
                  <a:cubicBezTo>
                    <a:pt x="73624" y="93734"/>
                    <a:pt x="70370" y="93734"/>
                    <a:pt x="67875" y="92071"/>
                  </a:cubicBezTo>
                  <a:close/>
                </a:path>
              </a:pathLst>
            </a:custGeom>
            <a:solidFill>
              <a:srgbClr val="FFFFFF"/>
            </a:solidFill>
            <a:ln w="16481" cap="flat">
              <a:noFill/>
              <a:prstDash val="solid"/>
              <a:miter/>
            </a:ln>
          </p:spPr>
          <p:txBody>
            <a:bodyPr rtlCol="0" anchor="ctr"/>
            <a:lstStyle/>
            <a:p>
              <a:endParaRPr lang="en-US"/>
            </a:p>
          </p:txBody>
        </p:sp>
        <p:sp>
          <p:nvSpPr>
            <p:cNvPr id="460" name="Freeform 459">
              <a:extLst>
                <a:ext uri="{FF2B5EF4-FFF2-40B4-BE49-F238E27FC236}">
                  <a16:creationId xmlns:a16="http://schemas.microsoft.com/office/drawing/2014/main" id="{2E252DB4-DECD-B248-86E8-FBE623A8C090}"/>
                </a:ext>
              </a:extLst>
            </p:cNvPr>
            <p:cNvSpPr/>
            <p:nvPr/>
          </p:nvSpPr>
          <p:spPr>
            <a:xfrm>
              <a:off x="2466853" y="3928937"/>
              <a:ext cx="131909" cy="82236"/>
            </a:xfrm>
            <a:custGeom>
              <a:avLst/>
              <a:gdLst>
                <a:gd name="connsiteX0" fmla="*/ 67725 w 131908"/>
                <a:gd name="connsiteY0" fmla="*/ 92006 h 82236"/>
                <a:gd name="connsiteX1" fmla="*/ 1770 w 131908"/>
                <a:gd name="connsiteY1" fmla="*/ 51217 h 82236"/>
                <a:gd name="connsiteX2" fmla="*/ 660 w 131908"/>
                <a:gd name="connsiteY2" fmla="*/ 45746 h 82236"/>
                <a:gd name="connsiteX3" fmla="*/ 1770 w 131908"/>
                <a:gd name="connsiteY3" fmla="*/ 44638 h 82236"/>
                <a:gd name="connsiteX4" fmla="*/ 71682 w 131908"/>
                <a:gd name="connsiteY4" fmla="*/ 1053 h 82236"/>
                <a:gd name="connsiteX5" fmla="*/ 78937 w 131908"/>
                <a:gd name="connsiteY5" fmla="*/ 1053 h 82236"/>
                <a:gd name="connsiteX6" fmla="*/ 144891 w 131908"/>
                <a:gd name="connsiteY6" fmla="*/ 41842 h 82236"/>
                <a:gd name="connsiteX7" fmla="*/ 146001 w 131908"/>
                <a:gd name="connsiteY7" fmla="*/ 47314 h 82236"/>
                <a:gd name="connsiteX8" fmla="*/ 144891 w 131908"/>
                <a:gd name="connsiteY8" fmla="*/ 48421 h 82236"/>
                <a:gd name="connsiteX9" fmla="*/ 74979 w 131908"/>
                <a:gd name="connsiteY9" fmla="*/ 91842 h 82236"/>
                <a:gd name="connsiteX10" fmla="*/ 67724 w 131908"/>
                <a:gd name="connsiteY10" fmla="*/ 92006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725" y="92006"/>
                  </a:moveTo>
                  <a:lnTo>
                    <a:pt x="1770" y="51217"/>
                  </a:lnTo>
                  <a:cubicBezTo>
                    <a:pt x="-51" y="50012"/>
                    <a:pt x="-548" y="47562"/>
                    <a:pt x="660" y="45746"/>
                  </a:cubicBezTo>
                  <a:cubicBezTo>
                    <a:pt x="952" y="45306"/>
                    <a:pt x="1330" y="44930"/>
                    <a:pt x="1770" y="44638"/>
                  </a:cubicBezTo>
                  <a:lnTo>
                    <a:pt x="71682" y="1053"/>
                  </a:lnTo>
                  <a:cubicBezTo>
                    <a:pt x="73895" y="-351"/>
                    <a:pt x="76723" y="-351"/>
                    <a:pt x="78937" y="1053"/>
                  </a:cubicBezTo>
                  <a:lnTo>
                    <a:pt x="144891" y="41842"/>
                  </a:lnTo>
                  <a:cubicBezTo>
                    <a:pt x="146712" y="43047"/>
                    <a:pt x="147209" y="45497"/>
                    <a:pt x="146001" y="47314"/>
                  </a:cubicBezTo>
                  <a:cubicBezTo>
                    <a:pt x="145709" y="47753"/>
                    <a:pt x="145332" y="48129"/>
                    <a:pt x="144891" y="48421"/>
                  </a:cubicBezTo>
                  <a:lnTo>
                    <a:pt x="74979" y="91842"/>
                  </a:lnTo>
                  <a:cubicBezTo>
                    <a:pt x="72798" y="93296"/>
                    <a:pt x="69970" y="93361"/>
                    <a:pt x="67724" y="92006"/>
                  </a:cubicBezTo>
                  <a:close/>
                </a:path>
              </a:pathLst>
            </a:custGeom>
            <a:solidFill>
              <a:srgbClr val="FFFFFF"/>
            </a:solidFill>
            <a:ln w="16481" cap="flat">
              <a:noFill/>
              <a:prstDash val="solid"/>
              <a:miter/>
            </a:ln>
          </p:spPr>
          <p:txBody>
            <a:bodyPr rtlCol="0" anchor="ctr"/>
            <a:lstStyle/>
            <a:p>
              <a:endParaRPr lang="en-US"/>
            </a:p>
          </p:txBody>
        </p:sp>
        <p:sp>
          <p:nvSpPr>
            <p:cNvPr id="461" name="Freeform 460">
              <a:extLst>
                <a:ext uri="{FF2B5EF4-FFF2-40B4-BE49-F238E27FC236}">
                  <a16:creationId xmlns:a16="http://schemas.microsoft.com/office/drawing/2014/main" id="{46A7E792-C941-614E-8D3D-EBD24F40E83B}"/>
                </a:ext>
              </a:extLst>
            </p:cNvPr>
            <p:cNvSpPr/>
            <p:nvPr/>
          </p:nvSpPr>
          <p:spPr>
            <a:xfrm>
              <a:off x="2368252" y="3869126"/>
              <a:ext cx="131909" cy="82236"/>
            </a:xfrm>
            <a:custGeom>
              <a:avLst/>
              <a:gdLst>
                <a:gd name="connsiteX0" fmla="*/ 67725 w 131908"/>
                <a:gd name="connsiteY0" fmla="*/ 91949 h 82236"/>
                <a:gd name="connsiteX1" fmla="*/ 1770 w 131908"/>
                <a:gd name="connsiteY1" fmla="*/ 51160 h 82236"/>
                <a:gd name="connsiteX2" fmla="*/ 660 w 131908"/>
                <a:gd name="connsiteY2" fmla="*/ 45688 h 82236"/>
                <a:gd name="connsiteX3" fmla="*/ 1770 w 131908"/>
                <a:gd name="connsiteY3" fmla="*/ 44581 h 82236"/>
                <a:gd name="connsiteX4" fmla="*/ 71682 w 131908"/>
                <a:gd name="connsiteY4" fmla="*/ 996 h 82236"/>
                <a:gd name="connsiteX5" fmla="*/ 78937 w 131908"/>
                <a:gd name="connsiteY5" fmla="*/ 996 h 82236"/>
                <a:gd name="connsiteX6" fmla="*/ 144891 w 131908"/>
                <a:gd name="connsiteY6" fmla="*/ 41949 h 82236"/>
                <a:gd name="connsiteX7" fmla="*/ 146095 w 131908"/>
                <a:gd name="connsiteY7" fmla="*/ 47163 h 82236"/>
                <a:gd name="connsiteX8" fmla="*/ 144891 w 131908"/>
                <a:gd name="connsiteY8" fmla="*/ 48364 h 82236"/>
                <a:gd name="connsiteX9" fmla="*/ 74980 w 131908"/>
                <a:gd name="connsiteY9" fmla="*/ 91949 h 82236"/>
                <a:gd name="connsiteX10" fmla="*/ 6772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725" y="91949"/>
                  </a:moveTo>
                  <a:lnTo>
                    <a:pt x="1770" y="51160"/>
                  </a:lnTo>
                  <a:cubicBezTo>
                    <a:pt x="-51" y="49955"/>
                    <a:pt x="-548" y="47505"/>
                    <a:pt x="660" y="45688"/>
                  </a:cubicBezTo>
                  <a:cubicBezTo>
                    <a:pt x="952" y="45249"/>
                    <a:pt x="1330" y="44872"/>
                    <a:pt x="1770" y="44581"/>
                  </a:cubicBezTo>
                  <a:lnTo>
                    <a:pt x="71682" y="996"/>
                  </a:lnTo>
                  <a:cubicBezTo>
                    <a:pt x="73917" y="-332"/>
                    <a:pt x="76702" y="-332"/>
                    <a:pt x="78937" y="996"/>
                  </a:cubicBezTo>
                  <a:lnTo>
                    <a:pt x="144891" y="41949"/>
                  </a:lnTo>
                  <a:cubicBezTo>
                    <a:pt x="146667" y="43057"/>
                    <a:pt x="147206" y="45391"/>
                    <a:pt x="146095" y="47163"/>
                  </a:cubicBezTo>
                  <a:cubicBezTo>
                    <a:pt x="145790" y="47649"/>
                    <a:pt x="145379" y="48060"/>
                    <a:pt x="144891" y="48364"/>
                  </a:cubicBezTo>
                  <a:lnTo>
                    <a:pt x="74980" y="91949"/>
                  </a:lnTo>
                  <a:cubicBezTo>
                    <a:pt x="72744" y="93277"/>
                    <a:pt x="69960" y="93277"/>
                    <a:pt x="67725" y="91949"/>
                  </a:cubicBezTo>
                  <a:close/>
                </a:path>
              </a:pathLst>
            </a:custGeom>
            <a:solidFill>
              <a:srgbClr val="FFFFFF"/>
            </a:solidFill>
            <a:ln w="16481" cap="flat">
              <a:noFill/>
              <a:prstDash val="solid"/>
              <a:miter/>
            </a:ln>
          </p:spPr>
          <p:txBody>
            <a:bodyPr rtlCol="0" anchor="ctr"/>
            <a:lstStyle/>
            <a:p>
              <a:endParaRPr lang="en-US"/>
            </a:p>
          </p:txBody>
        </p:sp>
        <p:sp>
          <p:nvSpPr>
            <p:cNvPr id="462" name="Freeform 461">
              <a:extLst>
                <a:ext uri="{FF2B5EF4-FFF2-40B4-BE49-F238E27FC236}">
                  <a16:creationId xmlns:a16="http://schemas.microsoft.com/office/drawing/2014/main" id="{19C4AA5A-3D01-C349-9654-237E07FE6CEB}"/>
                </a:ext>
              </a:extLst>
            </p:cNvPr>
            <p:cNvSpPr/>
            <p:nvPr/>
          </p:nvSpPr>
          <p:spPr>
            <a:xfrm>
              <a:off x="2269335" y="3807613"/>
              <a:ext cx="131909" cy="82236"/>
            </a:xfrm>
            <a:custGeom>
              <a:avLst/>
              <a:gdLst>
                <a:gd name="connsiteX0" fmla="*/ 67875 w 131908"/>
                <a:gd name="connsiteY0" fmla="*/ 91949 h 82236"/>
                <a:gd name="connsiteX1" fmla="*/ 1920 w 131908"/>
                <a:gd name="connsiteY1" fmla="*/ 50996 h 82236"/>
                <a:gd name="connsiteX2" fmla="*/ 495 w 131908"/>
                <a:gd name="connsiteY2" fmla="*/ 45838 h 82236"/>
                <a:gd name="connsiteX3" fmla="*/ 1920 w 131908"/>
                <a:gd name="connsiteY3" fmla="*/ 44416 h 82236"/>
                <a:gd name="connsiteX4" fmla="*/ 71667 w 131908"/>
                <a:gd name="connsiteY4" fmla="*/ 996 h 82236"/>
                <a:gd name="connsiteX5" fmla="*/ 78922 w 131908"/>
                <a:gd name="connsiteY5" fmla="*/ 996 h 82236"/>
                <a:gd name="connsiteX6" fmla="*/ 144876 w 131908"/>
                <a:gd name="connsiteY6" fmla="*/ 41949 h 82236"/>
                <a:gd name="connsiteX7" fmla="*/ 146081 w 131908"/>
                <a:gd name="connsiteY7" fmla="*/ 47163 h 82236"/>
                <a:gd name="connsiteX8" fmla="*/ 144876 w 131908"/>
                <a:gd name="connsiteY8" fmla="*/ 48364 h 82236"/>
                <a:gd name="connsiteX9" fmla="*/ 74965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0996"/>
                  </a:lnTo>
                  <a:cubicBezTo>
                    <a:pt x="99" y="49964"/>
                    <a:pt x="-539" y="47655"/>
                    <a:pt x="495" y="45838"/>
                  </a:cubicBezTo>
                  <a:cubicBezTo>
                    <a:pt x="833" y="45245"/>
                    <a:pt x="1325" y="44753"/>
                    <a:pt x="1920" y="44416"/>
                  </a:cubicBezTo>
                  <a:lnTo>
                    <a:pt x="71667" y="996"/>
                  </a:lnTo>
                  <a:cubicBezTo>
                    <a:pt x="73902" y="-332"/>
                    <a:pt x="76687" y="-332"/>
                    <a:pt x="78922" y="996"/>
                  </a:cubicBezTo>
                  <a:lnTo>
                    <a:pt x="144876" y="41949"/>
                  </a:lnTo>
                  <a:cubicBezTo>
                    <a:pt x="146652" y="43057"/>
                    <a:pt x="147191" y="45391"/>
                    <a:pt x="146081" y="47163"/>
                  </a:cubicBezTo>
                  <a:cubicBezTo>
                    <a:pt x="145776" y="47649"/>
                    <a:pt x="145364" y="48060"/>
                    <a:pt x="144876" y="48364"/>
                  </a:cubicBezTo>
                  <a:lnTo>
                    <a:pt x="74965" y="91949"/>
                  </a:lnTo>
                  <a:cubicBezTo>
                    <a:pt x="72771" y="93212"/>
                    <a:pt x="70068" y="93212"/>
                    <a:pt x="67875" y="91949"/>
                  </a:cubicBezTo>
                  <a:close/>
                </a:path>
              </a:pathLst>
            </a:custGeom>
            <a:solidFill>
              <a:srgbClr val="FFFFFF"/>
            </a:solidFill>
            <a:ln w="16481" cap="flat">
              <a:noFill/>
              <a:prstDash val="solid"/>
              <a:miter/>
            </a:ln>
          </p:spPr>
          <p:txBody>
            <a:bodyPr rtlCol="0" anchor="ctr"/>
            <a:lstStyle/>
            <a:p>
              <a:endParaRPr lang="en-US"/>
            </a:p>
          </p:txBody>
        </p:sp>
        <p:sp>
          <p:nvSpPr>
            <p:cNvPr id="463" name="Freeform 462">
              <a:extLst>
                <a:ext uri="{FF2B5EF4-FFF2-40B4-BE49-F238E27FC236}">
                  <a16:creationId xmlns:a16="http://schemas.microsoft.com/office/drawing/2014/main" id="{2CE57E78-3F4B-814E-B017-22AD39551714}"/>
                </a:ext>
              </a:extLst>
            </p:cNvPr>
            <p:cNvSpPr/>
            <p:nvPr/>
          </p:nvSpPr>
          <p:spPr>
            <a:xfrm>
              <a:off x="2170568" y="3746801"/>
              <a:ext cx="131909" cy="82236"/>
            </a:xfrm>
            <a:custGeom>
              <a:avLst/>
              <a:gdLst>
                <a:gd name="connsiteX0" fmla="*/ 67875 w 131908"/>
                <a:gd name="connsiteY0" fmla="*/ 91907 h 82236"/>
                <a:gd name="connsiteX1" fmla="*/ 1920 w 131908"/>
                <a:gd name="connsiteY1" fmla="*/ 51118 h 82236"/>
                <a:gd name="connsiteX2" fmla="*/ 495 w 131908"/>
                <a:gd name="connsiteY2" fmla="*/ 45960 h 82236"/>
                <a:gd name="connsiteX3" fmla="*/ 1920 w 131908"/>
                <a:gd name="connsiteY3" fmla="*/ 44539 h 82236"/>
                <a:gd name="connsiteX4" fmla="*/ 71667 w 131908"/>
                <a:gd name="connsiteY4" fmla="*/ 1118 h 82236"/>
                <a:gd name="connsiteX5" fmla="*/ 78922 w 131908"/>
                <a:gd name="connsiteY5" fmla="*/ 1118 h 82236"/>
                <a:gd name="connsiteX6" fmla="*/ 145701 w 131908"/>
                <a:gd name="connsiteY6" fmla="*/ 41907 h 82236"/>
                <a:gd name="connsiteX7" fmla="*/ 146811 w 131908"/>
                <a:gd name="connsiteY7" fmla="*/ 47379 h 82236"/>
                <a:gd name="connsiteX8" fmla="*/ 145701 w 131908"/>
                <a:gd name="connsiteY8" fmla="*/ 48486 h 82236"/>
                <a:gd name="connsiteX9" fmla="*/ 75789 w 131908"/>
                <a:gd name="connsiteY9" fmla="*/ 91907 h 82236"/>
                <a:gd name="connsiteX10" fmla="*/ 67874 w 131908"/>
                <a:gd name="connsiteY10" fmla="*/ 9190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07"/>
                  </a:moveTo>
                  <a:lnTo>
                    <a:pt x="1920" y="51118"/>
                  </a:lnTo>
                  <a:cubicBezTo>
                    <a:pt x="99" y="50086"/>
                    <a:pt x="-539" y="47777"/>
                    <a:pt x="495" y="45960"/>
                  </a:cubicBezTo>
                  <a:cubicBezTo>
                    <a:pt x="833" y="45367"/>
                    <a:pt x="1325" y="44876"/>
                    <a:pt x="1920" y="44539"/>
                  </a:cubicBezTo>
                  <a:lnTo>
                    <a:pt x="71667" y="1118"/>
                  </a:lnTo>
                  <a:cubicBezTo>
                    <a:pt x="73854" y="-373"/>
                    <a:pt x="76734" y="-373"/>
                    <a:pt x="78922" y="1118"/>
                  </a:cubicBezTo>
                  <a:lnTo>
                    <a:pt x="145701" y="41907"/>
                  </a:lnTo>
                  <a:cubicBezTo>
                    <a:pt x="147522" y="43113"/>
                    <a:pt x="148019" y="45562"/>
                    <a:pt x="146811" y="47379"/>
                  </a:cubicBezTo>
                  <a:cubicBezTo>
                    <a:pt x="146519" y="47818"/>
                    <a:pt x="146141" y="48195"/>
                    <a:pt x="145701" y="48486"/>
                  </a:cubicBezTo>
                  <a:lnTo>
                    <a:pt x="75789" y="91907"/>
                  </a:lnTo>
                  <a:cubicBezTo>
                    <a:pt x="73463" y="93718"/>
                    <a:pt x="70200" y="93718"/>
                    <a:pt x="67874" y="91907"/>
                  </a:cubicBezTo>
                  <a:close/>
                </a:path>
              </a:pathLst>
            </a:custGeom>
            <a:solidFill>
              <a:srgbClr val="FFFFFF"/>
            </a:solidFill>
            <a:ln w="16481" cap="flat">
              <a:noFill/>
              <a:prstDash val="solid"/>
              <a:miter/>
            </a:ln>
          </p:spPr>
          <p:txBody>
            <a:bodyPr rtlCol="0" anchor="ctr"/>
            <a:lstStyle/>
            <a:p>
              <a:endParaRPr lang="en-US"/>
            </a:p>
          </p:txBody>
        </p:sp>
        <p:sp>
          <p:nvSpPr>
            <p:cNvPr id="464" name="Freeform 463">
              <a:extLst>
                <a:ext uri="{FF2B5EF4-FFF2-40B4-BE49-F238E27FC236}">
                  <a16:creationId xmlns:a16="http://schemas.microsoft.com/office/drawing/2014/main" id="{4496F1C1-59AF-2C4B-A31C-49829CCC273A}"/>
                </a:ext>
              </a:extLst>
            </p:cNvPr>
            <p:cNvSpPr/>
            <p:nvPr/>
          </p:nvSpPr>
          <p:spPr>
            <a:xfrm>
              <a:off x="2071802" y="3686068"/>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4876 w 131908"/>
                <a:gd name="connsiteY6" fmla="*/ 41949 h 82236"/>
                <a:gd name="connsiteX7" fmla="*/ 146081 w 131908"/>
                <a:gd name="connsiteY7" fmla="*/ 47163 h 82236"/>
                <a:gd name="connsiteX8" fmla="*/ 144876 w 131908"/>
                <a:gd name="connsiteY8" fmla="*/ 48364 h 82236"/>
                <a:gd name="connsiteX9" fmla="*/ 74965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5" y="44918"/>
                    <a:pt x="1920" y="44581"/>
                  </a:cubicBezTo>
                  <a:lnTo>
                    <a:pt x="71667" y="996"/>
                  </a:lnTo>
                  <a:cubicBezTo>
                    <a:pt x="73902" y="-332"/>
                    <a:pt x="76687" y="-332"/>
                    <a:pt x="78922" y="996"/>
                  </a:cubicBezTo>
                  <a:lnTo>
                    <a:pt x="144876" y="41949"/>
                  </a:lnTo>
                  <a:cubicBezTo>
                    <a:pt x="146652" y="43057"/>
                    <a:pt x="147191" y="45391"/>
                    <a:pt x="146081" y="47163"/>
                  </a:cubicBezTo>
                  <a:cubicBezTo>
                    <a:pt x="145776" y="47649"/>
                    <a:pt x="145364" y="48060"/>
                    <a:pt x="144876" y="48364"/>
                  </a:cubicBezTo>
                  <a:lnTo>
                    <a:pt x="74965" y="91949"/>
                  </a:lnTo>
                  <a:cubicBezTo>
                    <a:pt x="72815" y="93366"/>
                    <a:pt x="70024" y="93366"/>
                    <a:pt x="67875" y="91949"/>
                  </a:cubicBezTo>
                  <a:close/>
                </a:path>
              </a:pathLst>
            </a:custGeom>
            <a:solidFill>
              <a:srgbClr val="FFFFFF"/>
            </a:solidFill>
            <a:ln w="16481" cap="flat">
              <a:noFill/>
              <a:prstDash val="solid"/>
              <a:miter/>
            </a:ln>
          </p:spPr>
          <p:txBody>
            <a:bodyPr rtlCol="0" anchor="ctr"/>
            <a:lstStyle/>
            <a:p>
              <a:endParaRPr lang="en-US"/>
            </a:p>
          </p:txBody>
        </p:sp>
        <p:sp>
          <p:nvSpPr>
            <p:cNvPr id="465" name="Freeform 464">
              <a:extLst>
                <a:ext uri="{FF2B5EF4-FFF2-40B4-BE49-F238E27FC236}">
                  <a16:creationId xmlns:a16="http://schemas.microsoft.com/office/drawing/2014/main" id="{1B6E5CD2-DB54-6040-8A4D-D879466FFC27}"/>
                </a:ext>
              </a:extLst>
            </p:cNvPr>
            <p:cNvSpPr/>
            <p:nvPr/>
          </p:nvSpPr>
          <p:spPr>
            <a:xfrm>
              <a:off x="3047926" y="4423563"/>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832 w 131908"/>
                <a:gd name="connsiteY4" fmla="*/ 996 h 82236"/>
                <a:gd name="connsiteX5" fmla="*/ 79087 w 131908"/>
                <a:gd name="connsiteY5" fmla="*/ 996 h 82236"/>
                <a:gd name="connsiteX6" fmla="*/ 145866 w 131908"/>
                <a:gd name="connsiteY6" fmla="*/ 41949 h 82236"/>
                <a:gd name="connsiteX7" fmla="*/ 147070 w 131908"/>
                <a:gd name="connsiteY7" fmla="*/ 47163 h 82236"/>
                <a:gd name="connsiteX8" fmla="*/ 145866 w 131908"/>
                <a:gd name="connsiteY8" fmla="*/ 48364 h 82236"/>
                <a:gd name="connsiteX9" fmla="*/ 75954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832" y="996"/>
                  </a:lnTo>
                  <a:cubicBezTo>
                    <a:pt x="74067" y="-332"/>
                    <a:pt x="76852" y="-332"/>
                    <a:pt x="79087" y="996"/>
                  </a:cubicBezTo>
                  <a:lnTo>
                    <a:pt x="145866" y="41949"/>
                  </a:lnTo>
                  <a:cubicBezTo>
                    <a:pt x="147642" y="43057"/>
                    <a:pt x="148181" y="45391"/>
                    <a:pt x="147070" y="47163"/>
                  </a:cubicBezTo>
                  <a:cubicBezTo>
                    <a:pt x="146765" y="47649"/>
                    <a:pt x="146353" y="48060"/>
                    <a:pt x="145866" y="48364"/>
                  </a:cubicBezTo>
                  <a:lnTo>
                    <a:pt x="75954" y="91949"/>
                  </a:lnTo>
                  <a:cubicBezTo>
                    <a:pt x="73557" y="93731"/>
                    <a:pt x="70272" y="93731"/>
                    <a:pt x="67875" y="91949"/>
                  </a:cubicBezTo>
                  <a:close/>
                </a:path>
              </a:pathLst>
            </a:custGeom>
            <a:solidFill>
              <a:srgbClr val="FFFFFF"/>
            </a:solidFill>
            <a:ln w="16481" cap="flat">
              <a:noFill/>
              <a:prstDash val="solid"/>
              <a:miter/>
            </a:ln>
          </p:spPr>
          <p:txBody>
            <a:bodyPr rtlCol="0" anchor="ctr"/>
            <a:lstStyle/>
            <a:p>
              <a:endParaRPr lang="en-US"/>
            </a:p>
          </p:txBody>
        </p:sp>
        <p:sp>
          <p:nvSpPr>
            <p:cNvPr id="466" name="Freeform 465">
              <a:extLst>
                <a:ext uri="{FF2B5EF4-FFF2-40B4-BE49-F238E27FC236}">
                  <a16:creationId xmlns:a16="http://schemas.microsoft.com/office/drawing/2014/main" id="{A1FF9C70-B062-0747-A571-2DE18BC7649F}"/>
                </a:ext>
              </a:extLst>
            </p:cNvPr>
            <p:cNvSpPr/>
            <p:nvPr/>
          </p:nvSpPr>
          <p:spPr>
            <a:xfrm>
              <a:off x="2949298" y="4362544"/>
              <a:ext cx="131909" cy="82236"/>
            </a:xfrm>
            <a:custGeom>
              <a:avLst/>
              <a:gdLst>
                <a:gd name="connsiteX0" fmla="*/ 67736 w 131908"/>
                <a:gd name="connsiteY0" fmla="*/ 91949 h 82236"/>
                <a:gd name="connsiteX1" fmla="*/ 1782 w 131908"/>
                <a:gd name="connsiteY1" fmla="*/ 50995 h 82236"/>
                <a:gd name="connsiteX2" fmla="*/ 578 w 131908"/>
                <a:gd name="connsiteY2" fmla="*/ 45782 h 82236"/>
                <a:gd name="connsiteX3" fmla="*/ 1782 w 131908"/>
                <a:gd name="connsiteY3" fmla="*/ 44581 h 82236"/>
                <a:gd name="connsiteX4" fmla="*/ 71693 w 131908"/>
                <a:gd name="connsiteY4" fmla="*/ 996 h 82236"/>
                <a:gd name="connsiteX5" fmla="*/ 78948 w 131908"/>
                <a:gd name="connsiteY5" fmla="*/ 996 h 82236"/>
                <a:gd name="connsiteX6" fmla="*/ 144903 w 131908"/>
                <a:gd name="connsiteY6" fmla="*/ 41949 h 82236"/>
                <a:gd name="connsiteX7" fmla="*/ 146107 w 131908"/>
                <a:gd name="connsiteY7" fmla="*/ 47163 h 82236"/>
                <a:gd name="connsiteX8" fmla="*/ 144903 w 131908"/>
                <a:gd name="connsiteY8" fmla="*/ 48364 h 82236"/>
                <a:gd name="connsiteX9" fmla="*/ 75156 w 131908"/>
                <a:gd name="connsiteY9" fmla="*/ 91949 h 82236"/>
                <a:gd name="connsiteX10" fmla="*/ 67736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736" y="91949"/>
                  </a:moveTo>
                  <a:lnTo>
                    <a:pt x="1782" y="50995"/>
                  </a:lnTo>
                  <a:cubicBezTo>
                    <a:pt x="6" y="49887"/>
                    <a:pt x="-533" y="47553"/>
                    <a:pt x="578" y="45782"/>
                  </a:cubicBezTo>
                  <a:cubicBezTo>
                    <a:pt x="882" y="45296"/>
                    <a:pt x="1294" y="44885"/>
                    <a:pt x="1782" y="44581"/>
                  </a:cubicBezTo>
                  <a:lnTo>
                    <a:pt x="71693" y="996"/>
                  </a:lnTo>
                  <a:cubicBezTo>
                    <a:pt x="73929" y="-332"/>
                    <a:pt x="76713" y="-332"/>
                    <a:pt x="78948" y="996"/>
                  </a:cubicBezTo>
                  <a:lnTo>
                    <a:pt x="144903" y="41949"/>
                  </a:lnTo>
                  <a:cubicBezTo>
                    <a:pt x="146678" y="43057"/>
                    <a:pt x="147218" y="45391"/>
                    <a:pt x="146107" y="47163"/>
                  </a:cubicBezTo>
                  <a:cubicBezTo>
                    <a:pt x="145802" y="47649"/>
                    <a:pt x="145390" y="48060"/>
                    <a:pt x="144903" y="48364"/>
                  </a:cubicBezTo>
                  <a:lnTo>
                    <a:pt x="75156" y="91949"/>
                  </a:lnTo>
                  <a:cubicBezTo>
                    <a:pt x="72860" y="93271"/>
                    <a:pt x="70032" y="93271"/>
                    <a:pt x="67736" y="91949"/>
                  </a:cubicBezTo>
                  <a:close/>
                </a:path>
              </a:pathLst>
            </a:custGeom>
            <a:solidFill>
              <a:srgbClr val="FFFFFF"/>
            </a:solidFill>
            <a:ln w="16481" cap="flat">
              <a:noFill/>
              <a:prstDash val="solid"/>
              <a:miter/>
            </a:ln>
          </p:spPr>
          <p:txBody>
            <a:bodyPr rtlCol="0" anchor="ctr"/>
            <a:lstStyle/>
            <a:p>
              <a:endParaRPr lang="en-US"/>
            </a:p>
          </p:txBody>
        </p:sp>
        <p:sp>
          <p:nvSpPr>
            <p:cNvPr id="467" name="Freeform 466">
              <a:extLst>
                <a:ext uri="{FF2B5EF4-FFF2-40B4-BE49-F238E27FC236}">
                  <a16:creationId xmlns:a16="http://schemas.microsoft.com/office/drawing/2014/main" id="{A5BB0C03-41ED-7543-8E97-8627CC943F09}"/>
                </a:ext>
              </a:extLst>
            </p:cNvPr>
            <p:cNvSpPr/>
            <p:nvPr/>
          </p:nvSpPr>
          <p:spPr>
            <a:xfrm>
              <a:off x="2849883" y="4302060"/>
              <a:ext cx="131909" cy="82236"/>
            </a:xfrm>
            <a:custGeom>
              <a:avLst/>
              <a:gdLst>
                <a:gd name="connsiteX0" fmla="*/ 68549 w 131908"/>
                <a:gd name="connsiteY0" fmla="*/ 92071 h 82236"/>
                <a:gd name="connsiteX1" fmla="*/ 1770 w 131908"/>
                <a:gd name="connsiteY1" fmla="*/ 51118 h 82236"/>
                <a:gd name="connsiteX2" fmla="*/ 660 w 131908"/>
                <a:gd name="connsiteY2" fmla="*/ 45646 h 82236"/>
                <a:gd name="connsiteX3" fmla="*/ 1770 w 131908"/>
                <a:gd name="connsiteY3" fmla="*/ 44539 h 82236"/>
                <a:gd name="connsiteX4" fmla="*/ 71682 w 131908"/>
                <a:gd name="connsiteY4" fmla="*/ 1118 h 82236"/>
                <a:gd name="connsiteX5" fmla="*/ 78937 w 131908"/>
                <a:gd name="connsiteY5" fmla="*/ 1118 h 82236"/>
                <a:gd name="connsiteX6" fmla="*/ 145716 w 131908"/>
                <a:gd name="connsiteY6" fmla="*/ 41907 h 82236"/>
                <a:gd name="connsiteX7" fmla="*/ 146826 w 131908"/>
                <a:gd name="connsiteY7" fmla="*/ 47379 h 82236"/>
                <a:gd name="connsiteX8" fmla="*/ 145716 w 131908"/>
                <a:gd name="connsiteY8" fmla="*/ 48486 h 82236"/>
                <a:gd name="connsiteX9" fmla="*/ 75804 w 131908"/>
                <a:gd name="connsiteY9" fmla="*/ 92071 h 82236"/>
                <a:gd name="connsiteX10" fmla="*/ 68549 w 131908"/>
                <a:gd name="connsiteY10" fmla="*/ 9207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8549" y="92071"/>
                  </a:moveTo>
                  <a:lnTo>
                    <a:pt x="1770" y="51118"/>
                  </a:lnTo>
                  <a:cubicBezTo>
                    <a:pt x="-51" y="49912"/>
                    <a:pt x="-548" y="47463"/>
                    <a:pt x="660" y="45646"/>
                  </a:cubicBezTo>
                  <a:cubicBezTo>
                    <a:pt x="952" y="45207"/>
                    <a:pt x="1330" y="44830"/>
                    <a:pt x="1770" y="44539"/>
                  </a:cubicBezTo>
                  <a:lnTo>
                    <a:pt x="71682" y="1118"/>
                  </a:lnTo>
                  <a:cubicBezTo>
                    <a:pt x="73869" y="-373"/>
                    <a:pt x="76749" y="-373"/>
                    <a:pt x="78937" y="1118"/>
                  </a:cubicBezTo>
                  <a:lnTo>
                    <a:pt x="145716" y="41907"/>
                  </a:lnTo>
                  <a:cubicBezTo>
                    <a:pt x="147537" y="43112"/>
                    <a:pt x="148034" y="45562"/>
                    <a:pt x="146826" y="47379"/>
                  </a:cubicBezTo>
                  <a:cubicBezTo>
                    <a:pt x="146534" y="47818"/>
                    <a:pt x="146156" y="48195"/>
                    <a:pt x="145716" y="48486"/>
                  </a:cubicBezTo>
                  <a:lnTo>
                    <a:pt x="75804" y="92071"/>
                  </a:lnTo>
                  <a:cubicBezTo>
                    <a:pt x="73569" y="93399"/>
                    <a:pt x="70784" y="93399"/>
                    <a:pt x="68549" y="92071"/>
                  </a:cubicBezTo>
                  <a:close/>
                </a:path>
              </a:pathLst>
            </a:custGeom>
            <a:solidFill>
              <a:srgbClr val="FFFFFF"/>
            </a:solidFill>
            <a:ln w="16481" cap="flat">
              <a:noFill/>
              <a:prstDash val="solid"/>
              <a:miter/>
            </a:ln>
          </p:spPr>
          <p:txBody>
            <a:bodyPr rtlCol="0" anchor="ctr"/>
            <a:lstStyle/>
            <a:p>
              <a:endParaRPr lang="en-US"/>
            </a:p>
          </p:txBody>
        </p:sp>
        <p:sp>
          <p:nvSpPr>
            <p:cNvPr id="468" name="Freeform 467">
              <a:extLst>
                <a:ext uri="{FF2B5EF4-FFF2-40B4-BE49-F238E27FC236}">
                  <a16:creationId xmlns:a16="http://schemas.microsoft.com/office/drawing/2014/main" id="{9D57F751-659F-BB4E-B419-1D30D9B1DD75}"/>
                </a:ext>
              </a:extLst>
            </p:cNvPr>
            <p:cNvSpPr/>
            <p:nvPr/>
          </p:nvSpPr>
          <p:spPr>
            <a:xfrm>
              <a:off x="2751791" y="4241328"/>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5701 w 131908"/>
                <a:gd name="connsiteY6" fmla="*/ 41949 h 82236"/>
                <a:gd name="connsiteX7" fmla="*/ 146811 w 131908"/>
                <a:gd name="connsiteY7" fmla="*/ 47421 h 82236"/>
                <a:gd name="connsiteX8" fmla="*/ 145701 w 131908"/>
                <a:gd name="connsiteY8" fmla="*/ 48528 h 82236"/>
                <a:gd name="connsiteX9" fmla="*/ 75789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667" y="996"/>
                  </a:lnTo>
                  <a:cubicBezTo>
                    <a:pt x="73902" y="-332"/>
                    <a:pt x="76687" y="-332"/>
                    <a:pt x="78922" y="996"/>
                  </a:cubicBezTo>
                  <a:lnTo>
                    <a:pt x="145701" y="41949"/>
                  </a:lnTo>
                  <a:cubicBezTo>
                    <a:pt x="147522" y="43154"/>
                    <a:pt x="148019" y="45604"/>
                    <a:pt x="146811" y="47421"/>
                  </a:cubicBezTo>
                  <a:cubicBezTo>
                    <a:pt x="146519" y="47860"/>
                    <a:pt x="146141" y="48237"/>
                    <a:pt x="145701" y="48528"/>
                  </a:cubicBezTo>
                  <a:lnTo>
                    <a:pt x="75789" y="91949"/>
                  </a:lnTo>
                  <a:cubicBezTo>
                    <a:pt x="73463" y="93760"/>
                    <a:pt x="70200" y="93760"/>
                    <a:pt x="67875" y="91949"/>
                  </a:cubicBezTo>
                  <a:close/>
                </a:path>
              </a:pathLst>
            </a:custGeom>
            <a:solidFill>
              <a:srgbClr val="FFFFFF"/>
            </a:solidFill>
            <a:ln w="16481" cap="flat">
              <a:noFill/>
              <a:prstDash val="solid"/>
              <a:miter/>
            </a:ln>
          </p:spPr>
          <p:txBody>
            <a:bodyPr rtlCol="0" anchor="ctr"/>
            <a:lstStyle/>
            <a:p>
              <a:endParaRPr lang="en-US"/>
            </a:p>
          </p:txBody>
        </p:sp>
        <p:sp>
          <p:nvSpPr>
            <p:cNvPr id="469" name="Freeform 468">
              <a:extLst>
                <a:ext uri="{FF2B5EF4-FFF2-40B4-BE49-F238E27FC236}">
                  <a16:creationId xmlns:a16="http://schemas.microsoft.com/office/drawing/2014/main" id="{8BF51E26-ADEA-CE41-8CF7-BAA4EAC5B58C}"/>
                </a:ext>
              </a:extLst>
            </p:cNvPr>
            <p:cNvSpPr/>
            <p:nvPr/>
          </p:nvSpPr>
          <p:spPr>
            <a:xfrm>
              <a:off x="2653849" y="4180637"/>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4876 w 131908"/>
                <a:gd name="connsiteY6" fmla="*/ 41949 h 82236"/>
                <a:gd name="connsiteX7" fmla="*/ 146081 w 131908"/>
                <a:gd name="connsiteY7" fmla="*/ 47162 h 82236"/>
                <a:gd name="connsiteX8" fmla="*/ 144876 w 131908"/>
                <a:gd name="connsiteY8" fmla="*/ 48364 h 82236"/>
                <a:gd name="connsiteX9" fmla="*/ 74965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5" y="44918"/>
                    <a:pt x="1920" y="44581"/>
                  </a:cubicBezTo>
                  <a:lnTo>
                    <a:pt x="71667" y="996"/>
                  </a:lnTo>
                  <a:cubicBezTo>
                    <a:pt x="73902" y="-332"/>
                    <a:pt x="76687" y="-332"/>
                    <a:pt x="78922" y="996"/>
                  </a:cubicBezTo>
                  <a:lnTo>
                    <a:pt x="144876" y="41949"/>
                  </a:lnTo>
                  <a:cubicBezTo>
                    <a:pt x="146652" y="43057"/>
                    <a:pt x="147191" y="45391"/>
                    <a:pt x="146081" y="47162"/>
                  </a:cubicBezTo>
                  <a:cubicBezTo>
                    <a:pt x="145776" y="47649"/>
                    <a:pt x="145364" y="48059"/>
                    <a:pt x="144876" y="48364"/>
                  </a:cubicBezTo>
                  <a:lnTo>
                    <a:pt x="74965" y="91949"/>
                  </a:lnTo>
                  <a:cubicBezTo>
                    <a:pt x="72771" y="93212"/>
                    <a:pt x="70068" y="93212"/>
                    <a:pt x="67875" y="91949"/>
                  </a:cubicBezTo>
                  <a:close/>
                </a:path>
              </a:pathLst>
            </a:custGeom>
            <a:solidFill>
              <a:srgbClr val="FFFFFF"/>
            </a:solidFill>
            <a:ln w="16481" cap="flat">
              <a:noFill/>
              <a:prstDash val="solid"/>
              <a:miter/>
            </a:ln>
          </p:spPr>
          <p:txBody>
            <a:bodyPr rtlCol="0" anchor="ctr"/>
            <a:lstStyle/>
            <a:p>
              <a:endParaRPr lang="en-US"/>
            </a:p>
          </p:txBody>
        </p:sp>
        <p:sp>
          <p:nvSpPr>
            <p:cNvPr id="470" name="Freeform 469">
              <a:extLst>
                <a:ext uri="{FF2B5EF4-FFF2-40B4-BE49-F238E27FC236}">
                  <a16:creationId xmlns:a16="http://schemas.microsoft.com/office/drawing/2014/main" id="{FB15240E-3C71-B243-9C60-1C8ED71BCFFB}"/>
                </a:ext>
              </a:extLst>
            </p:cNvPr>
            <p:cNvSpPr/>
            <p:nvPr/>
          </p:nvSpPr>
          <p:spPr>
            <a:xfrm>
              <a:off x="2554917" y="4119824"/>
              <a:ext cx="131909" cy="82236"/>
            </a:xfrm>
            <a:custGeom>
              <a:avLst/>
              <a:gdLst>
                <a:gd name="connsiteX0" fmla="*/ 67875 w 131908"/>
                <a:gd name="connsiteY0" fmla="*/ 92071 h 82236"/>
                <a:gd name="connsiteX1" fmla="*/ 1920 w 131908"/>
                <a:gd name="connsiteY1" fmla="*/ 51118 h 82236"/>
                <a:gd name="connsiteX2" fmla="*/ 495 w 131908"/>
                <a:gd name="connsiteY2" fmla="*/ 45960 h 82236"/>
                <a:gd name="connsiteX3" fmla="*/ 1920 w 131908"/>
                <a:gd name="connsiteY3" fmla="*/ 44539 h 82236"/>
                <a:gd name="connsiteX4" fmla="*/ 71667 w 131908"/>
                <a:gd name="connsiteY4" fmla="*/ 1118 h 82236"/>
                <a:gd name="connsiteX5" fmla="*/ 78922 w 131908"/>
                <a:gd name="connsiteY5" fmla="*/ 1118 h 82236"/>
                <a:gd name="connsiteX6" fmla="*/ 144876 w 131908"/>
                <a:gd name="connsiteY6" fmla="*/ 42072 h 82236"/>
                <a:gd name="connsiteX7" fmla="*/ 146081 w 131908"/>
                <a:gd name="connsiteY7" fmla="*/ 47285 h 82236"/>
                <a:gd name="connsiteX8" fmla="*/ 144876 w 131908"/>
                <a:gd name="connsiteY8" fmla="*/ 48486 h 82236"/>
                <a:gd name="connsiteX9" fmla="*/ 74965 w 131908"/>
                <a:gd name="connsiteY9" fmla="*/ 92071 h 82236"/>
                <a:gd name="connsiteX10" fmla="*/ 67875 w 131908"/>
                <a:gd name="connsiteY10" fmla="*/ 9207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2071"/>
                  </a:moveTo>
                  <a:lnTo>
                    <a:pt x="1920" y="51118"/>
                  </a:lnTo>
                  <a:cubicBezTo>
                    <a:pt x="99" y="50086"/>
                    <a:pt x="-539" y="47777"/>
                    <a:pt x="495" y="45960"/>
                  </a:cubicBezTo>
                  <a:cubicBezTo>
                    <a:pt x="833" y="45367"/>
                    <a:pt x="1325" y="44876"/>
                    <a:pt x="1920" y="44539"/>
                  </a:cubicBezTo>
                  <a:lnTo>
                    <a:pt x="71667" y="1118"/>
                  </a:lnTo>
                  <a:cubicBezTo>
                    <a:pt x="73855" y="-373"/>
                    <a:pt x="76735" y="-373"/>
                    <a:pt x="78922" y="1118"/>
                  </a:cubicBezTo>
                  <a:lnTo>
                    <a:pt x="144876" y="42072"/>
                  </a:lnTo>
                  <a:cubicBezTo>
                    <a:pt x="146652" y="43180"/>
                    <a:pt x="147191" y="45514"/>
                    <a:pt x="146081" y="47285"/>
                  </a:cubicBezTo>
                  <a:cubicBezTo>
                    <a:pt x="145776" y="47771"/>
                    <a:pt x="145364" y="48182"/>
                    <a:pt x="144876" y="48486"/>
                  </a:cubicBezTo>
                  <a:lnTo>
                    <a:pt x="74965" y="92071"/>
                  </a:lnTo>
                  <a:cubicBezTo>
                    <a:pt x="72771" y="93335"/>
                    <a:pt x="70068" y="93335"/>
                    <a:pt x="67875" y="92071"/>
                  </a:cubicBezTo>
                  <a:close/>
                </a:path>
              </a:pathLst>
            </a:custGeom>
            <a:solidFill>
              <a:srgbClr val="FFFFFF"/>
            </a:solidFill>
            <a:ln w="16481" cap="flat">
              <a:noFill/>
              <a:prstDash val="solid"/>
              <a:miter/>
            </a:ln>
          </p:spPr>
          <p:txBody>
            <a:bodyPr rtlCol="0" anchor="ctr"/>
            <a:lstStyle/>
            <a:p>
              <a:endParaRPr lang="en-US"/>
            </a:p>
          </p:txBody>
        </p:sp>
        <p:sp>
          <p:nvSpPr>
            <p:cNvPr id="471" name="Freeform 470">
              <a:extLst>
                <a:ext uri="{FF2B5EF4-FFF2-40B4-BE49-F238E27FC236}">
                  <a16:creationId xmlns:a16="http://schemas.microsoft.com/office/drawing/2014/main" id="{5AC7AC23-25E1-B941-AE40-6544AE4FE106}"/>
                </a:ext>
              </a:extLst>
            </p:cNvPr>
            <p:cNvSpPr/>
            <p:nvPr/>
          </p:nvSpPr>
          <p:spPr>
            <a:xfrm>
              <a:off x="2455986" y="4059035"/>
              <a:ext cx="131909" cy="82236"/>
            </a:xfrm>
            <a:custGeom>
              <a:avLst/>
              <a:gdLst>
                <a:gd name="connsiteX0" fmla="*/ 67875 w 131908"/>
                <a:gd name="connsiteY0" fmla="*/ 92006 h 82236"/>
                <a:gd name="connsiteX1" fmla="*/ 1920 w 131908"/>
                <a:gd name="connsiteY1" fmla="*/ 51217 h 82236"/>
                <a:gd name="connsiteX2" fmla="*/ 495 w 131908"/>
                <a:gd name="connsiteY2" fmla="*/ 46060 h 82236"/>
                <a:gd name="connsiteX3" fmla="*/ 1920 w 131908"/>
                <a:gd name="connsiteY3" fmla="*/ 44638 h 82236"/>
                <a:gd name="connsiteX4" fmla="*/ 71667 w 131908"/>
                <a:gd name="connsiteY4" fmla="*/ 1053 h 82236"/>
                <a:gd name="connsiteX5" fmla="*/ 78922 w 131908"/>
                <a:gd name="connsiteY5" fmla="*/ 1053 h 82236"/>
                <a:gd name="connsiteX6" fmla="*/ 145701 w 131908"/>
                <a:gd name="connsiteY6" fmla="*/ 41842 h 82236"/>
                <a:gd name="connsiteX7" fmla="*/ 147126 w 131908"/>
                <a:gd name="connsiteY7" fmla="*/ 47000 h 82236"/>
                <a:gd name="connsiteX8" fmla="*/ 145701 w 131908"/>
                <a:gd name="connsiteY8" fmla="*/ 48421 h 82236"/>
                <a:gd name="connsiteX9" fmla="*/ 75789 w 131908"/>
                <a:gd name="connsiteY9" fmla="*/ 91842 h 82236"/>
                <a:gd name="connsiteX10" fmla="*/ 67875 w 131908"/>
                <a:gd name="connsiteY10" fmla="*/ 92006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2006"/>
                  </a:moveTo>
                  <a:lnTo>
                    <a:pt x="1920" y="51217"/>
                  </a:lnTo>
                  <a:cubicBezTo>
                    <a:pt x="99" y="50185"/>
                    <a:pt x="-539" y="47876"/>
                    <a:pt x="495" y="46060"/>
                  </a:cubicBezTo>
                  <a:cubicBezTo>
                    <a:pt x="833" y="45466"/>
                    <a:pt x="1325" y="44975"/>
                    <a:pt x="1920" y="44638"/>
                  </a:cubicBezTo>
                  <a:lnTo>
                    <a:pt x="71667" y="1053"/>
                  </a:lnTo>
                  <a:cubicBezTo>
                    <a:pt x="73881" y="-351"/>
                    <a:pt x="76708" y="-351"/>
                    <a:pt x="78922" y="1053"/>
                  </a:cubicBezTo>
                  <a:lnTo>
                    <a:pt x="145701" y="41842"/>
                  </a:lnTo>
                  <a:cubicBezTo>
                    <a:pt x="147522" y="42874"/>
                    <a:pt x="148160" y="45183"/>
                    <a:pt x="147126" y="47000"/>
                  </a:cubicBezTo>
                  <a:cubicBezTo>
                    <a:pt x="146788" y="47593"/>
                    <a:pt x="146295" y="48084"/>
                    <a:pt x="145701" y="48421"/>
                  </a:cubicBezTo>
                  <a:lnTo>
                    <a:pt x="75789" y="91842"/>
                  </a:lnTo>
                  <a:cubicBezTo>
                    <a:pt x="73501" y="93702"/>
                    <a:pt x="70238" y="93770"/>
                    <a:pt x="67875" y="92006"/>
                  </a:cubicBezTo>
                  <a:close/>
                </a:path>
              </a:pathLst>
            </a:custGeom>
            <a:solidFill>
              <a:srgbClr val="FFFFFF"/>
            </a:solidFill>
            <a:ln w="16481" cap="flat">
              <a:noFill/>
              <a:prstDash val="solid"/>
              <a:miter/>
            </a:ln>
          </p:spPr>
          <p:txBody>
            <a:bodyPr rtlCol="0" anchor="ctr"/>
            <a:lstStyle/>
            <a:p>
              <a:endParaRPr lang="en-US"/>
            </a:p>
          </p:txBody>
        </p:sp>
        <p:sp>
          <p:nvSpPr>
            <p:cNvPr id="472" name="Freeform 471">
              <a:extLst>
                <a:ext uri="{FF2B5EF4-FFF2-40B4-BE49-F238E27FC236}">
                  <a16:creationId xmlns:a16="http://schemas.microsoft.com/office/drawing/2014/main" id="{495B5A22-4742-D147-AE51-D941535CC57B}"/>
                </a:ext>
              </a:extLst>
            </p:cNvPr>
            <p:cNvSpPr/>
            <p:nvPr/>
          </p:nvSpPr>
          <p:spPr>
            <a:xfrm>
              <a:off x="2357054" y="3998402"/>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4876 w 131908"/>
                <a:gd name="connsiteY6" fmla="*/ 41949 h 82236"/>
                <a:gd name="connsiteX7" fmla="*/ 146081 w 131908"/>
                <a:gd name="connsiteY7" fmla="*/ 47163 h 82236"/>
                <a:gd name="connsiteX8" fmla="*/ 144876 w 131908"/>
                <a:gd name="connsiteY8" fmla="*/ 48364 h 82236"/>
                <a:gd name="connsiteX9" fmla="*/ 74965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5" y="44918"/>
                    <a:pt x="1920" y="44581"/>
                  </a:cubicBezTo>
                  <a:lnTo>
                    <a:pt x="71667" y="996"/>
                  </a:lnTo>
                  <a:cubicBezTo>
                    <a:pt x="73902" y="-332"/>
                    <a:pt x="76687" y="-332"/>
                    <a:pt x="78922" y="996"/>
                  </a:cubicBezTo>
                  <a:lnTo>
                    <a:pt x="144876" y="41949"/>
                  </a:lnTo>
                  <a:cubicBezTo>
                    <a:pt x="146652" y="43057"/>
                    <a:pt x="147191" y="45391"/>
                    <a:pt x="146081" y="47163"/>
                  </a:cubicBezTo>
                  <a:cubicBezTo>
                    <a:pt x="145776" y="47649"/>
                    <a:pt x="145364" y="48060"/>
                    <a:pt x="144876" y="48364"/>
                  </a:cubicBezTo>
                  <a:lnTo>
                    <a:pt x="74965" y="91949"/>
                  </a:lnTo>
                  <a:cubicBezTo>
                    <a:pt x="72771" y="93212"/>
                    <a:pt x="70068" y="93212"/>
                    <a:pt x="67875" y="91949"/>
                  </a:cubicBezTo>
                  <a:close/>
                </a:path>
              </a:pathLst>
            </a:custGeom>
            <a:solidFill>
              <a:srgbClr val="FFFFFF"/>
            </a:solidFill>
            <a:ln w="16481" cap="flat">
              <a:noFill/>
              <a:prstDash val="solid"/>
              <a:miter/>
            </a:ln>
          </p:spPr>
          <p:txBody>
            <a:bodyPr rtlCol="0" anchor="ctr"/>
            <a:lstStyle/>
            <a:p>
              <a:endParaRPr lang="en-US"/>
            </a:p>
          </p:txBody>
        </p:sp>
        <p:sp>
          <p:nvSpPr>
            <p:cNvPr id="473" name="Freeform 472">
              <a:extLst>
                <a:ext uri="{FF2B5EF4-FFF2-40B4-BE49-F238E27FC236}">
                  <a16:creationId xmlns:a16="http://schemas.microsoft.com/office/drawing/2014/main" id="{48666AB3-AB26-0449-97C0-23D4F7FF2A40}"/>
                </a:ext>
              </a:extLst>
            </p:cNvPr>
            <p:cNvSpPr/>
            <p:nvPr/>
          </p:nvSpPr>
          <p:spPr>
            <a:xfrm>
              <a:off x="2258123" y="3937711"/>
              <a:ext cx="131909" cy="82236"/>
            </a:xfrm>
            <a:custGeom>
              <a:avLst/>
              <a:gdLst>
                <a:gd name="connsiteX0" fmla="*/ 67875 w 131908"/>
                <a:gd name="connsiteY0" fmla="*/ 91949 h 82236"/>
                <a:gd name="connsiteX1" fmla="*/ 1920 w 131908"/>
                <a:gd name="connsiteY1" fmla="*/ 50995 h 82236"/>
                <a:gd name="connsiteX2" fmla="*/ 495 w 131908"/>
                <a:gd name="connsiteY2" fmla="*/ 45838 h 82236"/>
                <a:gd name="connsiteX3" fmla="*/ 1920 w 131908"/>
                <a:gd name="connsiteY3" fmla="*/ 44416 h 82236"/>
                <a:gd name="connsiteX4" fmla="*/ 71667 w 131908"/>
                <a:gd name="connsiteY4" fmla="*/ 996 h 82236"/>
                <a:gd name="connsiteX5" fmla="*/ 78922 w 131908"/>
                <a:gd name="connsiteY5" fmla="*/ 996 h 82236"/>
                <a:gd name="connsiteX6" fmla="*/ 144876 w 131908"/>
                <a:gd name="connsiteY6" fmla="*/ 41949 h 82236"/>
                <a:gd name="connsiteX7" fmla="*/ 146081 w 131908"/>
                <a:gd name="connsiteY7" fmla="*/ 47163 h 82236"/>
                <a:gd name="connsiteX8" fmla="*/ 144876 w 131908"/>
                <a:gd name="connsiteY8" fmla="*/ 48364 h 82236"/>
                <a:gd name="connsiteX9" fmla="*/ 74965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0995"/>
                  </a:lnTo>
                  <a:cubicBezTo>
                    <a:pt x="99" y="49964"/>
                    <a:pt x="-539" y="47654"/>
                    <a:pt x="495" y="45838"/>
                  </a:cubicBezTo>
                  <a:cubicBezTo>
                    <a:pt x="833" y="45244"/>
                    <a:pt x="1325" y="44753"/>
                    <a:pt x="1920" y="44416"/>
                  </a:cubicBezTo>
                  <a:lnTo>
                    <a:pt x="71667" y="996"/>
                  </a:lnTo>
                  <a:cubicBezTo>
                    <a:pt x="73902" y="-332"/>
                    <a:pt x="76687" y="-332"/>
                    <a:pt x="78922" y="996"/>
                  </a:cubicBezTo>
                  <a:lnTo>
                    <a:pt x="144876" y="41949"/>
                  </a:lnTo>
                  <a:cubicBezTo>
                    <a:pt x="146652" y="43057"/>
                    <a:pt x="147191" y="45391"/>
                    <a:pt x="146081" y="47163"/>
                  </a:cubicBezTo>
                  <a:cubicBezTo>
                    <a:pt x="145776" y="47649"/>
                    <a:pt x="145364" y="48060"/>
                    <a:pt x="144876" y="48364"/>
                  </a:cubicBezTo>
                  <a:lnTo>
                    <a:pt x="74965" y="91949"/>
                  </a:lnTo>
                  <a:cubicBezTo>
                    <a:pt x="72771" y="93212"/>
                    <a:pt x="70068" y="93212"/>
                    <a:pt x="67875" y="91949"/>
                  </a:cubicBezTo>
                  <a:close/>
                </a:path>
              </a:pathLst>
            </a:custGeom>
            <a:solidFill>
              <a:srgbClr val="FFFFFF"/>
            </a:solidFill>
            <a:ln w="16481" cap="flat">
              <a:noFill/>
              <a:prstDash val="solid"/>
              <a:miter/>
            </a:ln>
          </p:spPr>
          <p:txBody>
            <a:bodyPr rtlCol="0" anchor="ctr"/>
            <a:lstStyle/>
            <a:p>
              <a:endParaRPr lang="en-US"/>
            </a:p>
          </p:txBody>
        </p:sp>
        <p:sp>
          <p:nvSpPr>
            <p:cNvPr id="474" name="Freeform 473">
              <a:extLst>
                <a:ext uri="{FF2B5EF4-FFF2-40B4-BE49-F238E27FC236}">
                  <a16:creationId xmlns:a16="http://schemas.microsoft.com/office/drawing/2014/main" id="{2931D6BF-729C-E046-8AC5-A38A48930268}"/>
                </a:ext>
              </a:extLst>
            </p:cNvPr>
            <p:cNvSpPr/>
            <p:nvPr/>
          </p:nvSpPr>
          <p:spPr>
            <a:xfrm>
              <a:off x="2159191" y="3877063"/>
              <a:ext cx="131909" cy="82236"/>
            </a:xfrm>
            <a:custGeom>
              <a:avLst/>
              <a:gdLst>
                <a:gd name="connsiteX0" fmla="*/ 67875 w 131908"/>
                <a:gd name="connsiteY0" fmla="*/ 91742 h 82236"/>
                <a:gd name="connsiteX1" fmla="*/ 1920 w 131908"/>
                <a:gd name="connsiteY1" fmla="*/ 51118 h 82236"/>
                <a:gd name="connsiteX2" fmla="*/ 495 w 131908"/>
                <a:gd name="connsiteY2" fmla="*/ 45960 h 82236"/>
                <a:gd name="connsiteX3" fmla="*/ 1920 w 131908"/>
                <a:gd name="connsiteY3" fmla="*/ 44539 h 82236"/>
                <a:gd name="connsiteX4" fmla="*/ 71667 w 131908"/>
                <a:gd name="connsiteY4" fmla="*/ 1118 h 82236"/>
                <a:gd name="connsiteX5" fmla="*/ 78922 w 131908"/>
                <a:gd name="connsiteY5" fmla="*/ 1118 h 82236"/>
                <a:gd name="connsiteX6" fmla="*/ 145701 w 131908"/>
                <a:gd name="connsiteY6" fmla="*/ 41907 h 82236"/>
                <a:gd name="connsiteX7" fmla="*/ 147126 w 131908"/>
                <a:gd name="connsiteY7" fmla="*/ 47065 h 82236"/>
                <a:gd name="connsiteX8" fmla="*/ 145701 w 131908"/>
                <a:gd name="connsiteY8" fmla="*/ 48486 h 82236"/>
                <a:gd name="connsiteX9" fmla="*/ 75954 w 131908"/>
                <a:gd name="connsiteY9" fmla="*/ 91907 h 82236"/>
                <a:gd name="connsiteX10" fmla="*/ 67875 w 131908"/>
                <a:gd name="connsiteY10" fmla="*/ 91742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742"/>
                  </a:moveTo>
                  <a:lnTo>
                    <a:pt x="1920" y="51118"/>
                  </a:lnTo>
                  <a:cubicBezTo>
                    <a:pt x="99" y="50086"/>
                    <a:pt x="-539" y="47777"/>
                    <a:pt x="495" y="45960"/>
                  </a:cubicBezTo>
                  <a:cubicBezTo>
                    <a:pt x="833" y="45367"/>
                    <a:pt x="1325" y="44876"/>
                    <a:pt x="1920" y="44539"/>
                  </a:cubicBezTo>
                  <a:lnTo>
                    <a:pt x="71667" y="1118"/>
                  </a:lnTo>
                  <a:cubicBezTo>
                    <a:pt x="73855" y="-373"/>
                    <a:pt x="76735" y="-373"/>
                    <a:pt x="78922" y="1118"/>
                  </a:cubicBezTo>
                  <a:lnTo>
                    <a:pt x="145701" y="41907"/>
                  </a:lnTo>
                  <a:cubicBezTo>
                    <a:pt x="147522" y="42939"/>
                    <a:pt x="148160" y="45248"/>
                    <a:pt x="147126" y="47065"/>
                  </a:cubicBezTo>
                  <a:cubicBezTo>
                    <a:pt x="146788" y="47658"/>
                    <a:pt x="146295" y="48149"/>
                    <a:pt x="145701" y="48486"/>
                  </a:cubicBezTo>
                  <a:lnTo>
                    <a:pt x="75954" y="91907"/>
                  </a:lnTo>
                  <a:cubicBezTo>
                    <a:pt x="73521" y="93640"/>
                    <a:pt x="70235" y="93573"/>
                    <a:pt x="67875" y="91742"/>
                  </a:cubicBezTo>
                  <a:close/>
                </a:path>
              </a:pathLst>
            </a:custGeom>
            <a:solidFill>
              <a:srgbClr val="FFFFFF"/>
            </a:solidFill>
            <a:ln w="16481" cap="flat">
              <a:noFill/>
              <a:prstDash val="solid"/>
              <a:miter/>
            </a:ln>
          </p:spPr>
          <p:txBody>
            <a:bodyPr rtlCol="0" anchor="ctr"/>
            <a:lstStyle/>
            <a:p>
              <a:endParaRPr lang="en-US"/>
            </a:p>
          </p:txBody>
        </p:sp>
        <p:sp>
          <p:nvSpPr>
            <p:cNvPr id="475" name="Freeform 474">
              <a:extLst>
                <a:ext uri="{FF2B5EF4-FFF2-40B4-BE49-F238E27FC236}">
                  <a16:creationId xmlns:a16="http://schemas.microsoft.com/office/drawing/2014/main" id="{2BC8156F-9D46-0940-B617-56A016D3A89E}"/>
                </a:ext>
              </a:extLst>
            </p:cNvPr>
            <p:cNvSpPr/>
            <p:nvPr/>
          </p:nvSpPr>
          <p:spPr>
            <a:xfrm>
              <a:off x="2060260" y="3816170"/>
              <a:ext cx="131909" cy="82236"/>
            </a:xfrm>
            <a:custGeom>
              <a:avLst/>
              <a:gdLst>
                <a:gd name="connsiteX0" fmla="*/ 67875 w 131908"/>
                <a:gd name="connsiteY0" fmla="*/ 91945 h 82236"/>
                <a:gd name="connsiteX1" fmla="*/ 1920 w 131908"/>
                <a:gd name="connsiteY1" fmla="*/ 51156 h 82236"/>
                <a:gd name="connsiteX2" fmla="*/ 495 w 131908"/>
                <a:gd name="connsiteY2" fmla="*/ 45998 h 82236"/>
                <a:gd name="connsiteX3" fmla="*/ 1920 w 131908"/>
                <a:gd name="connsiteY3" fmla="*/ 44577 h 82236"/>
                <a:gd name="connsiteX4" fmla="*/ 71667 w 131908"/>
                <a:gd name="connsiteY4" fmla="*/ 992 h 82236"/>
                <a:gd name="connsiteX5" fmla="*/ 79087 w 131908"/>
                <a:gd name="connsiteY5" fmla="*/ 992 h 82236"/>
                <a:gd name="connsiteX6" fmla="*/ 145041 w 131908"/>
                <a:gd name="connsiteY6" fmla="*/ 41945 h 82236"/>
                <a:gd name="connsiteX7" fmla="*/ 146245 w 131908"/>
                <a:gd name="connsiteY7" fmla="*/ 47158 h 82236"/>
                <a:gd name="connsiteX8" fmla="*/ 145041 w 131908"/>
                <a:gd name="connsiteY8" fmla="*/ 48360 h 82236"/>
                <a:gd name="connsiteX9" fmla="*/ 75294 w 131908"/>
                <a:gd name="connsiteY9" fmla="*/ 91945 h 82236"/>
                <a:gd name="connsiteX10" fmla="*/ 67875 w 131908"/>
                <a:gd name="connsiteY10" fmla="*/ 9194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5"/>
                  </a:moveTo>
                  <a:lnTo>
                    <a:pt x="1920" y="51156"/>
                  </a:lnTo>
                  <a:cubicBezTo>
                    <a:pt x="99" y="50124"/>
                    <a:pt x="-539" y="47815"/>
                    <a:pt x="495" y="45998"/>
                  </a:cubicBezTo>
                  <a:cubicBezTo>
                    <a:pt x="833" y="45405"/>
                    <a:pt x="1325" y="44914"/>
                    <a:pt x="1920" y="44577"/>
                  </a:cubicBezTo>
                  <a:lnTo>
                    <a:pt x="71667" y="992"/>
                  </a:lnTo>
                  <a:cubicBezTo>
                    <a:pt x="73963" y="-331"/>
                    <a:pt x="76791" y="-331"/>
                    <a:pt x="79087" y="992"/>
                  </a:cubicBezTo>
                  <a:lnTo>
                    <a:pt x="145041" y="41945"/>
                  </a:lnTo>
                  <a:cubicBezTo>
                    <a:pt x="146817" y="43053"/>
                    <a:pt x="147356" y="45387"/>
                    <a:pt x="146245" y="47158"/>
                  </a:cubicBezTo>
                  <a:cubicBezTo>
                    <a:pt x="145940" y="47645"/>
                    <a:pt x="145529" y="48056"/>
                    <a:pt x="145041" y="48360"/>
                  </a:cubicBezTo>
                  <a:lnTo>
                    <a:pt x="75294" y="91945"/>
                  </a:lnTo>
                  <a:cubicBezTo>
                    <a:pt x="73042" y="93420"/>
                    <a:pt x="70127" y="93420"/>
                    <a:pt x="67875" y="91945"/>
                  </a:cubicBezTo>
                  <a:close/>
                </a:path>
              </a:pathLst>
            </a:custGeom>
            <a:solidFill>
              <a:srgbClr val="FFFFFF"/>
            </a:solidFill>
            <a:ln w="16481" cap="flat">
              <a:noFill/>
              <a:prstDash val="solid"/>
              <a:miter/>
            </a:ln>
          </p:spPr>
          <p:txBody>
            <a:bodyPr rtlCol="0" anchor="ctr"/>
            <a:lstStyle/>
            <a:p>
              <a:endParaRPr lang="en-US"/>
            </a:p>
          </p:txBody>
        </p:sp>
        <p:sp>
          <p:nvSpPr>
            <p:cNvPr id="476" name="Freeform 475">
              <a:extLst>
                <a:ext uri="{FF2B5EF4-FFF2-40B4-BE49-F238E27FC236}">
                  <a16:creationId xmlns:a16="http://schemas.microsoft.com/office/drawing/2014/main" id="{08F7FF1D-D73E-AB42-A6D6-A2CE2D379747}"/>
                </a:ext>
              </a:extLst>
            </p:cNvPr>
            <p:cNvSpPr/>
            <p:nvPr/>
          </p:nvSpPr>
          <p:spPr>
            <a:xfrm>
              <a:off x="1961467" y="3755480"/>
              <a:ext cx="131909" cy="82236"/>
            </a:xfrm>
            <a:custGeom>
              <a:avLst/>
              <a:gdLst>
                <a:gd name="connsiteX0" fmla="*/ 67736 w 131908"/>
                <a:gd name="connsiteY0" fmla="*/ 91945 h 82236"/>
                <a:gd name="connsiteX1" fmla="*/ 1782 w 131908"/>
                <a:gd name="connsiteY1" fmla="*/ 50991 h 82236"/>
                <a:gd name="connsiteX2" fmla="*/ 578 w 131908"/>
                <a:gd name="connsiteY2" fmla="*/ 45778 h 82236"/>
                <a:gd name="connsiteX3" fmla="*/ 1782 w 131908"/>
                <a:gd name="connsiteY3" fmla="*/ 44577 h 82236"/>
                <a:gd name="connsiteX4" fmla="*/ 71529 w 131908"/>
                <a:gd name="connsiteY4" fmla="*/ 992 h 82236"/>
                <a:gd name="connsiteX5" fmla="*/ 78948 w 131908"/>
                <a:gd name="connsiteY5" fmla="*/ 992 h 82236"/>
                <a:gd name="connsiteX6" fmla="*/ 144903 w 131908"/>
                <a:gd name="connsiteY6" fmla="*/ 41945 h 82236"/>
                <a:gd name="connsiteX7" fmla="*/ 146107 w 131908"/>
                <a:gd name="connsiteY7" fmla="*/ 47158 h 82236"/>
                <a:gd name="connsiteX8" fmla="*/ 144903 w 131908"/>
                <a:gd name="connsiteY8" fmla="*/ 48360 h 82236"/>
                <a:gd name="connsiteX9" fmla="*/ 75156 w 131908"/>
                <a:gd name="connsiteY9" fmla="*/ 91945 h 82236"/>
                <a:gd name="connsiteX10" fmla="*/ 67736 w 131908"/>
                <a:gd name="connsiteY10" fmla="*/ 91945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736" y="91945"/>
                  </a:moveTo>
                  <a:lnTo>
                    <a:pt x="1782" y="50991"/>
                  </a:lnTo>
                  <a:cubicBezTo>
                    <a:pt x="6" y="49884"/>
                    <a:pt x="-533" y="47549"/>
                    <a:pt x="578" y="45778"/>
                  </a:cubicBezTo>
                  <a:cubicBezTo>
                    <a:pt x="883" y="45292"/>
                    <a:pt x="1294" y="44881"/>
                    <a:pt x="1782" y="44577"/>
                  </a:cubicBezTo>
                  <a:lnTo>
                    <a:pt x="71529" y="992"/>
                  </a:lnTo>
                  <a:cubicBezTo>
                    <a:pt x="73824" y="-331"/>
                    <a:pt x="76653" y="-331"/>
                    <a:pt x="78948" y="992"/>
                  </a:cubicBezTo>
                  <a:lnTo>
                    <a:pt x="144903" y="41945"/>
                  </a:lnTo>
                  <a:cubicBezTo>
                    <a:pt x="146679" y="43053"/>
                    <a:pt x="147218" y="45387"/>
                    <a:pt x="146107" y="47158"/>
                  </a:cubicBezTo>
                  <a:cubicBezTo>
                    <a:pt x="145802" y="47645"/>
                    <a:pt x="145390" y="48056"/>
                    <a:pt x="144903" y="48360"/>
                  </a:cubicBezTo>
                  <a:lnTo>
                    <a:pt x="75156" y="91945"/>
                  </a:lnTo>
                  <a:cubicBezTo>
                    <a:pt x="72860" y="93267"/>
                    <a:pt x="70032" y="93267"/>
                    <a:pt x="67736" y="91945"/>
                  </a:cubicBezTo>
                  <a:close/>
                </a:path>
              </a:pathLst>
            </a:custGeom>
            <a:solidFill>
              <a:srgbClr val="FFFFFF"/>
            </a:solidFill>
            <a:ln w="16481" cap="flat">
              <a:noFill/>
              <a:prstDash val="solid"/>
              <a:miter/>
            </a:ln>
          </p:spPr>
          <p:txBody>
            <a:bodyPr rtlCol="0" anchor="ctr"/>
            <a:lstStyle/>
            <a:p>
              <a:endParaRPr lang="en-US"/>
            </a:p>
          </p:txBody>
        </p:sp>
        <p:sp>
          <p:nvSpPr>
            <p:cNvPr id="477" name="Freeform 476">
              <a:extLst>
                <a:ext uri="{FF2B5EF4-FFF2-40B4-BE49-F238E27FC236}">
                  <a16:creationId xmlns:a16="http://schemas.microsoft.com/office/drawing/2014/main" id="{B6E3A4F2-CA40-CF40-9FCD-CFCCFB313F2C}"/>
                </a:ext>
              </a:extLst>
            </p:cNvPr>
            <p:cNvSpPr/>
            <p:nvPr/>
          </p:nvSpPr>
          <p:spPr>
            <a:xfrm>
              <a:off x="2938085" y="4492970"/>
              <a:ext cx="131909" cy="82236"/>
            </a:xfrm>
            <a:custGeom>
              <a:avLst/>
              <a:gdLst>
                <a:gd name="connsiteX0" fmla="*/ 67736 w 131908"/>
                <a:gd name="connsiteY0" fmla="*/ 91949 h 82236"/>
                <a:gd name="connsiteX1" fmla="*/ 1782 w 131908"/>
                <a:gd name="connsiteY1" fmla="*/ 50996 h 82236"/>
                <a:gd name="connsiteX2" fmla="*/ 578 w 131908"/>
                <a:gd name="connsiteY2" fmla="*/ 45782 h 82236"/>
                <a:gd name="connsiteX3" fmla="*/ 1782 w 131908"/>
                <a:gd name="connsiteY3" fmla="*/ 44581 h 82236"/>
                <a:gd name="connsiteX4" fmla="*/ 71529 w 131908"/>
                <a:gd name="connsiteY4" fmla="*/ 996 h 82236"/>
                <a:gd name="connsiteX5" fmla="*/ 78784 w 131908"/>
                <a:gd name="connsiteY5" fmla="*/ 996 h 82236"/>
                <a:gd name="connsiteX6" fmla="*/ 144738 w 131908"/>
                <a:gd name="connsiteY6" fmla="*/ 41949 h 82236"/>
                <a:gd name="connsiteX7" fmla="*/ 145942 w 131908"/>
                <a:gd name="connsiteY7" fmla="*/ 47163 h 82236"/>
                <a:gd name="connsiteX8" fmla="*/ 144738 w 131908"/>
                <a:gd name="connsiteY8" fmla="*/ 48364 h 82236"/>
                <a:gd name="connsiteX9" fmla="*/ 74826 w 131908"/>
                <a:gd name="connsiteY9" fmla="*/ 91949 h 82236"/>
                <a:gd name="connsiteX10" fmla="*/ 67737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736" y="91949"/>
                  </a:moveTo>
                  <a:lnTo>
                    <a:pt x="1782" y="50996"/>
                  </a:lnTo>
                  <a:cubicBezTo>
                    <a:pt x="6" y="49888"/>
                    <a:pt x="-533" y="47554"/>
                    <a:pt x="578" y="45782"/>
                  </a:cubicBezTo>
                  <a:cubicBezTo>
                    <a:pt x="882" y="45296"/>
                    <a:pt x="1294" y="44885"/>
                    <a:pt x="1782" y="44581"/>
                  </a:cubicBezTo>
                  <a:lnTo>
                    <a:pt x="71529" y="996"/>
                  </a:lnTo>
                  <a:cubicBezTo>
                    <a:pt x="73764" y="-332"/>
                    <a:pt x="76549" y="-332"/>
                    <a:pt x="78784" y="996"/>
                  </a:cubicBezTo>
                  <a:lnTo>
                    <a:pt x="144738" y="41949"/>
                  </a:lnTo>
                  <a:cubicBezTo>
                    <a:pt x="146514" y="43057"/>
                    <a:pt x="147053" y="45391"/>
                    <a:pt x="145942" y="47163"/>
                  </a:cubicBezTo>
                  <a:cubicBezTo>
                    <a:pt x="145637" y="47649"/>
                    <a:pt x="145226" y="48060"/>
                    <a:pt x="144738" y="48364"/>
                  </a:cubicBezTo>
                  <a:lnTo>
                    <a:pt x="74826" y="91949"/>
                  </a:lnTo>
                  <a:cubicBezTo>
                    <a:pt x="72633" y="93212"/>
                    <a:pt x="69930" y="93212"/>
                    <a:pt x="67737" y="91949"/>
                  </a:cubicBezTo>
                  <a:close/>
                </a:path>
              </a:pathLst>
            </a:custGeom>
            <a:solidFill>
              <a:srgbClr val="FFFFFF"/>
            </a:solidFill>
            <a:ln w="16481" cap="flat">
              <a:noFill/>
              <a:prstDash val="solid"/>
              <a:miter/>
            </a:ln>
          </p:spPr>
          <p:txBody>
            <a:bodyPr rtlCol="0" anchor="ctr"/>
            <a:lstStyle/>
            <a:p>
              <a:endParaRPr lang="en-US"/>
            </a:p>
          </p:txBody>
        </p:sp>
        <p:sp>
          <p:nvSpPr>
            <p:cNvPr id="478" name="Freeform 477">
              <a:extLst>
                <a:ext uri="{FF2B5EF4-FFF2-40B4-BE49-F238E27FC236}">
                  <a16:creationId xmlns:a16="http://schemas.microsoft.com/office/drawing/2014/main" id="{941A5C21-31B2-EB42-AAF2-AF6DBA3AD411}"/>
                </a:ext>
              </a:extLst>
            </p:cNvPr>
            <p:cNvSpPr/>
            <p:nvPr/>
          </p:nvSpPr>
          <p:spPr>
            <a:xfrm>
              <a:off x="2839180" y="4432158"/>
              <a:ext cx="131909" cy="82236"/>
            </a:xfrm>
            <a:custGeom>
              <a:avLst/>
              <a:gdLst>
                <a:gd name="connsiteX0" fmla="*/ 67875 w 131908"/>
                <a:gd name="connsiteY0" fmla="*/ 92071 h 82236"/>
                <a:gd name="connsiteX1" fmla="*/ 1920 w 131908"/>
                <a:gd name="connsiteY1" fmla="*/ 51118 h 82236"/>
                <a:gd name="connsiteX2" fmla="*/ 495 w 131908"/>
                <a:gd name="connsiteY2" fmla="*/ 45960 h 82236"/>
                <a:gd name="connsiteX3" fmla="*/ 1920 w 131908"/>
                <a:gd name="connsiteY3" fmla="*/ 44539 h 82236"/>
                <a:gd name="connsiteX4" fmla="*/ 71667 w 131908"/>
                <a:gd name="connsiteY4" fmla="*/ 1118 h 82236"/>
                <a:gd name="connsiteX5" fmla="*/ 78922 w 131908"/>
                <a:gd name="connsiteY5" fmla="*/ 1118 h 82236"/>
                <a:gd name="connsiteX6" fmla="*/ 144876 w 131908"/>
                <a:gd name="connsiteY6" fmla="*/ 41907 h 82236"/>
                <a:gd name="connsiteX7" fmla="*/ 146301 w 131908"/>
                <a:gd name="connsiteY7" fmla="*/ 47065 h 82236"/>
                <a:gd name="connsiteX8" fmla="*/ 144876 w 131908"/>
                <a:gd name="connsiteY8" fmla="*/ 48486 h 82236"/>
                <a:gd name="connsiteX9" fmla="*/ 74965 w 131908"/>
                <a:gd name="connsiteY9" fmla="*/ 92071 h 82236"/>
                <a:gd name="connsiteX10" fmla="*/ 67875 w 131908"/>
                <a:gd name="connsiteY10" fmla="*/ 9207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2071"/>
                  </a:moveTo>
                  <a:lnTo>
                    <a:pt x="1920" y="51118"/>
                  </a:lnTo>
                  <a:cubicBezTo>
                    <a:pt x="99" y="50086"/>
                    <a:pt x="-539" y="47777"/>
                    <a:pt x="495" y="45960"/>
                  </a:cubicBezTo>
                  <a:cubicBezTo>
                    <a:pt x="833" y="45367"/>
                    <a:pt x="1326" y="44876"/>
                    <a:pt x="1920" y="44539"/>
                  </a:cubicBezTo>
                  <a:lnTo>
                    <a:pt x="71667" y="1118"/>
                  </a:lnTo>
                  <a:cubicBezTo>
                    <a:pt x="73854" y="-373"/>
                    <a:pt x="76735" y="-373"/>
                    <a:pt x="78922" y="1118"/>
                  </a:cubicBezTo>
                  <a:lnTo>
                    <a:pt x="144876" y="41907"/>
                  </a:lnTo>
                  <a:cubicBezTo>
                    <a:pt x="146698" y="42939"/>
                    <a:pt x="147336" y="45248"/>
                    <a:pt x="146301" y="47065"/>
                  </a:cubicBezTo>
                  <a:cubicBezTo>
                    <a:pt x="145963" y="47658"/>
                    <a:pt x="145471" y="48149"/>
                    <a:pt x="144876" y="48486"/>
                  </a:cubicBezTo>
                  <a:lnTo>
                    <a:pt x="74965" y="92071"/>
                  </a:lnTo>
                  <a:cubicBezTo>
                    <a:pt x="72771" y="93335"/>
                    <a:pt x="70068" y="93335"/>
                    <a:pt x="67875" y="92071"/>
                  </a:cubicBezTo>
                  <a:close/>
                </a:path>
              </a:pathLst>
            </a:custGeom>
            <a:solidFill>
              <a:srgbClr val="FFFFFF"/>
            </a:solidFill>
            <a:ln w="16481" cap="flat">
              <a:noFill/>
              <a:prstDash val="solid"/>
              <a:miter/>
            </a:ln>
          </p:spPr>
          <p:txBody>
            <a:bodyPr rtlCol="0" anchor="ctr"/>
            <a:lstStyle/>
            <a:p>
              <a:endParaRPr lang="en-US"/>
            </a:p>
          </p:txBody>
        </p:sp>
        <p:sp>
          <p:nvSpPr>
            <p:cNvPr id="479" name="Freeform 478">
              <a:extLst>
                <a:ext uri="{FF2B5EF4-FFF2-40B4-BE49-F238E27FC236}">
                  <a16:creationId xmlns:a16="http://schemas.microsoft.com/office/drawing/2014/main" id="{D38B7C87-E3A1-2540-9BB1-AB88E55F143D}"/>
                </a:ext>
              </a:extLst>
            </p:cNvPr>
            <p:cNvSpPr/>
            <p:nvPr/>
          </p:nvSpPr>
          <p:spPr>
            <a:xfrm>
              <a:off x="2740414" y="4371425"/>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667 w 131908"/>
                <a:gd name="connsiteY4" fmla="*/ 996 h 82236"/>
                <a:gd name="connsiteX5" fmla="*/ 78922 w 131908"/>
                <a:gd name="connsiteY5" fmla="*/ 996 h 82236"/>
                <a:gd name="connsiteX6" fmla="*/ 145701 w 131908"/>
                <a:gd name="connsiteY6" fmla="*/ 41949 h 82236"/>
                <a:gd name="connsiteX7" fmla="*/ 147126 w 131908"/>
                <a:gd name="connsiteY7" fmla="*/ 47107 h 82236"/>
                <a:gd name="connsiteX8" fmla="*/ 145701 w 131908"/>
                <a:gd name="connsiteY8" fmla="*/ 48529 h 82236"/>
                <a:gd name="connsiteX9" fmla="*/ 75789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6" y="44918"/>
                    <a:pt x="1920" y="44581"/>
                  </a:cubicBezTo>
                  <a:lnTo>
                    <a:pt x="71667" y="996"/>
                  </a:lnTo>
                  <a:cubicBezTo>
                    <a:pt x="73902" y="-332"/>
                    <a:pt x="76687" y="-332"/>
                    <a:pt x="78922" y="996"/>
                  </a:cubicBezTo>
                  <a:lnTo>
                    <a:pt x="145701" y="41949"/>
                  </a:lnTo>
                  <a:cubicBezTo>
                    <a:pt x="147522" y="42981"/>
                    <a:pt x="148160" y="45290"/>
                    <a:pt x="147126" y="47107"/>
                  </a:cubicBezTo>
                  <a:cubicBezTo>
                    <a:pt x="146788" y="47700"/>
                    <a:pt x="146296" y="48191"/>
                    <a:pt x="145701" y="48529"/>
                  </a:cubicBezTo>
                  <a:lnTo>
                    <a:pt x="75789" y="91949"/>
                  </a:lnTo>
                  <a:cubicBezTo>
                    <a:pt x="73463" y="93760"/>
                    <a:pt x="70200" y="93760"/>
                    <a:pt x="67875" y="91949"/>
                  </a:cubicBezTo>
                  <a:close/>
                </a:path>
              </a:pathLst>
            </a:custGeom>
            <a:solidFill>
              <a:srgbClr val="FFFFFF"/>
            </a:solidFill>
            <a:ln w="16481" cap="flat">
              <a:noFill/>
              <a:prstDash val="solid"/>
              <a:miter/>
            </a:ln>
          </p:spPr>
          <p:txBody>
            <a:bodyPr rtlCol="0" anchor="ctr"/>
            <a:lstStyle/>
            <a:p>
              <a:endParaRPr lang="en-US"/>
            </a:p>
          </p:txBody>
        </p:sp>
        <p:sp>
          <p:nvSpPr>
            <p:cNvPr id="480" name="Freeform 479">
              <a:extLst>
                <a:ext uri="{FF2B5EF4-FFF2-40B4-BE49-F238E27FC236}">
                  <a16:creationId xmlns:a16="http://schemas.microsoft.com/office/drawing/2014/main" id="{AFE17267-59A3-2343-8EA3-F159EA85B025}"/>
                </a:ext>
              </a:extLst>
            </p:cNvPr>
            <p:cNvSpPr/>
            <p:nvPr/>
          </p:nvSpPr>
          <p:spPr>
            <a:xfrm>
              <a:off x="2246581" y="4067809"/>
              <a:ext cx="131909" cy="82236"/>
            </a:xfrm>
            <a:custGeom>
              <a:avLst/>
              <a:gdLst>
                <a:gd name="connsiteX0" fmla="*/ 67875 w 131908"/>
                <a:gd name="connsiteY0" fmla="*/ 91949 h 82236"/>
                <a:gd name="connsiteX1" fmla="*/ 1920 w 131908"/>
                <a:gd name="connsiteY1" fmla="*/ 50995 h 82236"/>
                <a:gd name="connsiteX2" fmla="*/ 495 w 131908"/>
                <a:gd name="connsiteY2" fmla="*/ 45838 h 82236"/>
                <a:gd name="connsiteX3" fmla="*/ 1920 w 131908"/>
                <a:gd name="connsiteY3" fmla="*/ 44416 h 82236"/>
                <a:gd name="connsiteX4" fmla="*/ 71832 w 131908"/>
                <a:gd name="connsiteY4" fmla="*/ 996 h 82236"/>
                <a:gd name="connsiteX5" fmla="*/ 79087 w 131908"/>
                <a:gd name="connsiteY5" fmla="*/ 996 h 82236"/>
                <a:gd name="connsiteX6" fmla="*/ 145041 w 131908"/>
                <a:gd name="connsiteY6" fmla="*/ 41949 h 82236"/>
                <a:gd name="connsiteX7" fmla="*/ 146245 w 131908"/>
                <a:gd name="connsiteY7" fmla="*/ 47162 h 82236"/>
                <a:gd name="connsiteX8" fmla="*/ 145041 w 131908"/>
                <a:gd name="connsiteY8" fmla="*/ 48364 h 82236"/>
                <a:gd name="connsiteX9" fmla="*/ 75294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0995"/>
                  </a:lnTo>
                  <a:cubicBezTo>
                    <a:pt x="99" y="49964"/>
                    <a:pt x="-539" y="47654"/>
                    <a:pt x="495" y="45838"/>
                  </a:cubicBezTo>
                  <a:cubicBezTo>
                    <a:pt x="833" y="45244"/>
                    <a:pt x="1325" y="44753"/>
                    <a:pt x="1920" y="44416"/>
                  </a:cubicBezTo>
                  <a:lnTo>
                    <a:pt x="71832" y="996"/>
                  </a:lnTo>
                  <a:cubicBezTo>
                    <a:pt x="74067" y="-332"/>
                    <a:pt x="76852" y="-332"/>
                    <a:pt x="79087" y="996"/>
                  </a:cubicBezTo>
                  <a:lnTo>
                    <a:pt x="145041" y="41949"/>
                  </a:lnTo>
                  <a:cubicBezTo>
                    <a:pt x="146817" y="43057"/>
                    <a:pt x="147356" y="45391"/>
                    <a:pt x="146245" y="47162"/>
                  </a:cubicBezTo>
                  <a:cubicBezTo>
                    <a:pt x="145940" y="47649"/>
                    <a:pt x="145529" y="48059"/>
                    <a:pt x="145041" y="48364"/>
                  </a:cubicBezTo>
                  <a:lnTo>
                    <a:pt x="75294" y="91949"/>
                  </a:lnTo>
                  <a:cubicBezTo>
                    <a:pt x="72999" y="93271"/>
                    <a:pt x="70170" y="93271"/>
                    <a:pt x="67875" y="91949"/>
                  </a:cubicBezTo>
                  <a:close/>
                </a:path>
              </a:pathLst>
            </a:custGeom>
            <a:solidFill>
              <a:srgbClr val="FFFFFF"/>
            </a:solidFill>
            <a:ln w="16481" cap="flat">
              <a:noFill/>
              <a:prstDash val="solid"/>
              <a:miter/>
            </a:ln>
          </p:spPr>
          <p:txBody>
            <a:bodyPr rtlCol="0" anchor="ctr"/>
            <a:lstStyle/>
            <a:p>
              <a:endParaRPr lang="en-US"/>
            </a:p>
          </p:txBody>
        </p:sp>
        <p:sp>
          <p:nvSpPr>
            <p:cNvPr id="481" name="Freeform 480">
              <a:extLst>
                <a:ext uri="{FF2B5EF4-FFF2-40B4-BE49-F238E27FC236}">
                  <a16:creationId xmlns:a16="http://schemas.microsoft.com/office/drawing/2014/main" id="{C31F61E4-0DDC-A74D-A8C9-8D4F42CBD772}"/>
                </a:ext>
              </a:extLst>
            </p:cNvPr>
            <p:cNvSpPr/>
            <p:nvPr/>
          </p:nvSpPr>
          <p:spPr>
            <a:xfrm>
              <a:off x="2147814" y="4006996"/>
              <a:ext cx="131909" cy="82236"/>
            </a:xfrm>
            <a:custGeom>
              <a:avLst/>
              <a:gdLst>
                <a:gd name="connsiteX0" fmla="*/ 67875 w 131908"/>
                <a:gd name="connsiteY0" fmla="*/ 91907 h 82236"/>
                <a:gd name="connsiteX1" fmla="*/ 1920 w 131908"/>
                <a:gd name="connsiteY1" fmla="*/ 51118 h 82236"/>
                <a:gd name="connsiteX2" fmla="*/ 495 w 131908"/>
                <a:gd name="connsiteY2" fmla="*/ 45960 h 82236"/>
                <a:gd name="connsiteX3" fmla="*/ 1920 w 131908"/>
                <a:gd name="connsiteY3" fmla="*/ 44539 h 82236"/>
                <a:gd name="connsiteX4" fmla="*/ 71832 w 131908"/>
                <a:gd name="connsiteY4" fmla="*/ 1118 h 82236"/>
                <a:gd name="connsiteX5" fmla="*/ 79087 w 131908"/>
                <a:gd name="connsiteY5" fmla="*/ 1118 h 82236"/>
                <a:gd name="connsiteX6" fmla="*/ 145041 w 131908"/>
                <a:gd name="connsiteY6" fmla="*/ 41907 h 82236"/>
                <a:gd name="connsiteX7" fmla="*/ 146466 w 131908"/>
                <a:gd name="connsiteY7" fmla="*/ 47065 h 82236"/>
                <a:gd name="connsiteX8" fmla="*/ 145041 w 131908"/>
                <a:gd name="connsiteY8" fmla="*/ 48486 h 82236"/>
                <a:gd name="connsiteX9" fmla="*/ 75295 w 131908"/>
                <a:gd name="connsiteY9" fmla="*/ 91907 h 82236"/>
                <a:gd name="connsiteX10" fmla="*/ 67875 w 131908"/>
                <a:gd name="connsiteY10" fmla="*/ 91907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07"/>
                  </a:moveTo>
                  <a:lnTo>
                    <a:pt x="1920" y="51118"/>
                  </a:lnTo>
                  <a:cubicBezTo>
                    <a:pt x="99" y="50086"/>
                    <a:pt x="-539" y="47777"/>
                    <a:pt x="495" y="45960"/>
                  </a:cubicBezTo>
                  <a:cubicBezTo>
                    <a:pt x="833" y="45367"/>
                    <a:pt x="1325" y="44876"/>
                    <a:pt x="1920" y="44539"/>
                  </a:cubicBezTo>
                  <a:lnTo>
                    <a:pt x="71832" y="1118"/>
                  </a:lnTo>
                  <a:cubicBezTo>
                    <a:pt x="74019" y="-373"/>
                    <a:pt x="76899" y="-373"/>
                    <a:pt x="79087" y="1118"/>
                  </a:cubicBezTo>
                  <a:lnTo>
                    <a:pt x="145041" y="41907"/>
                  </a:lnTo>
                  <a:cubicBezTo>
                    <a:pt x="146862" y="42939"/>
                    <a:pt x="147500" y="45248"/>
                    <a:pt x="146466" y="47065"/>
                  </a:cubicBezTo>
                  <a:cubicBezTo>
                    <a:pt x="146128" y="47658"/>
                    <a:pt x="145636" y="48149"/>
                    <a:pt x="145041" y="48486"/>
                  </a:cubicBezTo>
                  <a:lnTo>
                    <a:pt x="75295" y="91907"/>
                  </a:lnTo>
                  <a:cubicBezTo>
                    <a:pt x="73042" y="93382"/>
                    <a:pt x="70127" y="93382"/>
                    <a:pt x="67875" y="91907"/>
                  </a:cubicBezTo>
                  <a:close/>
                </a:path>
              </a:pathLst>
            </a:custGeom>
            <a:solidFill>
              <a:srgbClr val="FFFFFF"/>
            </a:solidFill>
            <a:ln w="16481" cap="flat">
              <a:noFill/>
              <a:prstDash val="solid"/>
              <a:miter/>
            </a:ln>
          </p:spPr>
          <p:txBody>
            <a:bodyPr rtlCol="0" anchor="ctr"/>
            <a:lstStyle/>
            <a:p>
              <a:endParaRPr lang="en-US"/>
            </a:p>
          </p:txBody>
        </p:sp>
        <p:sp>
          <p:nvSpPr>
            <p:cNvPr id="482" name="Freeform 481">
              <a:extLst>
                <a:ext uri="{FF2B5EF4-FFF2-40B4-BE49-F238E27FC236}">
                  <a16:creationId xmlns:a16="http://schemas.microsoft.com/office/drawing/2014/main" id="{7FCD40A0-BF37-6040-9927-08E4BF5F4525}"/>
                </a:ext>
              </a:extLst>
            </p:cNvPr>
            <p:cNvSpPr/>
            <p:nvPr/>
          </p:nvSpPr>
          <p:spPr>
            <a:xfrm>
              <a:off x="2049047" y="3946264"/>
              <a:ext cx="131909" cy="82236"/>
            </a:xfrm>
            <a:custGeom>
              <a:avLst/>
              <a:gdLst>
                <a:gd name="connsiteX0" fmla="*/ 67875 w 131908"/>
                <a:gd name="connsiteY0" fmla="*/ 91949 h 82236"/>
                <a:gd name="connsiteX1" fmla="*/ 1920 w 131908"/>
                <a:gd name="connsiteY1" fmla="*/ 51160 h 82236"/>
                <a:gd name="connsiteX2" fmla="*/ 495 w 131908"/>
                <a:gd name="connsiteY2" fmla="*/ 46002 h 82236"/>
                <a:gd name="connsiteX3" fmla="*/ 1920 w 131908"/>
                <a:gd name="connsiteY3" fmla="*/ 44581 h 82236"/>
                <a:gd name="connsiteX4" fmla="*/ 71832 w 131908"/>
                <a:gd name="connsiteY4" fmla="*/ 996 h 82236"/>
                <a:gd name="connsiteX5" fmla="*/ 79087 w 131908"/>
                <a:gd name="connsiteY5" fmla="*/ 996 h 82236"/>
                <a:gd name="connsiteX6" fmla="*/ 145041 w 131908"/>
                <a:gd name="connsiteY6" fmla="*/ 41949 h 82236"/>
                <a:gd name="connsiteX7" fmla="*/ 146245 w 131908"/>
                <a:gd name="connsiteY7" fmla="*/ 47162 h 82236"/>
                <a:gd name="connsiteX8" fmla="*/ 145041 w 131908"/>
                <a:gd name="connsiteY8" fmla="*/ 48364 h 82236"/>
                <a:gd name="connsiteX9" fmla="*/ 75130 w 131908"/>
                <a:gd name="connsiteY9" fmla="*/ 91949 h 82236"/>
                <a:gd name="connsiteX10" fmla="*/ 67875 w 131908"/>
                <a:gd name="connsiteY10" fmla="*/ 91949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875" y="91949"/>
                  </a:moveTo>
                  <a:lnTo>
                    <a:pt x="1920" y="51160"/>
                  </a:lnTo>
                  <a:cubicBezTo>
                    <a:pt x="99" y="50128"/>
                    <a:pt x="-539" y="47819"/>
                    <a:pt x="495" y="46002"/>
                  </a:cubicBezTo>
                  <a:cubicBezTo>
                    <a:pt x="833" y="45409"/>
                    <a:pt x="1325" y="44918"/>
                    <a:pt x="1920" y="44581"/>
                  </a:cubicBezTo>
                  <a:lnTo>
                    <a:pt x="71832" y="996"/>
                  </a:lnTo>
                  <a:cubicBezTo>
                    <a:pt x="74067" y="-332"/>
                    <a:pt x="76852" y="-332"/>
                    <a:pt x="79087" y="996"/>
                  </a:cubicBezTo>
                  <a:lnTo>
                    <a:pt x="145041" y="41949"/>
                  </a:lnTo>
                  <a:cubicBezTo>
                    <a:pt x="146817" y="43057"/>
                    <a:pt x="147356" y="45391"/>
                    <a:pt x="146245" y="47162"/>
                  </a:cubicBezTo>
                  <a:cubicBezTo>
                    <a:pt x="145940" y="47649"/>
                    <a:pt x="145529" y="48059"/>
                    <a:pt x="145041" y="48364"/>
                  </a:cubicBezTo>
                  <a:lnTo>
                    <a:pt x="75130" y="91949"/>
                  </a:lnTo>
                  <a:cubicBezTo>
                    <a:pt x="72916" y="93353"/>
                    <a:pt x="70088" y="93353"/>
                    <a:pt x="67875" y="91949"/>
                  </a:cubicBezTo>
                  <a:close/>
                </a:path>
              </a:pathLst>
            </a:custGeom>
            <a:solidFill>
              <a:srgbClr val="FFFFFF"/>
            </a:solidFill>
            <a:ln w="16481" cap="flat">
              <a:noFill/>
              <a:prstDash val="solid"/>
              <a:miter/>
            </a:ln>
          </p:spPr>
          <p:txBody>
            <a:bodyPr rtlCol="0" anchor="ctr"/>
            <a:lstStyle/>
            <a:p>
              <a:endParaRPr lang="en-US"/>
            </a:p>
          </p:txBody>
        </p:sp>
        <p:sp>
          <p:nvSpPr>
            <p:cNvPr id="483" name="Freeform 482">
              <a:extLst>
                <a:ext uri="{FF2B5EF4-FFF2-40B4-BE49-F238E27FC236}">
                  <a16:creationId xmlns:a16="http://schemas.microsoft.com/office/drawing/2014/main" id="{D3C04B87-4502-B740-8C2C-5C8ACA5127F9}"/>
                </a:ext>
              </a:extLst>
            </p:cNvPr>
            <p:cNvSpPr/>
            <p:nvPr/>
          </p:nvSpPr>
          <p:spPr>
            <a:xfrm>
              <a:off x="1991832" y="3885573"/>
              <a:ext cx="98931" cy="65789"/>
            </a:xfrm>
            <a:custGeom>
              <a:avLst/>
              <a:gdLst>
                <a:gd name="connsiteX0" fmla="*/ 67875 w 98931"/>
                <a:gd name="connsiteY0" fmla="*/ 66127 h 65789"/>
                <a:gd name="connsiteX1" fmla="*/ 1920 w 98931"/>
                <a:gd name="connsiteY1" fmla="*/ 25173 h 65789"/>
                <a:gd name="connsiteX2" fmla="*/ 495 w 98931"/>
                <a:gd name="connsiteY2" fmla="*/ 20016 h 65789"/>
                <a:gd name="connsiteX3" fmla="*/ 1920 w 98931"/>
                <a:gd name="connsiteY3" fmla="*/ 18594 h 65789"/>
                <a:gd name="connsiteX4" fmla="*/ 30281 w 98931"/>
                <a:gd name="connsiteY4" fmla="*/ 996 h 65789"/>
                <a:gd name="connsiteX5" fmla="*/ 37536 w 98931"/>
                <a:gd name="connsiteY5" fmla="*/ 996 h 65789"/>
                <a:gd name="connsiteX6" fmla="*/ 103325 w 98931"/>
                <a:gd name="connsiteY6" fmla="*/ 42607 h 65789"/>
                <a:gd name="connsiteX7" fmla="*/ 104529 w 98931"/>
                <a:gd name="connsiteY7" fmla="*/ 47820 h 65789"/>
                <a:gd name="connsiteX8" fmla="*/ 103325 w 98931"/>
                <a:gd name="connsiteY8" fmla="*/ 49022 h 65789"/>
                <a:gd name="connsiteX9" fmla="*/ 74800 w 98931"/>
                <a:gd name="connsiteY9" fmla="*/ 66785 h 65789"/>
                <a:gd name="connsiteX10" fmla="*/ 67875 w 98931"/>
                <a:gd name="connsiteY10" fmla="*/ 66127 h 6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931" h="65789">
                  <a:moveTo>
                    <a:pt x="67875" y="66127"/>
                  </a:moveTo>
                  <a:lnTo>
                    <a:pt x="1920" y="25173"/>
                  </a:lnTo>
                  <a:cubicBezTo>
                    <a:pt x="99" y="24141"/>
                    <a:pt x="-539" y="21832"/>
                    <a:pt x="495" y="20016"/>
                  </a:cubicBezTo>
                  <a:cubicBezTo>
                    <a:pt x="833" y="19422"/>
                    <a:pt x="1325" y="18931"/>
                    <a:pt x="1920" y="18594"/>
                  </a:cubicBezTo>
                  <a:lnTo>
                    <a:pt x="30281" y="996"/>
                  </a:lnTo>
                  <a:cubicBezTo>
                    <a:pt x="32516" y="-332"/>
                    <a:pt x="35300" y="-332"/>
                    <a:pt x="37536" y="996"/>
                  </a:cubicBezTo>
                  <a:lnTo>
                    <a:pt x="103325" y="42607"/>
                  </a:lnTo>
                  <a:cubicBezTo>
                    <a:pt x="105101" y="43715"/>
                    <a:pt x="105640" y="46049"/>
                    <a:pt x="104529" y="47820"/>
                  </a:cubicBezTo>
                  <a:cubicBezTo>
                    <a:pt x="104224" y="48307"/>
                    <a:pt x="103813" y="48717"/>
                    <a:pt x="103325" y="49022"/>
                  </a:cubicBezTo>
                  <a:lnTo>
                    <a:pt x="74800" y="66785"/>
                  </a:lnTo>
                  <a:cubicBezTo>
                    <a:pt x="72535" y="67788"/>
                    <a:pt x="69909" y="67538"/>
                    <a:pt x="67875" y="66127"/>
                  </a:cubicBezTo>
                  <a:close/>
                </a:path>
              </a:pathLst>
            </a:custGeom>
            <a:solidFill>
              <a:srgbClr val="FFFFFF"/>
            </a:solidFill>
            <a:ln w="16481" cap="flat">
              <a:noFill/>
              <a:prstDash val="solid"/>
              <a:miter/>
            </a:ln>
          </p:spPr>
          <p:txBody>
            <a:bodyPr rtlCol="0" anchor="ctr"/>
            <a:lstStyle/>
            <a:p>
              <a:endParaRPr lang="en-US"/>
            </a:p>
          </p:txBody>
        </p:sp>
        <p:sp>
          <p:nvSpPr>
            <p:cNvPr id="484" name="Freeform 483">
              <a:extLst>
                <a:ext uri="{FF2B5EF4-FFF2-40B4-BE49-F238E27FC236}">
                  <a16:creationId xmlns:a16="http://schemas.microsoft.com/office/drawing/2014/main" id="{0FA35BDB-316F-1F4E-BB51-87A1C74D778C}"/>
                </a:ext>
              </a:extLst>
            </p:cNvPr>
            <p:cNvSpPr/>
            <p:nvPr/>
          </p:nvSpPr>
          <p:spPr>
            <a:xfrm>
              <a:off x="1950281" y="3910738"/>
              <a:ext cx="98931" cy="65789"/>
            </a:xfrm>
            <a:custGeom>
              <a:avLst/>
              <a:gdLst>
                <a:gd name="connsiteX0" fmla="*/ 67875 w 98931"/>
                <a:gd name="connsiteY0" fmla="*/ 66785 h 65789"/>
                <a:gd name="connsiteX1" fmla="*/ 1920 w 98931"/>
                <a:gd name="connsiteY1" fmla="*/ 25996 h 65789"/>
                <a:gd name="connsiteX2" fmla="*/ 495 w 98931"/>
                <a:gd name="connsiteY2" fmla="*/ 20838 h 65789"/>
                <a:gd name="connsiteX3" fmla="*/ 1920 w 98931"/>
                <a:gd name="connsiteY3" fmla="*/ 19417 h 65789"/>
                <a:gd name="connsiteX4" fmla="*/ 29456 w 98931"/>
                <a:gd name="connsiteY4" fmla="*/ 996 h 65789"/>
                <a:gd name="connsiteX5" fmla="*/ 36711 w 98931"/>
                <a:gd name="connsiteY5" fmla="*/ 996 h 65789"/>
                <a:gd name="connsiteX6" fmla="*/ 102666 w 98931"/>
                <a:gd name="connsiteY6" fmla="*/ 41949 h 65789"/>
                <a:gd name="connsiteX7" fmla="*/ 103870 w 98931"/>
                <a:gd name="connsiteY7" fmla="*/ 47163 h 65789"/>
                <a:gd name="connsiteX8" fmla="*/ 102666 w 98931"/>
                <a:gd name="connsiteY8" fmla="*/ 48364 h 65789"/>
                <a:gd name="connsiteX9" fmla="*/ 75294 w 98931"/>
                <a:gd name="connsiteY9" fmla="*/ 66785 h 65789"/>
                <a:gd name="connsiteX10" fmla="*/ 67875 w 98931"/>
                <a:gd name="connsiteY10" fmla="*/ 66785 h 6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931" h="65789">
                  <a:moveTo>
                    <a:pt x="67875" y="66785"/>
                  </a:moveTo>
                  <a:lnTo>
                    <a:pt x="1920" y="25996"/>
                  </a:lnTo>
                  <a:cubicBezTo>
                    <a:pt x="99" y="24964"/>
                    <a:pt x="-539" y="22655"/>
                    <a:pt x="495" y="20838"/>
                  </a:cubicBezTo>
                  <a:cubicBezTo>
                    <a:pt x="833" y="20245"/>
                    <a:pt x="1325" y="19754"/>
                    <a:pt x="1920" y="19417"/>
                  </a:cubicBezTo>
                  <a:lnTo>
                    <a:pt x="29456" y="996"/>
                  </a:lnTo>
                  <a:cubicBezTo>
                    <a:pt x="31691" y="-332"/>
                    <a:pt x="34476" y="-332"/>
                    <a:pt x="36711" y="996"/>
                  </a:cubicBezTo>
                  <a:lnTo>
                    <a:pt x="102666" y="41949"/>
                  </a:lnTo>
                  <a:cubicBezTo>
                    <a:pt x="104441" y="43057"/>
                    <a:pt x="104980" y="45391"/>
                    <a:pt x="103870" y="47163"/>
                  </a:cubicBezTo>
                  <a:cubicBezTo>
                    <a:pt x="103565" y="47649"/>
                    <a:pt x="103153" y="48060"/>
                    <a:pt x="102666" y="48364"/>
                  </a:cubicBezTo>
                  <a:lnTo>
                    <a:pt x="75294" y="66785"/>
                  </a:lnTo>
                  <a:cubicBezTo>
                    <a:pt x="72999" y="68107"/>
                    <a:pt x="70170" y="68107"/>
                    <a:pt x="67875" y="66785"/>
                  </a:cubicBezTo>
                  <a:close/>
                </a:path>
              </a:pathLst>
            </a:custGeom>
            <a:solidFill>
              <a:srgbClr val="FFFFFF"/>
            </a:solidFill>
            <a:ln w="16481" cap="flat">
              <a:noFill/>
              <a:prstDash val="solid"/>
              <a:miter/>
            </a:ln>
          </p:spPr>
          <p:txBody>
            <a:bodyPr rtlCol="0" anchor="ctr"/>
            <a:lstStyle/>
            <a:p>
              <a:endParaRPr lang="en-US"/>
            </a:p>
          </p:txBody>
        </p:sp>
        <p:sp>
          <p:nvSpPr>
            <p:cNvPr id="485" name="Freeform 484">
              <a:extLst>
                <a:ext uri="{FF2B5EF4-FFF2-40B4-BE49-F238E27FC236}">
                  <a16:creationId xmlns:a16="http://schemas.microsoft.com/office/drawing/2014/main" id="{3D4BEC0F-27DB-BD4C-A455-CB2F2E2FE96F}"/>
                </a:ext>
              </a:extLst>
            </p:cNvPr>
            <p:cNvSpPr/>
            <p:nvPr/>
          </p:nvSpPr>
          <p:spPr>
            <a:xfrm>
              <a:off x="1851829" y="3824761"/>
              <a:ext cx="131909" cy="82236"/>
            </a:xfrm>
            <a:custGeom>
              <a:avLst/>
              <a:gdLst>
                <a:gd name="connsiteX0" fmla="*/ 67725 w 131908"/>
                <a:gd name="connsiteY0" fmla="*/ 92071 h 82236"/>
                <a:gd name="connsiteX1" fmla="*/ 1770 w 131908"/>
                <a:gd name="connsiteY1" fmla="*/ 51118 h 82236"/>
                <a:gd name="connsiteX2" fmla="*/ 660 w 131908"/>
                <a:gd name="connsiteY2" fmla="*/ 45646 h 82236"/>
                <a:gd name="connsiteX3" fmla="*/ 1770 w 131908"/>
                <a:gd name="connsiteY3" fmla="*/ 44539 h 82236"/>
                <a:gd name="connsiteX4" fmla="*/ 71517 w 131908"/>
                <a:gd name="connsiteY4" fmla="*/ 1118 h 82236"/>
                <a:gd name="connsiteX5" fmla="*/ 78772 w 131908"/>
                <a:gd name="connsiteY5" fmla="*/ 1118 h 82236"/>
                <a:gd name="connsiteX6" fmla="*/ 144726 w 131908"/>
                <a:gd name="connsiteY6" fmla="*/ 41907 h 82236"/>
                <a:gd name="connsiteX7" fmla="*/ 145837 w 131908"/>
                <a:gd name="connsiteY7" fmla="*/ 47379 h 82236"/>
                <a:gd name="connsiteX8" fmla="*/ 144726 w 131908"/>
                <a:gd name="connsiteY8" fmla="*/ 48486 h 82236"/>
                <a:gd name="connsiteX9" fmla="*/ 74815 w 131908"/>
                <a:gd name="connsiteY9" fmla="*/ 92071 h 82236"/>
                <a:gd name="connsiteX10" fmla="*/ 67725 w 131908"/>
                <a:gd name="connsiteY10" fmla="*/ 9207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908" h="82236">
                  <a:moveTo>
                    <a:pt x="67725" y="92071"/>
                  </a:moveTo>
                  <a:lnTo>
                    <a:pt x="1770" y="51118"/>
                  </a:lnTo>
                  <a:cubicBezTo>
                    <a:pt x="-51" y="49913"/>
                    <a:pt x="-548" y="47463"/>
                    <a:pt x="660" y="45646"/>
                  </a:cubicBezTo>
                  <a:cubicBezTo>
                    <a:pt x="952" y="45207"/>
                    <a:pt x="1330" y="44830"/>
                    <a:pt x="1770" y="44539"/>
                  </a:cubicBezTo>
                  <a:lnTo>
                    <a:pt x="71517" y="1118"/>
                  </a:lnTo>
                  <a:cubicBezTo>
                    <a:pt x="73704" y="-373"/>
                    <a:pt x="76585" y="-373"/>
                    <a:pt x="78772" y="1118"/>
                  </a:cubicBezTo>
                  <a:lnTo>
                    <a:pt x="144726" y="41907"/>
                  </a:lnTo>
                  <a:cubicBezTo>
                    <a:pt x="146548" y="43112"/>
                    <a:pt x="147045" y="45562"/>
                    <a:pt x="145837" y="47379"/>
                  </a:cubicBezTo>
                  <a:cubicBezTo>
                    <a:pt x="145544" y="47818"/>
                    <a:pt x="145167" y="48195"/>
                    <a:pt x="144726" y="48486"/>
                  </a:cubicBezTo>
                  <a:lnTo>
                    <a:pt x="74815" y="92071"/>
                  </a:lnTo>
                  <a:cubicBezTo>
                    <a:pt x="72621" y="93335"/>
                    <a:pt x="69918" y="93335"/>
                    <a:pt x="67725" y="92071"/>
                  </a:cubicBezTo>
                  <a:close/>
                </a:path>
              </a:pathLst>
            </a:custGeom>
            <a:solidFill>
              <a:srgbClr val="FFFFFF"/>
            </a:solidFill>
            <a:ln w="16481" cap="flat">
              <a:noFill/>
              <a:prstDash val="solid"/>
              <a:miter/>
            </a:ln>
          </p:spPr>
          <p:txBody>
            <a:bodyPr rtlCol="0" anchor="ctr"/>
            <a:lstStyle/>
            <a:p>
              <a:endParaRPr lang="en-US"/>
            </a:p>
          </p:txBody>
        </p:sp>
        <p:sp>
          <p:nvSpPr>
            <p:cNvPr id="486" name="Freeform 485">
              <a:extLst>
                <a:ext uri="{FF2B5EF4-FFF2-40B4-BE49-F238E27FC236}">
                  <a16:creationId xmlns:a16="http://schemas.microsoft.com/office/drawing/2014/main" id="{BCB80D55-5B6B-784A-9B50-A98E49938133}"/>
                </a:ext>
              </a:extLst>
            </p:cNvPr>
            <p:cNvSpPr/>
            <p:nvPr/>
          </p:nvSpPr>
          <p:spPr>
            <a:xfrm>
              <a:off x="2344603" y="4128504"/>
              <a:ext cx="428703" cy="263156"/>
            </a:xfrm>
            <a:custGeom>
              <a:avLst/>
              <a:gdLst>
                <a:gd name="connsiteX0" fmla="*/ 2005 w 428703"/>
                <a:gd name="connsiteY0" fmla="*/ 44577 h 263156"/>
                <a:gd name="connsiteX1" fmla="*/ 71752 w 428703"/>
                <a:gd name="connsiteY1" fmla="*/ 992 h 263156"/>
                <a:gd name="connsiteX2" fmla="*/ 79172 w 428703"/>
                <a:gd name="connsiteY2" fmla="*/ 992 h 263156"/>
                <a:gd name="connsiteX3" fmla="*/ 145126 w 428703"/>
                <a:gd name="connsiteY3" fmla="*/ 41945 h 263156"/>
                <a:gd name="connsiteX4" fmla="*/ 145126 w 428703"/>
                <a:gd name="connsiteY4" fmla="*/ 41945 h 263156"/>
                <a:gd name="connsiteX5" fmla="*/ 389652 w 428703"/>
                <a:gd name="connsiteY5" fmla="*/ 192273 h 263156"/>
                <a:gd name="connsiteX6" fmla="*/ 389652 w 428703"/>
                <a:gd name="connsiteY6" fmla="*/ 192273 h 263156"/>
                <a:gd name="connsiteX7" fmla="*/ 441261 w 428703"/>
                <a:gd name="connsiteY7" fmla="*/ 224016 h 263156"/>
                <a:gd name="connsiteX8" fmla="*/ 442465 w 428703"/>
                <a:gd name="connsiteY8" fmla="*/ 229229 h 263156"/>
                <a:gd name="connsiteX9" fmla="*/ 441261 w 428703"/>
                <a:gd name="connsiteY9" fmla="*/ 230431 h 263156"/>
                <a:gd name="connsiteX10" fmla="*/ 371514 w 428703"/>
                <a:gd name="connsiteY10" fmla="*/ 274016 h 263156"/>
                <a:gd name="connsiteX11" fmla="*/ 364095 w 428703"/>
                <a:gd name="connsiteY11" fmla="*/ 274016 h 263156"/>
                <a:gd name="connsiteX12" fmla="*/ 298140 w 428703"/>
                <a:gd name="connsiteY12" fmla="*/ 233227 h 263156"/>
                <a:gd name="connsiteX13" fmla="*/ 298140 w 428703"/>
                <a:gd name="connsiteY13" fmla="*/ 233227 h 263156"/>
                <a:gd name="connsiteX14" fmla="*/ 39269 w 428703"/>
                <a:gd name="connsiteY14" fmla="*/ 74017 h 263156"/>
                <a:gd name="connsiteX15" fmla="*/ 39269 w 428703"/>
                <a:gd name="connsiteY15" fmla="*/ 74017 h 263156"/>
                <a:gd name="connsiteX16" fmla="*/ 1840 w 428703"/>
                <a:gd name="connsiteY16" fmla="*/ 51155 h 263156"/>
                <a:gd name="connsiteX17" fmla="*/ 542 w 428703"/>
                <a:gd name="connsiteY17" fmla="*/ 45965 h 263156"/>
                <a:gd name="connsiteX18" fmla="*/ 2005 w 428703"/>
                <a:gd name="connsiteY18" fmla="*/ 44577 h 26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703" h="263156">
                  <a:moveTo>
                    <a:pt x="2005" y="44577"/>
                  </a:moveTo>
                  <a:lnTo>
                    <a:pt x="71752" y="992"/>
                  </a:lnTo>
                  <a:cubicBezTo>
                    <a:pt x="74048" y="-331"/>
                    <a:pt x="76876" y="-331"/>
                    <a:pt x="79172" y="992"/>
                  </a:cubicBezTo>
                  <a:lnTo>
                    <a:pt x="145126" y="41945"/>
                  </a:lnTo>
                  <a:lnTo>
                    <a:pt x="145126" y="41945"/>
                  </a:lnTo>
                  <a:lnTo>
                    <a:pt x="389652" y="192273"/>
                  </a:lnTo>
                  <a:lnTo>
                    <a:pt x="389652" y="192273"/>
                  </a:lnTo>
                  <a:lnTo>
                    <a:pt x="441261" y="224016"/>
                  </a:lnTo>
                  <a:cubicBezTo>
                    <a:pt x="443037" y="225124"/>
                    <a:pt x="443576" y="227458"/>
                    <a:pt x="442465" y="229229"/>
                  </a:cubicBezTo>
                  <a:cubicBezTo>
                    <a:pt x="442160" y="229716"/>
                    <a:pt x="441749" y="230127"/>
                    <a:pt x="441261" y="230431"/>
                  </a:cubicBezTo>
                  <a:lnTo>
                    <a:pt x="371514" y="274016"/>
                  </a:lnTo>
                  <a:cubicBezTo>
                    <a:pt x="369219" y="275338"/>
                    <a:pt x="366390" y="275338"/>
                    <a:pt x="364095" y="274016"/>
                  </a:cubicBezTo>
                  <a:lnTo>
                    <a:pt x="298140" y="233227"/>
                  </a:lnTo>
                  <a:lnTo>
                    <a:pt x="298140" y="233227"/>
                  </a:lnTo>
                  <a:lnTo>
                    <a:pt x="39269" y="74017"/>
                  </a:lnTo>
                  <a:lnTo>
                    <a:pt x="39269" y="74017"/>
                  </a:lnTo>
                  <a:lnTo>
                    <a:pt x="1840" y="51155"/>
                  </a:lnTo>
                  <a:cubicBezTo>
                    <a:pt x="45" y="50080"/>
                    <a:pt x="-536" y="47756"/>
                    <a:pt x="542" y="45965"/>
                  </a:cubicBezTo>
                  <a:cubicBezTo>
                    <a:pt x="895" y="45379"/>
                    <a:pt x="1401" y="44899"/>
                    <a:pt x="2005" y="44577"/>
                  </a:cubicBezTo>
                  <a:close/>
                </a:path>
              </a:pathLst>
            </a:custGeom>
            <a:solidFill>
              <a:srgbClr val="FFFFFF"/>
            </a:solidFill>
            <a:ln w="16481" cap="flat">
              <a:noFill/>
              <a:prstDash val="solid"/>
              <a:miter/>
            </a:ln>
          </p:spPr>
          <p:txBody>
            <a:bodyPr rtlCol="0" anchor="ctr"/>
            <a:lstStyle/>
            <a:p>
              <a:endParaRPr lang="en-US"/>
            </a:p>
          </p:txBody>
        </p:sp>
        <p:sp>
          <p:nvSpPr>
            <p:cNvPr id="487" name="Freeform 486">
              <a:extLst>
                <a:ext uri="{FF2B5EF4-FFF2-40B4-BE49-F238E27FC236}">
                  <a16:creationId xmlns:a16="http://schemas.microsoft.com/office/drawing/2014/main" id="{D90492A0-6683-884F-B47C-E43EB444D6D9}"/>
                </a:ext>
              </a:extLst>
            </p:cNvPr>
            <p:cNvSpPr/>
            <p:nvPr/>
          </p:nvSpPr>
          <p:spPr>
            <a:xfrm>
              <a:off x="5029135" y="3317965"/>
              <a:ext cx="346260" cy="493418"/>
            </a:xfrm>
            <a:custGeom>
              <a:avLst/>
              <a:gdLst>
                <a:gd name="connsiteX0" fmla="*/ 0 w 346260"/>
                <a:gd name="connsiteY0" fmla="*/ 28970 h 493417"/>
                <a:gd name="connsiteX1" fmla="*/ 0 w 346260"/>
                <a:gd name="connsiteY1" fmla="*/ 312356 h 493417"/>
                <a:gd name="connsiteX2" fmla="*/ 10058 w 346260"/>
                <a:gd name="connsiteY2" fmla="*/ 331435 h 493417"/>
                <a:gd name="connsiteX3" fmla="*/ 10883 w 346260"/>
                <a:gd name="connsiteY3" fmla="*/ 331435 h 493417"/>
                <a:gd name="connsiteX4" fmla="*/ 103713 w 346260"/>
                <a:gd name="connsiteY4" fmla="*/ 388671 h 493417"/>
                <a:gd name="connsiteX5" fmla="*/ 295475 w 346260"/>
                <a:gd name="connsiteY5" fmla="*/ 506433 h 493417"/>
                <a:gd name="connsiteX6" fmla="*/ 305533 w 346260"/>
                <a:gd name="connsiteY6" fmla="*/ 506433 h 493417"/>
                <a:gd name="connsiteX7" fmla="*/ 343127 w 346260"/>
                <a:gd name="connsiteY7" fmla="*/ 483407 h 493417"/>
                <a:gd name="connsiteX8" fmla="*/ 348404 w 346260"/>
                <a:gd name="connsiteY8" fmla="*/ 473868 h 493417"/>
                <a:gd name="connsiteX9" fmla="*/ 348404 w 346260"/>
                <a:gd name="connsiteY9" fmla="*/ 200350 h 493417"/>
                <a:gd name="connsiteX10" fmla="*/ 333729 w 346260"/>
                <a:gd name="connsiteY10" fmla="*/ 174199 h 493417"/>
                <a:gd name="connsiteX11" fmla="*/ 52104 w 346260"/>
                <a:gd name="connsiteY11" fmla="*/ 1667 h 493417"/>
                <a:gd name="connsiteX12" fmla="*/ 40232 w 346260"/>
                <a:gd name="connsiteY12" fmla="*/ 1667 h 493417"/>
                <a:gd name="connsiteX13" fmla="*/ 4452 w 346260"/>
                <a:gd name="connsiteY13" fmla="*/ 23377 h 493417"/>
                <a:gd name="connsiteX14" fmla="*/ 3133 w 346260"/>
                <a:gd name="connsiteY14" fmla="*/ 23377 h 493417"/>
                <a:gd name="connsiteX15" fmla="*/ 0 w 346260"/>
                <a:gd name="connsiteY15" fmla="*/ 28969 h 49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260" h="493417">
                  <a:moveTo>
                    <a:pt x="0" y="28970"/>
                  </a:moveTo>
                  <a:lnTo>
                    <a:pt x="0" y="312356"/>
                  </a:lnTo>
                  <a:cubicBezTo>
                    <a:pt x="-23" y="319985"/>
                    <a:pt x="3744" y="327130"/>
                    <a:pt x="10058" y="331435"/>
                  </a:cubicBezTo>
                  <a:cubicBezTo>
                    <a:pt x="10058" y="331435"/>
                    <a:pt x="10058" y="331435"/>
                    <a:pt x="10883" y="331435"/>
                  </a:cubicBezTo>
                  <a:lnTo>
                    <a:pt x="103713" y="388671"/>
                  </a:lnTo>
                  <a:lnTo>
                    <a:pt x="295475" y="506433"/>
                  </a:lnTo>
                  <a:cubicBezTo>
                    <a:pt x="298507" y="508503"/>
                    <a:pt x="302502" y="508503"/>
                    <a:pt x="305533" y="506433"/>
                  </a:cubicBezTo>
                  <a:lnTo>
                    <a:pt x="343127" y="483407"/>
                  </a:lnTo>
                  <a:cubicBezTo>
                    <a:pt x="346425" y="481354"/>
                    <a:pt x="348422" y="477745"/>
                    <a:pt x="348404" y="473868"/>
                  </a:cubicBezTo>
                  <a:lnTo>
                    <a:pt x="348404" y="200350"/>
                  </a:lnTo>
                  <a:cubicBezTo>
                    <a:pt x="348486" y="189659"/>
                    <a:pt x="342908" y="179718"/>
                    <a:pt x="333729" y="174199"/>
                  </a:cubicBezTo>
                  <a:lnTo>
                    <a:pt x="52104" y="1667"/>
                  </a:lnTo>
                  <a:cubicBezTo>
                    <a:pt x="48460" y="-556"/>
                    <a:pt x="43876" y="-556"/>
                    <a:pt x="40232" y="1667"/>
                  </a:cubicBezTo>
                  <a:lnTo>
                    <a:pt x="4452" y="23377"/>
                  </a:lnTo>
                  <a:lnTo>
                    <a:pt x="3133" y="23377"/>
                  </a:lnTo>
                  <a:cubicBezTo>
                    <a:pt x="1292" y="24671"/>
                    <a:pt x="139" y="26728"/>
                    <a:pt x="0" y="28969"/>
                  </a:cubicBezTo>
                  <a:close/>
                </a:path>
              </a:pathLst>
            </a:custGeom>
            <a:solidFill>
              <a:schemeClr val="accent1"/>
            </a:solidFill>
            <a:ln w="16481" cap="flat">
              <a:noFill/>
              <a:prstDash val="solid"/>
              <a:miter/>
            </a:ln>
          </p:spPr>
          <p:txBody>
            <a:bodyPr rtlCol="0" anchor="ctr"/>
            <a:lstStyle/>
            <a:p>
              <a:endParaRPr lang="en-US"/>
            </a:p>
          </p:txBody>
        </p:sp>
        <p:sp>
          <p:nvSpPr>
            <p:cNvPr id="488" name="Freeform 487">
              <a:extLst>
                <a:ext uri="{FF2B5EF4-FFF2-40B4-BE49-F238E27FC236}">
                  <a16:creationId xmlns:a16="http://schemas.microsoft.com/office/drawing/2014/main" id="{4DD41925-0E45-C445-B11B-4FCC952AD70F}"/>
                </a:ext>
              </a:extLst>
            </p:cNvPr>
            <p:cNvSpPr/>
            <p:nvPr/>
          </p:nvSpPr>
          <p:spPr>
            <a:xfrm>
              <a:off x="5032273" y="3317965"/>
              <a:ext cx="346260" cy="493418"/>
            </a:xfrm>
            <a:custGeom>
              <a:avLst/>
              <a:gdLst>
                <a:gd name="connsiteX0" fmla="*/ 0 w 346260"/>
                <a:gd name="connsiteY0" fmla="*/ 28970 h 493417"/>
                <a:gd name="connsiteX1" fmla="*/ 0 w 346260"/>
                <a:gd name="connsiteY1" fmla="*/ 312356 h 493417"/>
                <a:gd name="connsiteX2" fmla="*/ 10058 w 346260"/>
                <a:gd name="connsiteY2" fmla="*/ 331435 h 493417"/>
                <a:gd name="connsiteX3" fmla="*/ 10883 w 346260"/>
                <a:gd name="connsiteY3" fmla="*/ 331435 h 493417"/>
                <a:gd name="connsiteX4" fmla="*/ 103713 w 346260"/>
                <a:gd name="connsiteY4" fmla="*/ 388671 h 493417"/>
                <a:gd name="connsiteX5" fmla="*/ 295475 w 346260"/>
                <a:gd name="connsiteY5" fmla="*/ 506433 h 493417"/>
                <a:gd name="connsiteX6" fmla="*/ 305533 w 346260"/>
                <a:gd name="connsiteY6" fmla="*/ 506433 h 493417"/>
                <a:gd name="connsiteX7" fmla="*/ 343127 w 346260"/>
                <a:gd name="connsiteY7" fmla="*/ 483407 h 493417"/>
                <a:gd name="connsiteX8" fmla="*/ 348404 w 346260"/>
                <a:gd name="connsiteY8" fmla="*/ 473868 h 493417"/>
                <a:gd name="connsiteX9" fmla="*/ 348404 w 346260"/>
                <a:gd name="connsiteY9" fmla="*/ 200350 h 493417"/>
                <a:gd name="connsiteX10" fmla="*/ 333729 w 346260"/>
                <a:gd name="connsiteY10" fmla="*/ 174199 h 493417"/>
                <a:gd name="connsiteX11" fmla="*/ 52104 w 346260"/>
                <a:gd name="connsiteY11" fmla="*/ 1667 h 493417"/>
                <a:gd name="connsiteX12" fmla="*/ 40232 w 346260"/>
                <a:gd name="connsiteY12" fmla="*/ 1667 h 493417"/>
                <a:gd name="connsiteX13" fmla="*/ 4452 w 346260"/>
                <a:gd name="connsiteY13" fmla="*/ 23377 h 493417"/>
                <a:gd name="connsiteX14" fmla="*/ 3133 w 346260"/>
                <a:gd name="connsiteY14" fmla="*/ 23377 h 493417"/>
                <a:gd name="connsiteX15" fmla="*/ 0 w 346260"/>
                <a:gd name="connsiteY15" fmla="*/ 28969 h 49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260" h="493417">
                  <a:moveTo>
                    <a:pt x="0" y="28970"/>
                  </a:moveTo>
                  <a:lnTo>
                    <a:pt x="0" y="312356"/>
                  </a:lnTo>
                  <a:cubicBezTo>
                    <a:pt x="-23" y="319985"/>
                    <a:pt x="3744" y="327130"/>
                    <a:pt x="10058" y="331435"/>
                  </a:cubicBezTo>
                  <a:cubicBezTo>
                    <a:pt x="10058" y="331435"/>
                    <a:pt x="10058" y="331435"/>
                    <a:pt x="10883" y="331435"/>
                  </a:cubicBezTo>
                  <a:lnTo>
                    <a:pt x="103713" y="388671"/>
                  </a:lnTo>
                  <a:lnTo>
                    <a:pt x="295475" y="506433"/>
                  </a:lnTo>
                  <a:cubicBezTo>
                    <a:pt x="298507" y="508503"/>
                    <a:pt x="302502" y="508503"/>
                    <a:pt x="305533" y="506433"/>
                  </a:cubicBezTo>
                  <a:lnTo>
                    <a:pt x="343127" y="483407"/>
                  </a:lnTo>
                  <a:cubicBezTo>
                    <a:pt x="346425" y="481354"/>
                    <a:pt x="348422" y="477745"/>
                    <a:pt x="348404" y="473868"/>
                  </a:cubicBezTo>
                  <a:lnTo>
                    <a:pt x="348404" y="200350"/>
                  </a:lnTo>
                  <a:cubicBezTo>
                    <a:pt x="348486" y="189659"/>
                    <a:pt x="342908" y="179718"/>
                    <a:pt x="333729" y="174199"/>
                  </a:cubicBezTo>
                  <a:lnTo>
                    <a:pt x="52104" y="1667"/>
                  </a:lnTo>
                  <a:cubicBezTo>
                    <a:pt x="48460" y="-556"/>
                    <a:pt x="43876" y="-556"/>
                    <a:pt x="40232" y="1667"/>
                  </a:cubicBezTo>
                  <a:lnTo>
                    <a:pt x="4452" y="23377"/>
                  </a:lnTo>
                  <a:lnTo>
                    <a:pt x="3133" y="23377"/>
                  </a:lnTo>
                  <a:cubicBezTo>
                    <a:pt x="1292" y="24671"/>
                    <a:pt x="139" y="26728"/>
                    <a:pt x="0" y="28969"/>
                  </a:cubicBezTo>
                  <a:close/>
                </a:path>
              </a:pathLst>
            </a:custGeom>
            <a:solidFill>
              <a:srgbClr val="454545">
                <a:alpha val="30000"/>
              </a:srgbClr>
            </a:solidFill>
            <a:ln w="16481" cap="flat">
              <a:noFill/>
              <a:prstDash val="solid"/>
              <a:miter/>
            </a:ln>
          </p:spPr>
          <p:txBody>
            <a:bodyPr rtlCol="0" anchor="ctr"/>
            <a:lstStyle/>
            <a:p>
              <a:endParaRPr lang="en-US" dirty="0"/>
            </a:p>
          </p:txBody>
        </p:sp>
        <p:sp>
          <p:nvSpPr>
            <p:cNvPr id="489" name="Freeform 488">
              <a:extLst>
                <a:ext uri="{FF2B5EF4-FFF2-40B4-BE49-F238E27FC236}">
                  <a16:creationId xmlns:a16="http://schemas.microsoft.com/office/drawing/2014/main" id="{2F5E5C2B-D007-1C4F-816F-D48A11AC4760}"/>
                </a:ext>
              </a:extLst>
            </p:cNvPr>
            <p:cNvSpPr/>
            <p:nvPr/>
          </p:nvSpPr>
          <p:spPr>
            <a:xfrm>
              <a:off x="5029135" y="3340060"/>
              <a:ext cx="296794" cy="476970"/>
            </a:xfrm>
            <a:custGeom>
              <a:avLst/>
              <a:gdLst>
                <a:gd name="connsiteX0" fmla="*/ 0 w 296794"/>
                <a:gd name="connsiteY0" fmla="*/ 6875 h 476970"/>
                <a:gd name="connsiteX1" fmla="*/ 0 w 296794"/>
                <a:gd name="connsiteY1" fmla="*/ 290261 h 476970"/>
                <a:gd name="connsiteX2" fmla="*/ 10058 w 296794"/>
                <a:gd name="connsiteY2" fmla="*/ 309340 h 476970"/>
                <a:gd name="connsiteX3" fmla="*/ 10883 w 296794"/>
                <a:gd name="connsiteY3" fmla="*/ 309340 h 476970"/>
                <a:gd name="connsiteX4" fmla="*/ 103713 w 296794"/>
                <a:gd name="connsiteY4" fmla="*/ 366577 h 476970"/>
                <a:gd name="connsiteX5" fmla="*/ 295475 w 296794"/>
                <a:gd name="connsiteY5" fmla="*/ 484339 h 476970"/>
                <a:gd name="connsiteX6" fmla="*/ 305533 w 296794"/>
                <a:gd name="connsiteY6" fmla="*/ 484339 h 476970"/>
                <a:gd name="connsiteX7" fmla="*/ 309820 w 296794"/>
                <a:gd name="connsiteY7" fmla="*/ 476609 h 476970"/>
                <a:gd name="connsiteX8" fmla="*/ 309821 w 296794"/>
                <a:gd name="connsiteY8" fmla="*/ 200788 h 476970"/>
                <a:gd name="connsiteX9" fmla="*/ 296135 w 296794"/>
                <a:gd name="connsiteY9" fmla="*/ 176117 h 476970"/>
                <a:gd name="connsiteX10" fmla="*/ 10718 w 296794"/>
                <a:gd name="connsiteY10" fmla="*/ 790 h 476970"/>
                <a:gd name="connsiteX11" fmla="*/ 4452 w 296794"/>
                <a:gd name="connsiteY11" fmla="*/ 790 h 476970"/>
                <a:gd name="connsiteX12" fmla="*/ 3133 w 296794"/>
                <a:gd name="connsiteY12" fmla="*/ 790 h 476970"/>
                <a:gd name="connsiteX13" fmla="*/ 0 w 296794"/>
                <a:gd name="connsiteY13" fmla="*/ 6875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794" h="476970">
                  <a:moveTo>
                    <a:pt x="0" y="6875"/>
                  </a:moveTo>
                  <a:lnTo>
                    <a:pt x="0" y="290261"/>
                  </a:lnTo>
                  <a:cubicBezTo>
                    <a:pt x="-23" y="297890"/>
                    <a:pt x="3744" y="305035"/>
                    <a:pt x="10058" y="309340"/>
                  </a:cubicBezTo>
                  <a:cubicBezTo>
                    <a:pt x="10058" y="309340"/>
                    <a:pt x="10058" y="309340"/>
                    <a:pt x="10883" y="309340"/>
                  </a:cubicBezTo>
                  <a:lnTo>
                    <a:pt x="103713" y="366577"/>
                  </a:lnTo>
                  <a:lnTo>
                    <a:pt x="295475" y="484339"/>
                  </a:lnTo>
                  <a:cubicBezTo>
                    <a:pt x="298507" y="486409"/>
                    <a:pt x="302502" y="486409"/>
                    <a:pt x="305533" y="484339"/>
                  </a:cubicBezTo>
                  <a:cubicBezTo>
                    <a:pt x="308166" y="482637"/>
                    <a:pt x="309774" y="479738"/>
                    <a:pt x="309820" y="476609"/>
                  </a:cubicBezTo>
                  <a:lnTo>
                    <a:pt x="309821" y="200788"/>
                  </a:lnTo>
                  <a:cubicBezTo>
                    <a:pt x="309760" y="190779"/>
                    <a:pt x="304605" y="181485"/>
                    <a:pt x="296135" y="176117"/>
                  </a:cubicBezTo>
                  <a:lnTo>
                    <a:pt x="10718" y="790"/>
                  </a:lnTo>
                  <a:cubicBezTo>
                    <a:pt x="8762" y="-263"/>
                    <a:pt x="6407" y="-263"/>
                    <a:pt x="4452" y="790"/>
                  </a:cubicBezTo>
                  <a:lnTo>
                    <a:pt x="3133" y="790"/>
                  </a:lnTo>
                  <a:cubicBezTo>
                    <a:pt x="1155" y="2186"/>
                    <a:pt x="-14" y="4458"/>
                    <a:pt x="0" y="6875"/>
                  </a:cubicBezTo>
                  <a:close/>
                </a:path>
              </a:pathLst>
            </a:custGeom>
            <a:solidFill>
              <a:schemeClr val="accent1"/>
            </a:solidFill>
            <a:ln w="16481" cap="flat">
              <a:noFill/>
              <a:prstDash val="solid"/>
              <a:miter/>
            </a:ln>
          </p:spPr>
          <p:txBody>
            <a:bodyPr rtlCol="0" anchor="ctr"/>
            <a:lstStyle/>
            <a:p>
              <a:endParaRPr lang="en-US"/>
            </a:p>
          </p:txBody>
        </p:sp>
        <p:sp>
          <p:nvSpPr>
            <p:cNvPr id="490" name="Freeform 489">
              <a:extLst>
                <a:ext uri="{FF2B5EF4-FFF2-40B4-BE49-F238E27FC236}">
                  <a16:creationId xmlns:a16="http://schemas.microsoft.com/office/drawing/2014/main" id="{E2C6F610-E393-B74B-A95E-5FA7B05B8C15}"/>
                </a:ext>
              </a:extLst>
            </p:cNvPr>
            <p:cNvSpPr/>
            <p:nvPr/>
          </p:nvSpPr>
          <p:spPr>
            <a:xfrm>
              <a:off x="4429223" y="2364079"/>
              <a:ext cx="346260" cy="509865"/>
            </a:xfrm>
            <a:custGeom>
              <a:avLst/>
              <a:gdLst>
                <a:gd name="connsiteX0" fmla="*/ 58 w 346260"/>
                <a:gd name="connsiteY0" fmla="*/ 30231 h 509864"/>
                <a:gd name="connsiteX1" fmla="*/ 58 w 346260"/>
                <a:gd name="connsiteY1" fmla="*/ 314110 h 509864"/>
                <a:gd name="connsiteX2" fmla="*/ 10116 w 346260"/>
                <a:gd name="connsiteY2" fmla="*/ 333354 h 509864"/>
                <a:gd name="connsiteX3" fmla="*/ 10941 w 346260"/>
                <a:gd name="connsiteY3" fmla="*/ 333354 h 509864"/>
                <a:gd name="connsiteX4" fmla="*/ 103771 w 346260"/>
                <a:gd name="connsiteY4" fmla="*/ 390426 h 509864"/>
                <a:gd name="connsiteX5" fmla="*/ 295533 w 346260"/>
                <a:gd name="connsiteY5" fmla="*/ 508352 h 509864"/>
                <a:gd name="connsiteX6" fmla="*/ 305592 w 346260"/>
                <a:gd name="connsiteY6" fmla="*/ 508352 h 509864"/>
                <a:gd name="connsiteX7" fmla="*/ 343185 w 346260"/>
                <a:gd name="connsiteY7" fmla="*/ 485162 h 509864"/>
                <a:gd name="connsiteX8" fmla="*/ 348462 w 346260"/>
                <a:gd name="connsiteY8" fmla="*/ 475787 h 509864"/>
                <a:gd name="connsiteX9" fmla="*/ 348462 w 346260"/>
                <a:gd name="connsiteY9" fmla="*/ 201611 h 509864"/>
                <a:gd name="connsiteX10" fmla="*/ 333787 w 346260"/>
                <a:gd name="connsiteY10" fmla="*/ 175460 h 509864"/>
                <a:gd name="connsiteX11" fmla="*/ 52162 w 346260"/>
                <a:gd name="connsiteY11" fmla="*/ 1612 h 509864"/>
                <a:gd name="connsiteX12" fmla="*/ 40290 w 346260"/>
                <a:gd name="connsiteY12" fmla="*/ 1612 h 509864"/>
                <a:gd name="connsiteX13" fmla="*/ 4510 w 346260"/>
                <a:gd name="connsiteY13" fmla="*/ 23323 h 509864"/>
                <a:gd name="connsiteX14" fmla="*/ 3191 w 346260"/>
                <a:gd name="connsiteY14" fmla="*/ 23323 h 509864"/>
                <a:gd name="connsiteX15" fmla="*/ 58 w 346260"/>
                <a:gd name="connsiteY15" fmla="*/ 30231 h 50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260" h="509864">
                  <a:moveTo>
                    <a:pt x="58" y="30231"/>
                  </a:moveTo>
                  <a:lnTo>
                    <a:pt x="58" y="314110"/>
                  </a:lnTo>
                  <a:cubicBezTo>
                    <a:pt x="10" y="321790"/>
                    <a:pt x="3776" y="328996"/>
                    <a:pt x="10116" y="333354"/>
                  </a:cubicBezTo>
                  <a:lnTo>
                    <a:pt x="10941" y="333354"/>
                  </a:lnTo>
                  <a:lnTo>
                    <a:pt x="103771" y="390426"/>
                  </a:lnTo>
                  <a:lnTo>
                    <a:pt x="295533" y="508352"/>
                  </a:lnTo>
                  <a:cubicBezTo>
                    <a:pt x="298565" y="510422"/>
                    <a:pt x="302560" y="510422"/>
                    <a:pt x="305592" y="508352"/>
                  </a:cubicBezTo>
                  <a:lnTo>
                    <a:pt x="343185" y="485162"/>
                  </a:lnTo>
                  <a:cubicBezTo>
                    <a:pt x="346457" y="483163"/>
                    <a:pt x="348454" y="479614"/>
                    <a:pt x="348462" y="475787"/>
                  </a:cubicBezTo>
                  <a:lnTo>
                    <a:pt x="348462" y="201611"/>
                  </a:lnTo>
                  <a:cubicBezTo>
                    <a:pt x="348544" y="190920"/>
                    <a:pt x="342966" y="180980"/>
                    <a:pt x="333787" y="175460"/>
                  </a:cubicBezTo>
                  <a:lnTo>
                    <a:pt x="52162" y="1612"/>
                  </a:lnTo>
                  <a:cubicBezTo>
                    <a:pt x="48498" y="-537"/>
                    <a:pt x="43954" y="-537"/>
                    <a:pt x="40290" y="1612"/>
                  </a:cubicBezTo>
                  <a:lnTo>
                    <a:pt x="4510" y="23323"/>
                  </a:lnTo>
                  <a:cubicBezTo>
                    <a:pt x="4510" y="23323"/>
                    <a:pt x="3686" y="23323"/>
                    <a:pt x="3191" y="23323"/>
                  </a:cubicBezTo>
                  <a:cubicBezTo>
                    <a:pt x="924" y="24852"/>
                    <a:pt x="-287" y="27523"/>
                    <a:pt x="58" y="30231"/>
                  </a:cubicBezTo>
                  <a:close/>
                </a:path>
              </a:pathLst>
            </a:custGeom>
            <a:solidFill>
              <a:schemeClr val="accent4"/>
            </a:solidFill>
            <a:ln w="16481" cap="flat">
              <a:noFill/>
              <a:prstDash val="solid"/>
              <a:miter/>
            </a:ln>
          </p:spPr>
          <p:txBody>
            <a:bodyPr rtlCol="0" anchor="ctr"/>
            <a:lstStyle/>
            <a:p>
              <a:endParaRPr lang="en-US"/>
            </a:p>
          </p:txBody>
        </p:sp>
        <p:sp>
          <p:nvSpPr>
            <p:cNvPr id="491" name="Freeform 490">
              <a:extLst>
                <a:ext uri="{FF2B5EF4-FFF2-40B4-BE49-F238E27FC236}">
                  <a16:creationId xmlns:a16="http://schemas.microsoft.com/office/drawing/2014/main" id="{4B264D0E-E2AC-784C-9A3A-4D355DDFD0B0}"/>
                </a:ext>
              </a:extLst>
            </p:cNvPr>
            <p:cNvSpPr/>
            <p:nvPr/>
          </p:nvSpPr>
          <p:spPr>
            <a:xfrm>
              <a:off x="4429224" y="2364079"/>
              <a:ext cx="346260" cy="509865"/>
            </a:xfrm>
            <a:custGeom>
              <a:avLst/>
              <a:gdLst>
                <a:gd name="connsiteX0" fmla="*/ 58 w 346260"/>
                <a:gd name="connsiteY0" fmla="*/ 30231 h 509864"/>
                <a:gd name="connsiteX1" fmla="*/ 58 w 346260"/>
                <a:gd name="connsiteY1" fmla="*/ 314110 h 509864"/>
                <a:gd name="connsiteX2" fmla="*/ 10116 w 346260"/>
                <a:gd name="connsiteY2" fmla="*/ 333354 h 509864"/>
                <a:gd name="connsiteX3" fmla="*/ 10941 w 346260"/>
                <a:gd name="connsiteY3" fmla="*/ 333354 h 509864"/>
                <a:gd name="connsiteX4" fmla="*/ 103771 w 346260"/>
                <a:gd name="connsiteY4" fmla="*/ 390426 h 509864"/>
                <a:gd name="connsiteX5" fmla="*/ 295533 w 346260"/>
                <a:gd name="connsiteY5" fmla="*/ 508352 h 509864"/>
                <a:gd name="connsiteX6" fmla="*/ 305592 w 346260"/>
                <a:gd name="connsiteY6" fmla="*/ 508352 h 509864"/>
                <a:gd name="connsiteX7" fmla="*/ 343185 w 346260"/>
                <a:gd name="connsiteY7" fmla="*/ 485162 h 509864"/>
                <a:gd name="connsiteX8" fmla="*/ 348462 w 346260"/>
                <a:gd name="connsiteY8" fmla="*/ 475787 h 509864"/>
                <a:gd name="connsiteX9" fmla="*/ 348462 w 346260"/>
                <a:gd name="connsiteY9" fmla="*/ 201611 h 509864"/>
                <a:gd name="connsiteX10" fmla="*/ 333787 w 346260"/>
                <a:gd name="connsiteY10" fmla="*/ 175460 h 509864"/>
                <a:gd name="connsiteX11" fmla="*/ 52162 w 346260"/>
                <a:gd name="connsiteY11" fmla="*/ 1612 h 509864"/>
                <a:gd name="connsiteX12" fmla="*/ 40290 w 346260"/>
                <a:gd name="connsiteY12" fmla="*/ 1612 h 509864"/>
                <a:gd name="connsiteX13" fmla="*/ 4510 w 346260"/>
                <a:gd name="connsiteY13" fmla="*/ 23323 h 509864"/>
                <a:gd name="connsiteX14" fmla="*/ 3191 w 346260"/>
                <a:gd name="connsiteY14" fmla="*/ 23323 h 509864"/>
                <a:gd name="connsiteX15" fmla="*/ 58 w 346260"/>
                <a:gd name="connsiteY15" fmla="*/ 30231 h 50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260" h="509864">
                  <a:moveTo>
                    <a:pt x="58" y="30231"/>
                  </a:moveTo>
                  <a:lnTo>
                    <a:pt x="58" y="314110"/>
                  </a:lnTo>
                  <a:cubicBezTo>
                    <a:pt x="10" y="321790"/>
                    <a:pt x="3776" y="328996"/>
                    <a:pt x="10116" y="333354"/>
                  </a:cubicBezTo>
                  <a:lnTo>
                    <a:pt x="10941" y="333354"/>
                  </a:lnTo>
                  <a:lnTo>
                    <a:pt x="103771" y="390426"/>
                  </a:lnTo>
                  <a:lnTo>
                    <a:pt x="295533" y="508352"/>
                  </a:lnTo>
                  <a:cubicBezTo>
                    <a:pt x="298565" y="510422"/>
                    <a:pt x="302560" y="510422"/>
                    <a:pt x="305592" y="508352"/>
                  </a:cubicBezTo>
                  <a:lnTo>
                    <a:pt x="343185" y="485162"/>
                  </a:lnTo>
                  <a:cubicBezTo>
                    <a:pt x="346457" y="483163"/>
                    <a:pt x="348454" y="479614"/>
                    <a:pt x="348462" y="475787"/>
                  </a:cubicBezTo>
                  <a:lnTo>
                    <a:pt x="348462" y="201611"/>
                  </a:lnTo>
                  <a:cubicBezTo>
                    <a:pt x="348544" y="190920"/>
                    <a:pt x="342966" y="180980"/>
                    <a:pt x="333787" y="175460"/>
                  </a:cubicBezTo>
                  <a:lnTo>
                    <a:pt x="52162" y="1612"/>
                  </a:lnTo>
                  <a:cubicBezTo>
                    <a:pt x="48498" y="-537"/>
                    <a:pt x="43954" y="-537"/>
                    <a:pt x="40290" y="1612"/>
                  </a:cubicBezTo>
                  <a:lnTo>
                    <a:pt x="4510" y="23323"/>
                  </a:lnTo>
                  <a:cubicBezTo>
                    <a:pt x="4510" y="23323"/>
                    <a:pt x="3686" y="23323"/>
                    <a:pt x="3191" y="23323"/>
                  </a:cubicBezTo>
                  <a:cubicBezTo>
                    <a:pt x="924" y="24852"/>
                    <a:pt x="-287" y="27523"/>
                    <a:pt x="58" y="30231"/>
                  </a:cubicBezTo>
                  <a:close/>
                </a:path>
              </a:pathLst>
            </a:custGeom>
            <a:solidFill>
              <a:srgbClr val="454545">
                <a:alpha val="20000"/>
              </a:srgbClr>
            </a:solidFill>
            <a:ln w="16481" cap="flat">
              <a:noFill/>
              <a:prstDash val="solid"/>
              <a:miter/>
            </a:ln>
          </p:spPr>
          <p:txBody>
            <a:bodyPr rtlCol="0" anchor="ctr"/>
            <a:lstStyle/>
            <a:p>
              <a:endParaRPr lang="en-US"/>
            </a:p>
          </p:txBody>
        </p:sp>
        <p:sp>
          <p:nvSpPr>
            <p:cNvPr id="492" name="Freeform 491">
              <a:extLst>
                <a:ext uri="{FF2B5EF4-FFF2-40B4-BE49-F238E27FC236}">
                  <a16:creationId xmlns:a16="http://schemas.microsoft.com/office/drawing/2014/main" id="{B89105E8-1AEA-FA4B-9245-7794901A835B}"/>
                </a:ext>
              </a:extLst>
            </p:cNvPr>
            <p:cNvSpPr/>
            <p:nvPr/>
          </p:nvSpPr>
          <p:spPr>
            <a:xfrm>
              <a:off x="4429280" y="2387360"/>
              <a:ext cx="296794" cy="476970"/>
            </a:xfrm>
            <a:custGeom>
              <a:avLst/>
              <a:gdLst>
                <a:gd name="connsiteX0" fmla="*/ 1 w 296794"/>
                <a:gd name="connsiteY0" fmla="*/ 6949 h 476970"/>
                <a:gd name="connsiteX1" fmla="*/ 1 w 296794"/>
                <a:gd name="connsiteY1" fmla="*/ 290829 h 476970"/>
                <a:gd name="connsiteX2" fmla="*/ 10059 w 296794"/>
                <a:gd name="connsiteY2" fmla="*/ 310072 h 476970"/>
                <a:gd name="connsiteX3" fmla="*/ 10884 w 296794"/>
                <a:gd name="connsiteY3" fmla="*/ 310072 h 476970"/>
                <a:gd name="connsiteX4" fmla="*/ 103714 w 296794"/>
                <a:gd name="connsiteY4" fmla="*/ 367144 h 476970"/>
                <a:gd name="connsiteX5" fmla="*/ 295477 w 296794"/>
                <a:gd name="connsiteY5" fmla="*/ 485071 h 476970"/>
                <a:gd name="connsiteX6" fmla="*/ 305535 w 296794"/>
                <a:gd name="connsiteY6" fmla="*/ 485071 h 476970"/>
                <a:gd name="connsiteX7" fmla="*/ 309822 w 296794"/>
                <a:gd name="connsiteY7" fmla="*/ 477341 h 476970"/>
                <a:gd name="connsiteX8" fmla="*/ 309822 w 296794"/>
                <a:gd name="connsiteY8" fmla="*/ 200862 h 476970"/>
                <a:gd name="connsiteX9" fmla="*/ 296136 w 296794"/>
                <a:gd name="connsiteY9" fmla="*/ 176191 h 476970"/>
                <a:gd name="connsiteX10" fmla="*/ 10719 w 296794"/>
                <a:gd name="connsiteY10" fmla="*/ 864 h 476970"/>
                <a:gd name="connsiteX11" fmla="*/ 4453 w 296794"/>
                <a:gd name="connsiteY11" fmla="*/ 864 h 476970"/>
                <a:gd name="connsiteX12" fmla="*/ 3134 w 296794"/>
                <a:gd name="connsiteY12" fmla="*/ 864 h 476970"/>
                <a:gd name="connsiteX13" fmla="*/ 1 w 296794"/>
                <a:gd name="connsiteY13" fmla="*/ 6949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794" h="476970">
                  <a:moveTo>
                    <a:pt x="1" y="6949"/>
                  </a:moveTo>
                  <a:lnTo>
                    <a:pt x="1" y="290829"/>
                  </a:lnTo>
                  <a:cubicBezTo>
                    <a:pt x="-47" y="298509"/>
                    <a:pt x="3719" y="305715"/>
                    <a:pt x="10059" y="310072"/>
                  </a:cubicBezTo>
                  <a:lnTo>
                    <a:pt x="10884" y="310072"/>
                  </a:lnTo>
                  <a:lnTo>
                    <a:pt x="103714" y="367144"/>
                  </a:lnTo>
                  <a:lnTo>
                    <a:pt x="295477" y="485071"/>
                  </a:lnTo>
                  <a:cubicBezTo>
                    <a:pt x="298508" y="487141"/>
                    <a:pt x="302503" y="487141"/>
                    <a:pt x="305535" y="485071"/>
                  </a:cubicBezTo>
                  <a:cubicBezTo>
                    <a:pt x="308146" y="483349"/>
                    <a:pt x="309747" y="480462"/>
                    <a:pt x="309822" y="477341"/>
                  </a:cubicBezTo>
                  <a:lnTo>
                    <a:pt x="309822" y="200862"/>
                  </a:lnTo>
                  <a:cubicBezTo>
                    <a:pt x="309761" y="190853"/>
                    <a:pt x="304606" y="181560"/>
                    <a:pt x="296136" y="176191"/>
                  </a:cubicBezTo>
                  <a:lnTo>
                    <a:pt x="10719" y="864"/>
                  </a:lnTo>
                  <a:cubicBezTo>
                    <a:pt x="8790" y="-288"/>
                    <a:pt x="6382" y="-288"/>
                    <a:pt x="4453" y="864"/>
                  </a:cubicBezTo>
                  <a:cubicBezTo>
                    <a:pt x="4453" y="864"/>
                    <a:pt x="3629" y="864"/>
                    <a:pt x="3134" y="864"/>
                  </a:cubicBezTo>
                  <a:cubicBezTo>
                    <a:pt x="1134" y="2241"/>
                    <a:pt x="-42" y="4525"/>
                    <a:pt x="1" y="6949"/>
                  </a:cubicBezTo>
                  <a:close/>
                </a:path>
              </a:pathLst>
            </a:custGeom>
            <a:solidFill>
              <a:schemeClr val="accent4">
                <a:lumMod val="60000"/>
                <a:lumOff val="40000"/>
              </a:schemeClr>
            </a:solidFill>
            <a:ln w="16481" cap="flat">
              <a:noFill/>
              <a:prstDash val="solid"/>
              <a:miter/>
            </a:ln>
          </p:spPr>
          <p:txBody>
            <a:bodyPr rtlCol="0" anchor="ctr"/>
            <a:lstStyle/>
            <a:p>
              <a:endParaRPr lang="en-US"/>
            </a:p>
          </p:txBody>
        </p:sp>
        <p:sp>
          <p:nvSpPr>
            <p:cNvPr id="493" name="Freeform 492">
              <a:extLst>
                <a:ext uri="{FF2B5EF4-FFF2-40B4-BE49-F238E27FC236}">
                  <a16:creationId xmlns:a16="http://schemas.microsoft.com/office/drawing/2014/main" id="{7BBFB2FD-141F-6345-97CF-53C6924607AA}"/>
                </a:ext>
              </a:extLst>
            </p:cNvPr>
            <p:cNvSpPr/>
            <p:nvPr/>
          </p:nvSpPr>
          <p:spPr>
            <a:xfrm>
              <a:off x="4634410" y="2659110"/>
              <a:ext cx="32977" cy="49342"/>
            </a:xfrm>
            <a:custGeom>
              <a:avLst/>
              <a:gdLst>
                <a:gd name="connsiteX0" fmla="*/ 978 w 32977"/>
                <a:gd name="connsiteY0" fmla="*/ 26973 h 49341"/>
                <a:gd name="connsiteX1" fmla="*/ 29174 w 32977"/>
                <a:gd name="connsiteY1" fmla="*/ 53947 h 49341"/>
                <a:gd name="connsiteX2" fmla="*/ 48751 w 32977"/>
                <a:gd name="connsiteY2" fmla="*/ 32093 h 49341"/>
                <a:gd name="connsiteX3" fmla="*/ 47806 w 32977"/>
                <a:gd name="connsiteY3" fmla="*/ 26973 h 49341"/>
                <a:gd name="connsiteX4" fmla="*/ 19610 w 32977"/>
                <a:gd name="connsiteY4" fmla="*/ 0 h 49341"/>
                <a:gd name="connsiteX5" fmla="*/ 33 w 32977"/>
                <a:gd name="connsiteY5" fmla="*/ 21854 h 49341"/>
                <a:gd name="connsiteX6" fmla="*/ 978 w 32977"/>
                <a:gd name="connsiteY6" fmla="*/ 26973 h 4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77" h="49341">
                  <a:moveTo>
                    <a:pt x="978" y="26973"/>
                  </a:moveTo>
                  <a:cubicBezTo>
                    <a:pt x="3087" y="41338"/>
                    <a:pt x="14697" y="52445"/>
                    <a:pt x="29174" y="53947"/>
                  </a:cubicBezTo>
                  <a:cubicBezTo>
                    <a:pt x="40630" y="53305"/>
                    <a:pt x="49395" y="43521"/>
                    <a:pt x="48751" y="32093"/>
                  </a:cubicBezTo>
                  <a:cubicBezTo>
                    <a:pt x="48653" y="30354"/>
                    <a:pt x="48336" y="28634"/>
                    <a:pt x="47806" y="26973"/>
                  </a:cubicBezTo>
                  <a:cubicBezTo>
                    <a:pt x="45867" y="12522"/>
                    <a:pt x="34167" y="1329"/>
                    <a:pt x="19610" y="0"/>
                  </a:cubicBezTo>
                  <a:cubicBezTo>
                    <a:pt x="8155" y="642"/>
                    <a:pt x="-611" y="10426"/>
                    <a:pt x="33" y="21854"/>
                  </a:cubicBezTo>
                  <a:cubicBezTo>
                    <a:pt x="131" y="23593"/>
                    <a:pt x="449" y="25313"/>
                    <a:pt x="978" y="26973"/>
                  </a:cubicBezTo>
                  <a:close/>
                </a:path>
              </a:pathLst>
            </a:custGeom>
            <a:solidFill>
              <a:srgbClr val="FFFFFF"/>
            </a:solidFill>
            <a:ln w="16481" cap="flat">
              <a:noFill/>
              <a:prstDash val="solid"/>
              <a:miter/>
            </a:ln>
          </p:spPr>
          <p:txBody>
            <a:bodyPr rtlCol="0" anchor="ctr"/>
            <a:lstStyle/>
            <a:p>
              <a:endParaRPr lang="en-US"/>
            </a:p>
          </p:txBody>
        </p:sp>
        <p:sp>
          <p:nvSpPr>
            <p:cNvPr id="494" name="Freeform 493">
              <a:extLst>
                <a:ext uri="{FF2B5EF4-FFF2-40B4-BE49-F238E27FC236}">
                  <a16:creationId xmlns:a16="http://schemas.microsoft.com/office/drawing/2014/main" id="{1E0FF137-86A9-934D-A20A-7F99CE63B72F}"/>
                </a:ext>
              </a:extLst>
            </p:cNvPr>
            <p:cNvSpPr/>
            <p:nvPr/>
          </p:nvSpPr>
          <p:spPr>
            <a:xfrm>
              <a:off x="4550931" y="2612400"/>
              <a:ext cx="32977" cy="49342"/>
            </a:xfrm>
            <a:custGeom>
              <a:avLst/>
              <a:gdLst>
                <a:gd name="connsiteX0" fmla="*/ 1025 w 32977"/>
                <a:gd name="connsiteY0" fmla="*/ 27138 h 49341"/>
                <a:gd name="connsiteX1" fmla="*/ 29221 w 32977"/>
                <a:gd name="connsiteY1" fmla="*/ 54111 h 49341"/>
                <a:gd name="connsiteX2" fmla="*/ 48798 w 32977"/>
                <a:gd name="connsiteY2" fmla="*/ 32258 h 49341"/>
                <a:gd name="connsiteX3" fmla="*/ 47853 w 32977"/>
                <a:gd name="connsiteY3" fmla="*/ 27138 h 49341"/>
                <a:gd name="connsiteX4" fmla="*/ 19987 w 32977"/>
                <a:gd name="connsiteY4" fmla="*/ 0 h 49341"/>
                <a:gd name="connsiteX5" fmla="*/ 15 w 32977"/>
                <a:gd name="connsiteY5" fmla="*/ 21495 h 49341"/>
                <a:gd name="connsiteX6" fmla="*/ 1025 w 32977"/>
                <a:gd name="connsiteY6" fmla="*/ 27138 h 4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77" h="49341">
                  <a:moveTo>
                    <a:pt x="1025" y="27138"/>
                  </a:moveTo>
                  <a:cubicBezTo>
                    <a:pt x="3134" y="41503"/>
                    <a:pt x="14744" y="52610"/>
                    <a:pt x="29221" y="54111"/>
                  </a:cubicBezTo>
                  <a:cubicBezTo>
                    <a:pt x="40677" y="53469"/>
                    <a:pt x="49442" y="43685"/>
                    <a:pt x="48798" y="32258"/>
                  </a:cubicBezTo>
                  <a:cubicBezTo>
                    <a:pt x="48700" y="30518"/>
                    <a:pt x="48383" y="28798"/>
                    <a:pt x="47853" y="27138"/>
                  </a:cubicBezTo>
                  <a:cubicBezTo>
                    <a:pt x="45957" y="12761"/>
                    <a:pt x="34442" y="1546"/>
                    <a:pt x="19987" y="0"/>
                  </a:cubicBezTo>
                  <a:cubicBezTo>
                    <a:pt x="8521" y="434"/>
                    <a:pt x="-420" y="10058"/>
                    <a:pt x="15" y="21495"/>
                  </a:cubicBezTo>
                  <a:cubicBezTo>
                    <a:pt x="88" y="23414"/>
                    <a:pt x="428" y="25313"/>
                    <a:pt x="1025" y="27138"/>
                  </a:cubicBezTo>
                  <a:close/>
                </a:path>
              </a:pathLst>
            </a:custGeom>
            <a:solidFill>
              <a:srgbClr val="FFFFFF"/>
            </a:solidFill>
            <a:ln w="16481" cap="flat">
              <a:noFill/>
              <a:prstDash val="solid"/>
              <a:miter/>
            </a:ln>
          </p:spPr>
          <p:txBody>
            <a:bodyPr rtlCol="0" anchor="ctr"/>
            <a:lstStyle/>
            <a:p>
              <a:endParaRPr lang="en-US"/>
            </a:p>
          </p:txBody>
        </p:sp>
        <p:sp>
          <p:nvSpPr>
            <p:cNvPr id="495" name="Freeform 494">
              <a:extLst>
                <a:ext uri="{FF2B5EF4-FFF2-40B4-BE49-F238E27FC236}">
                  <a16:creationId xmlns:a16="http://schemas.microsoft.com/office/drawing/2014/main" id="{A2706D58-7FD7-A441-8C0C-2C12DCC919BB}"/>
                </a:ext>
              </a:extLst>
            </p:cNvPr>
            <p:cNvSpPr/>
            <p:nvPr/>
          </p:nvSpPr>
          <p:spPr>
            <a:xfrm>
              <a:off x="4468590" y="2566019"/>
              <a:ext cx="32977" cy="49342"/>
            </a:xfrm>
            <a:custGeom>
              <a:avLst/>
              <a:gdLst>
                <a:gd name="connsiteX0" fmla="*/ 923 w 32977"/>
                <a:gd name="connsiteY0" fmla="*/ 26973 h 49341"/>
                <a:gd name="connsiteX1" fmla="*/ 29119 w 32977"/>
                <a:gd name="connsiteY1" fmla="*/ 53947 h 49341"/>
                <a:gd name="connsiteX2" fmla="*/ 48696 w 32977"/>
                <a:gd name="connsiteY2" fmla="*/ 32093 h 49341"/>
                <a:gd name="connsiteX3" fmla="*/ 47751 w 32977"/>
                <a:gd name="connsiteY3" fmla="*/ 26973 h 49341"/>
                <a:gd name="connsiteX4" fmla="*/ 19555 w 32977"/>
                <a:gd name="connsiteY4" fmla="*/ 0 h 49341"/>
                <a:gd name="connsiteX5" fmla="*/ 47 w 32977"/>
                <a:gd name="connsiteY5" fmla="*/ 22225 h 49341"/>
                <a:gd name="connsiteX6" fmla="*/ 923 w 32977"/>
                <a:gd name="connsiteY6" fmla="*/ 26973 h 4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77" h="49341">
                  <a:moveTo>
                    <a:pt x="923" y="26973"/>
                  </a:moveTo>
                  <a:cubicBezTo>
                    <a:pt x="2977" y="41367"/>
                    <a:pt x="14616" y="52502"/>
                    <a:pt x="29119" y="53947"/>
                  </a:cubicBezTo>
                  <a:cubicBezTo>
                    <a:pt x="40575" y="53305"/>
                    <a:pt x="49340" y="43521"/>
                    <a:pt x="48696" y="32093"/>
                  </a:cubicBezTo>
                  <a:cubicBezTo>
                    <a:pt x="48598" y="30354"/>
                    <a:pt x="48281" y="28634"/>
                    <a:pt x="47751" y="26973"/>
                  </a:cubicBezTo>
                  <a:cubicBezTo>
                    <a:pt x="45698" y="12580"/>
                    <a:pt x="34058" y="1445"/>
                    <a:pt x="19555" y="0"/>
                  </a:cubicBezTo>
                  <a:cubicBezTo>
                    <a:pt x="8016" y="764"/>
                    <a:pt x="-719" y="10714"/>
                    <a:pt x="47" y="22225"/>
                  </a:cubicBezTo>
                  <a:cubicBezTo>
                    <a:pt x="154" y="23836"/>
                    <a:pt x="448" y="25430"/>
                    <a:pt x="923" y="26973"/>
                  </a:cubicBezTo>
                  <a:close/>
                </a:path>
              </a:pathLst>
            </a:custGeom>
            <a:solidFill>
              <a:srgbClr val="FFFFFF"/>
            </a:solidFill>
            <a:ln w="16481" cap="flat">
              <a:noFill/>
              <a:prstDash val="solid"/>
              <a:miter/>
            </a:ln>
          </p:spPr>
          <p:txBody>
            <a:bodyPr rtlCol="0" anchor="ctr"/>
            <a:lstStyle/>
            <a:p>
              <a:endParaRPr lang="en-US"/>
            </a:p>
          </p:txBody>
        </p:sp>
        <p:sp>
          <p:nvSpPr>
            <p:cNvPr id="496" name="Freeform 495">
              <a:extLst>
                <a:ext uri="{FF2B5EF4-FFF2-40B4-BE49-F238E27FC236}">
                  <a16:creationId xmlns:a16="http://schemas.microsoft.com/office/drawing/2014/main" id="{25A968FC-D719-F347-AB18-9E22C8BD925F}"/>
                </a:ext>
              </a:extLst>
            </p:cNvPr>
            <p:cNvSpPr/>
            <p:nvPr/>
          </p:nvSpPr>
          <p:spPr>
            <a:xfrm>
              <a:off x="4127045" y="3131289"/>
              <a:ext cx="346260" cy="493418"/>
            </a:xfrm>
            <a:custGeom>
              <a:avLst/>
              <a:gdLst>
                <a:gd name="connsiteX0" fmla="*/ 1 w 346260"/>
                <a:gd name="connsiteY0" fmla="*/ 29792 h 493417"/>
                <a:gd name="connsiteX1" fmla="*/ 1 w 346260"/>
                <a:gd name="connsiteY1" fmla="*/ 313178 h 493417"/>
                <a:gd name="connsiteX2" fmla="*/ 10059 w 346260"/>
                <a:gd name="connsiteY2" fmla="*/ 332257 h 493417"/>
                <a:gd name="connsiteX3" fmla="*/ 10059 w 346260"/>
                <a:gd name="connsiteY3" fmla="*/ 332257 h 493417"/>
                <a:gd name="connsiteX4" fmla="*/ 102889 w 346260"/>
                <a:gd name="connsiteY4" fmla="*/ 389329 h 493417"/>
                <a:gd name="connsiteX5" fmla="*/ 294652 w 346260"/>
                <a:gd name="connsiteY5" fmla="*/ 507091 h 493417"/>
                <a:gd name="connsiteX6" fmla="*/ 304710 w 346260"/>
                <a:gd name="connsiteY6" fmla="*/ 507091 h 493417"/>
                <a:gd name="connsiteX7" fmla="*/ 342468 w 346260"/>
                <a:gd name="connsiteY7" fmla="*/ 484394 h 493417"/>
                <a:gd name="connsiteX8" fmla="*/ 347745 w 346260"/>
                <a:gd name="connsiteY8" fmla="*/ 474855 h 493417"/>
                <a:gd name="connsiteX9" fmla="*/ 347745 w 346260"/>
                <a:gd name="connsiteY9" fmla="*/ 201172 h 493417"/>
                <a:gd name="connsiteX10" fmla="*/ 333070 w 346260"/>
                <a:gd name="connsiteY10" fmla="*/ 175021 h 493417"/>
                <a:gd name="connsiteX11" fmla="*/ 51445 w 346260"/>
                <a:gd name="connsiteY11" fmla="*/ 1667 h 493417"/>
                <a:gd name="connsiteX12" fmla="*/ 39573 w 346260"/>
                <a:gd name="connsiteY12" fmla="*/ 1667 h 493417"/>
                <a:gd name="connsiteX13" fmla="*/ 4453 w 346260"/>
                <a:gd name="connsiteY13" fmla="*/ 23871 h 493417"/>
                <a:gd name="connsiteX14" fmla="*/ 3133 w 346260"/>
                <a:gd name="connsiteY14" fmla="*/ 23871 h 493417"/>
                <a:gd name="connsiteX15" fmla="*/ 1 w 346260"/>
                <a:gd name="connsiteY15" fmla="*/ 29792 h 49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260" h="493417">
                  <a:moveTo>
                    <a:pt x="1" y="29792"/>
                  </a:moveTo>
                  <a:lnTo>
                    <a:pt x="1" y="313178"/>
                  </a:lnTo>
                  <a:cubicBezTo>
                    <a:pt x="-52" y="320814"/>
                    <a:pt x="3722" y="327972"/>
                    <a:pt x="10059" y="332257"/>
                  </a:cubicBezTo>
                  <a:lnTo>
                    <a:pt x="10059" y="332257"/>
                  </a:lnTo>
                  <a:lnTo>
                    <a:pt x="102889" y="389329"/>
                  </a:lnTo>
                  <a:lnTo>
                    <a:pt x="294652" y="507091"/>
                  </a:lnTo>
                  <a:cubicBezTo>
                    <a:pt x="297683" y="509161"/>
                    <a:pt x="301678" y="509161"/>
                    <a:pt x="304710" y="507091"/>
                  </a:cubicBezTo>
                  <a:lnTo>
                    <a:pt x="342468" y="484394"/>
                  </a:lnTo>
                  <a:cubicBezTo>
                    <a:pt x="345790" y="482364"/>
                    <a:pt x="347795" y="478740"/>
                    <a:pt x="347745" y="474855"/>
                  </a:cubicBezTo>
                  <a:lnTo>
                    <a:pt x="347745" y="201172"/>
                  </a:lnTo>
                  <a:cubicBezTo>
                    <a:pt x="347827" y="190482"/>
                    <a:pt x="342249" y="180541"/>
                    <a:pt x="333070" y="175021"/>
                  </a:cubicBezTo>
                  <a:lnTo>
                    <a:pt x="51445" y="1667"/>
                  </a:lnTo>
                  <a:cubicBezTo>
                    <a:pt x="47801" y="-556"/>
                    <a:pt x="43217" y="-556"/>
                    <a:pt x="39573" y="1667"/>
                  </a:cubicBezTo>
                  <a:lnTo>
                    <a:pt x="4453" y="23871"/>
                  </a:lnTo>
                  <a:lnTo>
                    <a:pt x="3133" y="23871"/>
                  </a:lnTo>
                  <a:cubicBezTo>
                    <a:pt x="1203" y="25234"/>
                    <a:pt x="39" y="27433"/>
                    <a:pt x="1" y="29792"/>
                  </a:cubicBezTo>
                  <a:close/>
                </a:path>
              </a:pathLst>
            </a:custGeom>
            <a:solidFill>
              <a:srgbClr val="E7B662"/>
            </a:solidFill>
            <a:ln w="16481" cap="flat">
              <a:noFill/>
              <a:prstDash val="solid"/>
              <a:miter/>
            </a:ln>
          </p:spPr>
          <p:txBody>
            <a:bodyPr rtlCol="0" anchor="ctr"/>
            <a:lstStyle/>
            <a:p>
              <a:endParaRPr lang="en-US"/>
            </a:p>
          </p:txBody>
        </p:sp>
        <p:sp>
          <p:nvSpPr>
            <p:cNvPr id="497" name="Freeform 496">
              <a:extLst>
                <a:ext uri="{FF2B5EF4-FFF2-40B4-BE49-F238E27FC236}">
                  <a16:creationId xmlns:a16="http://schemas.microsoft.com/office/drawing/2014/main" id="{8C3A465F-B2CA-5140-A672-DDE94881572F}"/>
                </a:ext>
              </a:extLst>
            </p:cNvPr>
            <p:cNvSpPr/>
            <p:nvPr/>
          </p:nvSpPr>
          <p:spPr>
            <a:xfrm>
              <a:off x="4127045" y="3154432"/>
              <a:ext cx="296794" cy="476970"/>
            </a:xfrm>
            <a:custGeom>
              <a:avLst/>
              <a:gdLst>
                <a:gd name="connsiteX0" fmla="*/ 1 w 296794"/>
                <a:gd name="connsiteY0" fmla="*/ 6649 h 476970"/>
                <a:gd name="connsiteX1" fmla="*/ 1 w 296794"/>
                <a:gd name="connsiteY1" fmla="*/ 290035 h 476970"/>
                <a:gd name="connsiteX2" fmla="*/ 10059 w 296794"/>
                <a:gd name="connsiteY2" fmla="*/ 309114 h 476970"/>
                <a:gd name="connsiteX3" fmla="*/ 10059 w 296794"/>
                <a:gd name="connsiteY3" fmla="*/ 309114 h 476970"/>
                <a:gd name="connsiteX4" fmla="*/ 102889 w 296794"/>
                <a:gd name="connsiteY4" fmla="*/ 366186 h 476970"/>
                <a:gd name="connsiteX5" fmla="*/ 294652 w 296794"/>
                <a:gd name="connsiteY5" fmla="*/ 483948 h 476970"/>
                <a:gd name="connsiteX6" fmla="*/ 304710 w 296794"/>
                <a:gd name="connsiteY6" fmla="*/ 483948 h 476970"/>
                <a:gd name="connsiteX7" fmla="*/ 308997 w 296794"/>
                <a:gd name="connsiteY7" fmla="*/ 476218 h 476970"/>
                <a:gd name="connsiteX8" fmla="*/ 308997 w 296794"/>
                <a:gd name="connsiteY8" fmla="*/ 200562 h 476970"/>
                <a:gd name="connsiteX9" fmla="*/ 295311 w 296794"/>
                <a:gd name="connsiteY9" fmla="*/ 175891 h 476970"/>
                <a:gd name="connsiteX10" fmla="*/ 10718 w 296794"/>
                <a:gd name="connsiteY10" fmla="*/ 728 h 476970"/>
                <a:gd name="connsiteX11" fmla="*/ 4453 w 296794"/>
                <a:gd name="connsiteY11" fmla="*/ 728 h 476970"/>
                <a:gd name="connsiteX12" fmla="*/ 3133 w 296794"/>
                <a:gd name="connsiteY12" fmla="*/ 728 h 476970"/>
                <a:gd name="connsiteX13" fmla="*/ 1 w 296794"/>
                <a:gd name="connsiteY13" fmla="*/ 6649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794" h="476970">
                  <a:moveTo>
                    <a:pt x="1" y="6649"/>
                  </a:moveTo>
                  <a:lnTo>
                    <a:pt x="1" y="290035"/>
                  </a:lnTo>
                  <a:cubicBezTo>
                    <a:pt x="-52" y="297671"/>
                    <a:pt x="3722" y="304829"/>
                    <a:pt x="10059" y="309114"/>
                  </a:cubicBezTo>
                  <a:lnTo>
                    <a:pt x="10059" y="309114"/>
                  </a:lnTo>
                  <a:lnTo>
                    <a:pt x="102889" y="366186"/>
                  </a:lnTo>
                  <a:lnTo>
                    <a:pt x="294652" y="483948"/>
                  </a:lnTo>
                  <a:cubicBezTo>
                    <a:pt x="297683" y="486018"/>
                    <a:pt x="301678" y="486018"/>
                    <a:pt x="304710" y="483948"/>
                  </a:cubicBezTo>
                  <a:cubicBezTo>
                    <a:pt x="307343" y="482247"/>
                    <a:pt x="308951" y="479347"/>
                    <a:pt x="308997" y="476218"/>
                  </a:cubicBezTo>
                  <a:lnTo>
                    <a:pt x="308997" y="200562"/>
                  </a:lnTo>
                  <a:cubicBezTo>
                    <a:pt x="308876" y="190568"/>
                    <a:pt x="303736" y="181302"/>
                    <a:pt x="295311" y="175891"/>
                  </a:cubicBezTo>
                  <a:lnTo>
                    <a:pt x="10718" y="728"/>
                  </a:lnTo>
                  <a:cubicBezTo>
                    <a:pt x="8743" y="-243"/>
                    <a:pt x="6428" y="-243"/>
                    <a:pt x="4453" y="728"/>
                  </a:cubicBezTo>
                  <a:lnTo>
                    <a:pt x="3133" y="728"/>
                  </a:lnTo>
                  <a:cubicBezTo>
                    <a:pt x="1203" y="2091"/>
                    <a:pt x="39" y="4290"/>
                    <a:pt x="1" y="6649"/>
                  </a:cubicBezTo>
                  <a:close/>
                </a:path>
              </a:pathLst>
            </a:custGeom>
            <a:solidFill>
              <a:srgbClr val="F4D97E"/>
            </a:solidFill>
            <a:ln w="16481" cap="flat">
              <a:noFill/>
              <a:prstDash val="solid"/>
              <a:miter/>
            </a:ln>
          </p:spPr>
          <p:txBody>
            <a:bodyPr rtlCol="0" anchor="ctr"/>
            <a:lstStyle/>
            <a:p>
              <a:endParaRPr lang="en-US"/>
            </a:p>
          </p:txBody>
        </p:sp>
        <p:sp>
          <p:nvSpPr>
            <p:cNvPr id="498" name="Freeform 497">
              <a:extLst>
                <a:ext uri="{FF2B5EF4-FFF2-40B4-BE49-F238E27FC236}">
                  <a16:creationId xmlns:a16="http://schemas.microsoft.com/office/drawing/2014/main" id="{6709CDE3-9EF8-BD48-ACCF-3B7D4C15CFAA}"/>
                </a:ext>
              </a:extLst>
            </p:cNvPr>
            <p:cNvSpPr/>
            <p:nvPr/>
          </p:nvSpPr>
          <p:spPr>
            <a:xfrm>
              <a:off x="4182447" y="3273909"/>
              <a:ext cx="181374" cy="131578"/>
            </a:xfrm>
            <a:custGeom>
              <a:avLst/>
              <a:gdLst>
                <a:gd name="connsiteX0" fmla="*/ 0 w 181374"/>
                <a:gd name="connsiteY0" fmla="*/ 0 h 131578"/>
                <a:gd name="connsiteX1" fmla="*/ 0 w 181374"/>
                <a:gd name="connsiteY1" fmla="*/ 19737 h 131578"/>
                <a:gd name="connsiteX2" fmla="*/ 92006 w 181374"/>
                <a:gd name="connsiteY2" fmla="*/ 127466 h 131578"/>
                <a:gd name="connsiteX3" fmla="*/ 184342 w 181374"/>
                <a:gd name="connsiteY3" fmla="*/ 134539 h 131578"/>
                <a:gd name="connsiteX4" fmla="*/ 184342 w 181374"/>
                <a:gd name="connsiteY4" fmla="*/ 114966 h 131578"/>
                <a:gd name="connsiteX5" fmla="*/ 0 w 181374"/>
                <a:gd name="connsiteY5" fmla="*/ 0 h 13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74" h="131578">
                  <a:moveTo>
                    <a:pt x="0" y="0"/>
                  </a:moveTo>
                  <a:lnTo>
                    <a:pt x="0" y="19737"/>
                  </a:lnTo>
                  <a:lnTo>
                    <a:pt x="92006" y="127466"/>
                  </a:lnTo>
                  <a:lnTo>
                    <a:pt x="184342" y="134539"/>
                  </a:lnTo>
                  <a:lnTo>
                    <a:pt x="184342" y="114966"/>
                  </a:lnTo>
                  <a:lnTo>
                    <a:pt x="0" y="0"/>
                  </a:lnTo>
                  <a:close/>
                </a:path>
              </a:pathLst>
            </a:custGeom>
            <a:solidFill>
              <a:srgbClr val="FFFFFF"/>
            </a:solidFill>
            <a:ln w="16481" cap="flat">
              <a:noFill/>
              <a:prstDash val="solid"/>
              <a:miter/>
            </a:ln>
          </p:spPr>
          <p:txBody>
            <a:bodyPr rtlCol="0" anchor="ctr"/>
            <a:lstStyle/>
            <a:p>
              <a:endParaRPr lang="en-US"/>
            </a:p>
          </p:txBody>
        </p:sp>
        <p:sp>
          <p:nvSpPr>
            <p:cNvPr id="499" name="Freeform 498">
              <a:extLst>
                <a:ext uri="{FF2B5EF4-FFF2-40B4-BE49-F238E27FC236}">
                  <a16:creationId xmlns:a16="http://schemas.microsoft.com/office/drawing/2014/main" id="{0899ED61-C76F-5548-90B8-548AF4FD2DBA}"/>
                </a:ext>
              </a:extLst>
            </p:cNvPr>
            <p:cNvSpPr/>
            <p:nvPr/>
          </p:nvSpPr>
          <p:spPr>
            <a:xfrm>
              <a:off x="4182447" y="3305159"/>
              <a:ext cx="181374" cy="213814"/>
            </a:xfrm>
            <a:custGeom>
              <a:avLst/>
              <a:gdLst>
                <a:gd name="connsiteX0" fmla="*/ 92006 w 181374"/>
                <a:gd name="connsiteY0" fmla="*/ 107729 h 213814"/>
                <a:gd name="connsiteX1" fmla="*/ 0 w 181374"/>
                <a:gd name="connsiteY1" fmla="*/ 0 h 213814"/>
                <a:gd name="connsiteX2" fmla="*/ 0 w 181374"/>
                <a:gd name="connsiteY2" fmla="*/ 100493 h 213814"/>
                <a:gd name="connsiteX3" fmla="*/ 184342 w 181374"/>
                <a:gd name="connsiteY3" fmla="*/ 215295 h 213814"/>
                <a:gd name="connsiteX4" fmla="*/ 184342 w 181374"/>
                <a:gd name="connsiteY4" fmla="*/ 114637 h 213814"/>
                <a:gd name="connsiteX5" fmla="*/ 92006 w 181374"/>
                <a:gd name="connsiteY5" fmla="*/ 107729 h 21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74" h="213814">
                  <a:moveTo>
                    <a:pt x="92006" y="107729"/>
                  </a:moveTo>
                  <a:lnTo>
                    <a:pt x="0" y="0"/>
                  </a:lnTo>
                  <a:lnTo>
                    <a:pt x="0" y="100493"/>
                  </a:lnTo>
                  <a:lnTo>
                    <a:pt x="184342" y="215295"/>
                  </a:lnTo>
                  <a:lnTo>
                    <a:pt x="184342" y="114637"/>
                  </a:lnTo>
                  <a:lnTo>
                    <a:pt x="92006" y="107729"/>
                  </a:lnTo>
                  <a:close/>
                </a:path>
              </a:pathLst>
            </a:custGeom>
            <a:solidFill>
              <a:srgbClr val="FFFFFF"/>
            </a:solidFill>
            <a:ln w="16481" cap="flat">
              <a:noFill/>
              <a:prstDash val="solid"/>
              <a:miter/>
            </a:ln>
          </p:spPr>
          <p:txBody>
            <a:bodyPr rtlCol="0" anchor="ctr"/>
            <a:lstStyle/>
            <a:p>
              <a:endParaRPr lang="en-US"/>
            </a:p>
          </p:txBody>
        </p:sp>
        <p:sp>
          <p:nvSpPr>
            <p:cNvPr id="500" name="Freeform 499">
              <a:extLst>
                <a:ext uri="{FF2B5EF4-FFF2-40B4-BE49-F238E27FC236}">
                  <a16:creationId xmlns:a16="http://schemas.microsoft.com/office/drawing/2014/main" id="{B93D03D6-5EDF-DE40-A190-B1FEF0C126BA}"/>
                </a:ext>
              </a:extLst>
            </p:cNvPr>
            <p:cNvSpPr/>
            <p:nvPr/>
          </p:nvSpPr>
          <p:spPr>
            <a:xfrm>
              <a:off x="1783825" y="1513147"/>
              <a:ext cx="428703" cy="575654"/>
            </a:xfrm>
            <a:custGeom>
              <a:avLst/>
              <a:gdLst>
                <a:gd name="connsiteX0" fmla="*/ 28 w 428703"/>
                <a:gd name="connsiteY0" fmla="*/ 31661 h 575653"/>
                <a:gd name="connsiteX1" fmla="*/ 28 w 428703"/>
                <a:gd name="connsiteY1" fmla="*/ 332153 h 575653"/>
                <a:gd name="connsiteX2" fmla="*/ 10746 w 428703"/>
                <a:gd name="connsiteY2" fmla="*/ 352383 h 575653"/>
                <a:gd name="connsiteX3" fmla="*/ 10745 w 428703"/>
                <a:gd name="connsiteY3" fmla="*/ 352383 h 575653"/>
                <a:gd name="connsiteX4" fmla="*/ 185030 w 428703"/>
                <a:gd name="connsiteY4" fmla="*/ 457810 h 575653"/>
                <a:gd name="connsiteX5" fmla="*/ 388334 w 428703"/>
                <a:gd name="connsiteY5" fmla="*/ 582644 h 575653"/>
                <a:gd name="connsiteX6" fmla="*/ 399052 w 428703"/>
                <a:gd name="connsiteY6" fmla="*/ 582644 h 575653"/>
                <a:gd name="connsiteX7" fmla="*/ 438954 w 428703"/>
                <a:gd name="connsiteY7" fmla="*/ 558138 h 575653"/>
                <a:gd name="connsiteX8" fmla="*/ 444560 w 428703"/>
                <a:gd name="connsiteY8" fmla="*/ 548105 h 575653"/>
                <a:gd name="connsiteX9" fmla="*/ 444560 w 428703"/>
                <a:gd name="connsiteY9" fmla="*/ 258140 h 575653"/>
                <a:gd name="connsiteX10" fmla="*/ 429061 w 428703"/>
                <a:gd name="connsiteY10" fmla="*/ 230344 h 575653"/>
                <a:gd name="connsiteX11" fmla="*/ 55100 w 428703"/>
                <a:gd name="connsiteY11" fmla="*/ 1727 h 575653"/>
                <a:gd name="connsiteX12" fmla="*/ 42568 w 428703"/>
                <a:gd name="connsiteY12" fmla="*/ 1727 h 575653"/>
                <a:gd name="connsiteX13" fmla="*/ 4645 w 428703"/>
                <a:gd name="connsiteY13" fmla="*/ 24753 h 575653"/>
                <a:gd name="connsiteX14" fmla="*/ 3326 w 428703"/>
                <a:gd name="connsiteY14" fmla="*/ 24753 h 575653"/>
                <a:gd name="connsiteX15" fmla="*/ 28 w 428703"/>
                <a:gd name="connsiteY15" fmla="*/ 31661 h 57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703" h="575653">
                  <a:moveTo>
                    <a:pt x="28" y="31661"/>
                  </a:moveTo>
                  <a:lnTo>
                    <a:pt x="28" y="332153"/>
                  </a:lnTo>
                  <a:cubicBezTo>
                    <a:pt x="31" y="340248"/>
                    <a:pt x="4043" y="347819"/>
                    <a:pt x="10746" y="352383"/>
                  </a:cubicBezTo>
                  <a:lnTo>
                    <a:pt x="10745" y="352383"/>
                  </a:lnTo>
                  <a:lnTo>
                    <a:pt x="185030" y="457810"/>
                  </a:lnTo>
                  <a:lnTo>
                    <a:pt x="388334" y="582644"/>
                  </a:lnTo>
                  <a:cubicBezTo>
                    <a:pt x="391584" y="584784"/>
                    <a:pt x="395801" y="584784"/>
                    <a:pt x="399052" y="582644"/>
                  </a:cubicBezTo>
                  <a:lnTo>
                    <a:pt x="438954" y="558138"/>
                  </a:lnTo>
                  <a:cubicBezTo>
                    <a:pt x="442409" y="555960"/>
                    <a:pt x="444520" y="552182"/>
                    <a:pt x="444560" y="548105"/>
                  </a:cubicBezTo>
                  <a:lnTo>
                    <a:pt x="444560" y="258140"/>
                  </a:lnTo>
                  <a:cubicBezTo>
                    <a:pt x="444526" y="246833"/>
                    <a:pt x="438673" y="236337"/>
                    <a:pt x="429061" y="230344"/>
                  </a:cubicBezTo>
                  <a:lnTo>
                    <a:pt x="55100" y="1727"/>
                  </a:lnTo>
                  <a:cubicBezTo>
                    <a:pt x="51242" y="-576"/>
                    <a:pt x="46426" y="-576"/>
                    <a:pt x="42568" y="1727"/>
                  </a:cubicBezTo>
                  <a:lnTo>
                    <a:pt x="4645" y="24753"/>
                  </a:lnTo>
                  <a:cubicBezTo>
                    <a:pt x="4209" y="24665"/>
                    <a:pt x="3761" y="24665"/>
                    <a:pt x="3326" y="24753"/>
                  </a:cubicBezTo>
                  <a:cubicBezTo>
                    <a:pt x="1054" y="26291"/>
                    <a:pt x="-207" y="28933"/>
                    <a:pt x="28" y="31661"/>
                  </a:cubicBezTo>
                  <a:close/>
                </a:path>
              </a:pathLst>
            </a:custGeom>
            <a:solidFill>
              <a:srgbClr val="E7B662"/>
            </a:solidFill>
            <a:ln w="16481" cap="flat">
              <a:noFill/>
              <a:prstDash val="solid"/>
              <a:miter/>
            </a:ln>
          </p:spPr>
          <p:txBody>
            <a:bodyPr rtlCol="0" anchor="ctr"/>
            <a:lstStyle/>
            <a:p>
              <a:endParaRPr lang="en-US"/>
            </a:p>
          </p:txBody>
        </p:sp>
        <p:sp>
          <p:nvSpPr>
            <p:cNvPr id="501" name="Freeform 500">
              <a:extLst>
                <a:ext uri="{FF2B5EF4-FFF2-40B4-BE49-F238E27FC236}">
                  <a16:creationId xmlns:a16="http://schemas.microsoft.com/office/drawing/2014/main" id="{F3C28752-08A7-DE47-9B8F-BE4723CA699C}"/>
                </a:ext>
              </a:extLst>
            </p:cNvPr>
            <p:cNvSpPr/>
            <p:nvPr/>
          </p:nvSpPr>
          <p:spPr>
            <a:xfrm>
              <a:off x="1783852" y="1537868"/>
              <a:ext cx="395726" cy="559207"/>
            </a:xfrm>
            <a:custGeom>
              <a:avLst/>
              <a:gdLst>
                <a:gd name="connsiteX0" fmla="*/ 1 w 395725"/>
                <a:gd name="connsiteY0" fmla="*/ 6941 h 559206"/>
                <a:gd name="connsiteX1" fmla="*/ 1 w 395725"/>
                <a:gd name="connsiteY1" fmla="*/ 307432 h 559206"/>
                <a:gd name="connsiteX2" fmla="*/ 10553 w 395725"/>
                <a:gd name="connsiteY2" fmla="*/ 327662 h 559206"/>
                <a:gd name="connsiteX3" fmla="*/ 11543 w 395725"/>
                <a:gd name="connsiteY3" fmla="*/ 327662 h 559206"/>
                <a:gd name="connsiteX4" fmla="*/ 388307 w 395725"/>
                <a:gd name="connsiteY4" fmla="*/ 557924 h 559206"/>
                <a:gd name="connsiteX5" fmla="*/ 399024 w 395725"/>
                <a:gd name="connsiteY5" fmla="*/ 557924 h 559206"/>
                <a:gd name="connsiteX6" fmla="*/ 403476 w 395725"/>
                <a:gd name="connsiteY6" fmla="*/ 549700 h 559206"/>
                <a:gd name="connsiteX7" fmla="*/ 403476 w 395725"/>
                <a:gd name="connsiteY7" fmla="*/ 257268 h 559206"/>
                <a:gd name="connsiteX8" fmla="*/ 388966 w 395725"/>
                <a:gd name="connsiteY8" fmla="*/ 231117 h 559206"/>
                <a:gd name="connsiteX9" fmla="*/ 11378 w 395725"/>
                <a:gd name="connsiteY9" fmla="*/ 855 h 559206"/>
                <a:gd name="connsiteX10" fmla="*/ 4617 w 395725"/>
                <a:gd name="connsiteY10" fmla="*/ 855 h 559206"/>
                <a:gd name="connsiteX11" fmla="*/ 3298 w 395725"/>
                <a:gd name="connsiteY11" fmla="*/ 855 h 559206"/>
                <a:gd name="connsiteX12" fmla="*/ 1 w 395725"/>
                <a:gd name="connsiteY12" fmla="*/ 6941 h 55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725" h="559206">
                  <a:moveTo>
                    <a:pt x="1" y="6941"/>
                  </a:moveTo>
                  <a:lnTo>
                    <a:pt x="1" y="307432"/>
                  </a:lnTo>
                  <a:cubicBezTo>
                    <a:pt x="-62" y="315504"/>
                    <a:pt x="3891" y="323081"/>
                    <a:pt x="10553" y="327662"/>
                  </a:cubicBezTo>
                  <a:lnTo>
                    <a:pt x="11543" y="327662"/>
                  </a:lnTo>
                  <a:lnTo>
                    <a:pt x="388307" y="557924"/>
                  </a:lnTo>
                  <a:cubicBezTo>
                    <a:pt x="391557" y="560064"/>
                    <a:pt x="395774" y="560064"/>
                    <a:pt x="399024" y="557924"/>
                  </a:cubicBezTo>
                  <a:cubicBezTo>
                    <a:pt x="401754" y="556062"/>
                    <a:pt x="403413" y="552999"/>
                    <a:pt x="403476" y="549700"/>
                  </a:cubicBezTo>
                  <a:lnTo>
                    <a:pt x="403476" y="257268"/>
                  </a:lnTo>
                  <a:cubicBezTo>
                    <a:pt x="403373" y="246667"/>
                    <a:pt x="397917" y="236833"/>
                    <a:pt x="388966" y="231117"/>
                  </a:cubicBezTo>
                  <a:lnTo>
                    <a:pt x="11378" y="855"/>
                  </a:lnTo>
                  <a:cubicBezTo>
                    <a:pt x="9269" y="-285"/>
                    <a:pt x="6726" y="-285"/>
                    <a:pt x="4617" y="855"/>
                  </a:cubicBezTo>
                  <a:cubicBezTo>
                    <a:pt x="4618" y="855"/>
                    <a:pt x="3793" y="855"/>
                    <a:pt x="3298" y="855"/>
                  </a:cubicBezTo>
                  <a:cubicBezTo>
                    <a:pt x="1279" y="2235"/>
                    <a:pt x="51" y="4501"/>
                    <a:pt x="1" y="6941"/>
                  </a:cubicBezTo>
                  <a:close/>
                </a:path>
              </a:pathLst>
            </a:custGeom>
            <a:solidFill>
              <a:srgbClr val="F4D97E"/>
            </a:solidFill>
            <a:ln w="16481" cap="flat">
              <a:noFill/>
              <a:prstDash val="solid"/>
              <a:miter/>
            </a:ln>
          </p:spPr>
          <p:txBody>
            <a:bodyPr rtlCol="0" anchor="ctr"/>
            <a:lstStyle/>
            <a:p>
              <a:endParaRPr lang="en-US"/>
            </a:p>
          </p:txBody>
        </p:sp>
        <p:sp>
          <p:nvSpPr>
            <p:cNvPr id="502" name="Freeform 501">
              <a:extLst>
                <a:ext uri="{FF2B5EF4-FFF2-40B4-BE49-F238E27FC236}">
                  <a16:creationId xmlns:a16="http://schemas.microsoft.com/office/drawing/2014/main" id="{EEA66854-5855-1846-91B9-CCAB4CFE9BC3}"/>
                </a:ext>
              </a:extLst>
            </p:cNvPr>
            <p:cNvSpPr/>
            <p:nvPr/>
          </p:nvSpPr>
          <p:spPr>
            <a:xfrm>
              <a:off x="1904384" y="1525094"/>
              <a:ext cx="164886" cy="164473"/>
            </a:xfrm>
            <a:custGeom>
              <a:avLst/>
              <a:gdLst>
                <a:gd name="connsiteX0" fmla="*/ 1 w 164885"/>
                <a:gd name="connsiteY0" fmla="*/ 6064 h 164472"/>
                <a:gd name="connsiteX1" fmla="*/ 1 w 164885"/>
                <a:gd name="connsiteY1" fmla="*/ 62971 h 164472"/>
                <a:gd name="connsiteX2" fmla="*/ 2144 w 164885"/>
                <a:gd name="connsiteY2" fmla="*/ 66918 h 164472"/>
                <a:gd name="connsiteX3" fmla="*/ 2144 w 164885"/>
                <a:gd name="connsiteY3" fmla="*/ 66918 h 164472"/>
                <a:gd name="connsiteX4" fmla="*/ 124819 w 164885"/>
                <a:gd name="connsiteY4" fmla="*/ 142247 h 164472"/>
                <a:gd name="connsiteX5" fmla="*/ 162743 w 164885"/>
                <a:gd name="connsiteY5" fmla="*/ 166260 h 164472"/>
                <a:gd name="connsiteX6" fmla="*/ 164887 w 164885"/>
                <a:gd name="connsiteY6" fmla="*/ 166260 h 164472"/>
                <a:gd name="connsiteX7" fmla="*/ 172306 w 164885"/>
                <a:gd name="connsiteY7" fmla="*/ 161655 h 164472"/>
                <a:gd name="connsiteX8" fmla="*/ 173461 w 164885"/>
                <a:gd name="connsiteY8" fmla="*/ 159681 h 164472"/>
                <a:gd name="connsiteX9" fmla="*/ 173461 w 164885"/>
                <a:gd name="connsiteY9" fmla="*/ 104418 h 164472"/>
                <a:gd name="connsiteX10" fmla="*/ 170493 w 164885"/>
                <a:gd name="connsiteY10" fmla="*/ 98991 h 164472"/>
                <a:gd name="connsiteX11" fmla="*/ 10553 w 164885"/>
                <a:gd name="connsiteY11" fmla="*/ 307 h 164472"/>
                <a:gd name="connsiteX12" fmla="*/ 8080 w 164885"/>
                <a:gd name="connsiteY12" fmla="*/ 307 h 164472"/>
                <a:gd name="connsiteX13" fmla="*/ 990 w 164885"/>
                <a:gd name="connsiteY13" fmla="*/ 4748 h 164472"/>
                <a:gd name="connsiteX14" fmla="*/ 990 w 164885"/>
                <a:gd name="connsiteY14" fmla="*/ 4748 h 164472"/>
                <a:gd name="connsiteX15" fmla="*/ 1 w 164885"/>
                <a:gd name="connsiteY15" fmla="*/ 6064 h 16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885" h="164472">
                  <a:moveTo>
                    <a:pt x="1" y="6064"/>
                  </a:moveTo>
                  <a:lnTo>
                    <a:pt x="1" y="62971"/>
                  </a:lnTo>
                  <a:cubicBezTo>
                    <a:pt x="11" y="64561"/>
                    <a:pt x="815" y="66041"/>
                    <a:pt x="2144" y="66918"/>
                  </a:cubicBezTo>
                  <a:lnTo>
                    <a:pt x="2144" y="66918"/>
                  </a:lnTo>
                  <a:lnTo>
                    <a:pt x="124819" y="142247"/>
                  </a:lnTo>
                  <a:lnTo>
                    <a:pt x="162743" y="166260"/>
                  </a:lnTo>
                  <a:cubicBezTo>
                    <a:pt x="163396" y="166679"/>
                    <a:pt x="164234" y="166679"/>
                    <a:pt x="164887" y="166260"/>
                  </a:cubicBezTo>
                  <a:lnTo>
                    <a:pt x="172306" y="161655"/>
                  </a:lnTo>
                  <a:cubicBezTo>
                    <a:pt x="172992" y="161225"/>
                    <a:pt x="173423" y="160488"/>
                    <a:pt x="173461" y="159681"/>
                  </a:cubicBezTo>
                  <a:lnTo>
                    <a:pt x="173461" y="104418"/>
                  </a:lnTo>
                  <a:cubicBezTo>
                    <a:pt x="173468" y="102221"/>
                    <a:pt x="172348" y="100173"/>
                    <a:pt x="170493" y="98991"/>
                  </a:cubicBezTo>
                  <a:lnTo>
                    <a:pt x="10553" y="307"/>
                  </a:lnTo>
                  <a:cubicBezTo>
                    <a:pt x="9780" y="-102"/>
                    <a:pt x="8853" y="-102"/>
                    <a:pt x="8080" y="307"/>
                  </a:cubicBezTo>
                  <a:lnTo>
                    <a:pt x="990" y="4748"/>
                  </a:lnTo>
                  <a:lnTo>
                    <a:pt x="990" y="4748"/>
                  </a:lnTo>
                  <a:cubicBezTo>
                    <a:pt x="392" y="4901"/>
                    <a:pt x="-19" y="5448"/>
                    <a:pt x="1" y="6064"/>
                  </a:cubicBezTo>
                  <a:close/>
                </a:path>
              </a:pathLst>
            </a:custGeom>
            <a:solidFill>
              <a:srgbClr val="C3D8FB"/>
            </a:solidFill>
            <a:ln w="16481" cap="flat">
              <a:noFill/>
              <a:prstDash val="solid"/>
              <a:miter/>
            </a:ln>
          </p:spPr>
          <p:txBody>
            <a:bodyPr rtlCol="0" anchor="ctr"/>
            <a:lstStyle/>
            <a:p>
              <a:endParaRPr lang="en-US"/>
            </a:p>
          </p:txBody>
        </p:sp>
        <p:sp>
          <p:nvSpPr>
            <p:cNvPr id="503" name="Freeform 502">
              <a:extLst>
                <a:ext uri="{FF2B5EF4-FFF2-40B4-BE49-F238E27FC236}">
                  <a16:creationId xmlns:a16="http://schemas.microsoft.com/office/drawing/2014/main" id="{41D78C1B-EC18-BF4D-A94C-C10C6FD5649D}"/>
                </a:ext>
              </a:extLst>
            </p:cNvPr>
            <p:cNvSpPr/>
            <p:nvPr/>
          </p:nvSpPr>
          <p:spPr>
            <a:xfrm>
              <a:off x="1904318" y="1530150"/>
              <a:ext cx="164886" cy="148025"/>
            </a:xfrm>
            <a:custGeom>
              <a:avLst/>
              <a:gdLst>
                <a:gd name="connsiteX0" fmla="*/ 66 w 164885"/>
                <a:gd name="connsiteY0" fmla="*/ 1008 h 148025"/>
                <a:gd name="connsiteX1" fmla="*/ 66 w 164885"/>
                <a:gd name="connsiteY1" fmla="*/ 57915 h 148025"/>
                <a:gd name="connsiteX2" fmla="*/ 2210 w 164885"/>
                <a:gd name="connsiteY2" fmla="*/ 61863 h 148025"/>
                <a:gd name="connsiteX3" fmla="*/ 2210 w 164885"/>
                <a:gd name="connsiteY3" fmla="*/ 61863 h 148025"/>
                <a:gd name="connsiteX4" fmla="*/ 162643 w 164885"/>
                <a:gd name="connsiteY4" fmla="*/ 160546 h 148025"/>
                <a:gd name="connsiteX5" fmla="*/ 164787 w 164885"/>
                <a:gd name="connsiteY5" fmla="*/ 160546 h 148025"/>
                <a:gd name="connsiteX6" fmla="*/ 164787 w 164885"/>
                <a:gd name="connsiteY6" fmla="*/ 159066 h 148025"/>
                <a:gd name="connsiteX7" fmla="*/ 164787 w 164885"/>
                <a:gd name="connsiteY7" fmla="*/ 103803 h 148025"/>
                <a:gd name="connsiteX8" fmla="*/ 161984 w 164885"/>
                <a:gd name="connsiteY8" fmla="*/ 98869 h 148025"/>
                <a:gd name="connsiteX9" fmla="*/ 1220 w 164885"/>
                <a:gd name="connsiteY9" fmla="*/ 185 h 148025"/>
                <a:gd name="connsiteX10" fmla="*/ 66 w 164885"/>
                <a:gd name="connsiteY10" fmla="*/ 185 h 148025"/>
                <a:gd name="connsiteX11" fmla="*/ 66 w 164885"/>
                <a:gd name="connsiteY11" fmla="*/ 185 h 148025"/>
                <a:gd name="connsiteX12" fmla="*/ 66 w 164885"/>
                <a:gd name="connsiteY12" fmla="*/ 1008 h 14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885" h="148025">
                  <a:moveTo>
                    <a:pt x="66" y="1008"/>
                  </a:moveTo>
                  <a:lnTo>
                    <a:pt x="66" y="57915"/>
                  </a:lnTo>
                  <a:cubicBezTo>
                    <a:pt x="76" y="59505"/>
                    <a:pt x="880" y="60985"/>
                    <a:pt x="2210" y="61863"/>
                  </a:cubicBezTo>
                  <a:lnTo>
                    <a:pt x="2210" y="61863"/>
                  </a:lnTo>
                  <a:lnTo>
                    <a:pt x="162643" y="160546"/>
                  </a:lnTo>
                  <a:cubicBezTo>
                    <a:pt x="163296" y="160966"/>
                    <a:pt x="164134" y="160966"/>
                    <a:pt x="164787" y="160546"/>
                  </a:cubicBezTo>
                  <a:cubicBezTo>
                    <a:pt x="164964" y="160068"/>
                    <a:pt x="164964" y="159543"/>
                    <a:pt x="164787" y="159066"/>
                  </a:cubicBezTo>
                  <a:lnTo>
                    <a:pt x="164787" y="103803"/>
                  </a:lnTo>
                  <a:cubicBezTo>
                    <a:pt x="164754" y="101790"/>
                    <a:pt x="163699" y="99931"/>
                    <a:pt x="161984" y="98869"/>
                  </a:cubicBezTo>
                  <a:lnTo>
                    <a:pt x="1220" y="185"/>
                  </a:lnTo>
                  <a:cubicBezTo>
                    <a:pt x="875" y="-62"/>
                    <a:pt x="411" y="-62"/>
                    <a:pt x="66" y="185"/>
                  </a:cubicBezTo>
                  <a:lnTo>
                    <a:pt x="66" y="185"/>
                  </a:lnTo>
                  <a:cubicBezTo>
                    <a:pt x="-22" y="452"/>
                    <a:pt x="-22" y="741"/>
                    <a:pt x="66" y="1008"/>
                  </a:cubicBezTo>
                  <a:close/>
                </a:path>
              </a:pathLst>
            </a:custGeom>
            <a:solidFill>
              <a:srgbClr val="FFFFFF"/>
            </a:solidFill>
            <a:ln w="16481" cap="flat">
              <a:noFill/>
              <a:prstDash val="solid"/>
              <a:miter/>
            </a:ln>
          </p:spPr>
          <p:txBody>
            <a:bodyPr rtlCol="0" anchor="ctr"/>
            <a:lstStyle/>
            <a:p>
              <a:endParaRPr lang="en-US"/>
            </a:p>
          </p:txBody>
        </p:sp>
        <p:sp>
          <p:nvSpPr>
            <p:cNvPr id="504" name="Freeform 503">
              <a:extLst>
                <a:ext uri="{FF2B5EF4-FFF2-40B4-BE49-F238E27FC236}">
                  <a16:creationId xmlns:a16="http://schemas.microsoft.com/office/drawing/2014/main" id="{01034629-9F64-6543-A168-151B85814D27}"/>
                </a:ext>
              </a:extLst>
            </p:cNvPr>
            <p:cNvSpPr/>
            <p:nvPr/>
          </p:nvSpPr>
          <p:spPr>
            <a:xfrm>
              <a:off x="1807415" y="1477231"/>
              <a:ext cx="164886" cy="164473"/>
            </a:xfrm>
            <a:custGeom>
              <a:avLst/>
              <a:gdLst>
                <a:gd name="connsiteX0" fmla="*/ 511 w 164885"/>
                <a:gd name="connsiteY0" fmla="*/ 4585 h 164472"/>
                <a:gd name="connsiteX1" fmla="*/ 511 w 164885"/>
                <a:gd name="connsiteY1" fmla="*/ 4585 h 164472"/>
                <a:gd name="connsiteX2" fmla="*/ 7437 w 164885"/>
                <a:gd name="connsiteY2" fmla="*/ 308 h 164472"/>
                <a:gd name="connsiteX3" fmla="*/ 9745 w 164885"/>
                <a:gd name="connsiteY3" fmla="*/ 308 h 164472"/>
                <a:gd name="connsiteX4" fmla="*/ 169684 w 164885"/>
                <a:gd name="connsiteY4" fmla="*/ 98992 h 164472"/>
                <a:gd name="connsiteX5" fmla="*/ 172652 w 164885"/>
                <a:gd name="connsiteY5" fmla="*/ 104255 h 164472"/>
                <a:gd name="connsiteX6" fmla="*/ 172652 w 164885"/>
                <a:gd name="connsiteY6" fmla="*/ 162807 h 164472"/>
                <a:gd name="connsiteX7" fmla="*/ 164903 w 164885"/>
                <a:gd name="connsiteY7" fmla="*/ 167742 h 164472"/>
                <a:gd name="connsiteX8" fmla="*/ 164903 w 164885"/>
                <a:gd name="connsiteY8" fmla="*/ 164781 h 164472"/>
                <a:gd name="connsiteX9" fmla="*/ 164903 w 164885"/>
                <a:gd name="connsiteY9" fmla="*/ 164781 h 164472"/>
                <a:gd name="connsiteX10" fmla="*/ 162924 w 164885"/>
                <a:gd name="connsiteY10" fmla="*/ 164781 h 164472"/>
                <a:gd name="connsiteX11" fmla="*/ 124341 w 164885"/>
                <a:gd name="connsiteY11" fmla="*/ 141097 h 164472"/>
                <a:gd name="connsiteX12" fmla="*/ 1995 w 164885"/>
                <a:gd name="connsiteY12" fmla="*/ 66098 h 164472"/>
                <a:gd name="connsiteX13" fmla="*/ 1995 w 164885"/>
                <a:gd name="connsiteY13" fmla="*/ 66098 h 164472"/>
                <a:gd name="connsiteX14" fmla="*/ 17 w 164885"/>
                <a:gd name="connsiteY14" fmla="*/ 62150 h 164472"/>
                <a:gd name="connsiteX15" fmla="*/ 17 w 164885"/>
                <a:gd name="connsiteY15" fmla="*/ 5736 h 164472"/>
                <a:gd name="connsiteX16" fmla="*/ 511 w 164885"/>
                <a:gd name="connsiteY16" fmla="*/ 4585 h 16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4885" h="164472">
                  <a:moveTo>
                    <a:pt x="511" y="4585"/>
                  </a:moveTo>
                  <a:lnTo>
                    <a:pt x="511" y="4585"/>
                  </a:lnTo>
                  <a:lnTo>
                    <a:pt x="7437" y="308"/>
                  </a:lnTo>
                  <a:cubicBezTo>
                    <a:pt x="8151" y="-103"/>
                    <a:pt x="9031" y="-103"/>
                    <a:pt x="9745" y="308"/>
                  </a:cubicBezTo>
                  <a:lnTo>
                    <a:pt x="169684" y="98992"/>
                  </a:lnTo>
                  <a:cubicBezTo>
                    <a:pt x="171591" y="100046"/>
                    <a:pt x="172739" y="102082"/>
                    <a:pt x="172652" y="104255"/>
                  </a:cubicBezTo>
                  <a:lnTo>
                    <a:pt x="172652" y="162807"/>
                  </a:lnTo>
                  <a:lnTo>
                    <a:pt x="164903" y="167742"/>
                  </a:lnTo>
                  <a:lnTo>
                    <a:pt x="164903" y="164781"/>
                  </a:lnTo>
                  <a:lnTo>
                    <a:pt x="164903" y="164781"/>
                  </a:lnTo>
                  <a:cubicBezTo>
                    <a:pt x="164339" y="165284"/>
                    <a:pt x="163487" y="165284"/>
                    <a:pt x="162924" y="164781"/>
                  </a:cubicBezTo>
                  <a:lnTo>
                    <a:pt x="124341" y="141097"/>
                  </a:lnTo>
                  <a:lnTo>
                    <a:pt x="1995" y="66098"/>
                  </a:lnTo>
                  <a:lnTo>
                    <a:pt x="1995" y="66098"/>
                  </a:lnTo>
                  <a:cubicBezTo>
                    <a:pt x="681" y="65225"/>
                    <a:pt x="-72" y="63723"/>
                    <a:pt x="17" y="62150"/>
                  </a:cubicBezTo>
                  <a:lnTo>
                    <a:pt x="17" y="5736"/>
                  </a:lnTo>
                  <a:cubicBezTo>
                    <a:pt x="-60" y="5289"/>
                    <a:pt x="133" y="4838"/>
                    <a:pt x="511" y="4585"/>
                  </a:cubicBezTo>
                  <a:close/>
                </a:path>
              </a:pathLst>
            </a:custGeom>
            <a:solidFill>
              <a:srgbClr val="C3D8FB"/>
            </a:solidFill>
            <a:ln w="16481" cap="flat">
              <a:noFill/>
              <a:prstDash val="solid"/>
              <a:miter/>
            </a:ln>
          </p:spPr>
          <p:txBody>
            <a:bodyPr rtlCol="0" anchor="ctr"/>
            <a:lstStyle/>
            <a:p>
              <a:endParaRPr lang="en-US"/>
            </a:p>
          </p:txBody>
        </p:sp>
        <p:sp>
          <p:nvSpPr>
            <p:cNvPr id="505" name="Freeform 504">
              <a:extLst>
                <a:ext uri="{FF2B5EF4-FFF2-40B4-BE49-F238E27FC236}">
                  <a16:creationId xmlns:a16="http://schemas.microsoft.com/office/drawing/2014/main" id="{7E8944E7-6225-4747-A870-B4F174470283}"/>
                </a:ext>
              </a:extLst>
            </p:cNvPr>
            <p:cNvSpPr/>
            <p:nvPr/>
          </p:nvSpPr>
          <p:spPr>
            <a:xfrm>
              <a:off x="2065643" y="1584951"/>
              <a:ext cx="148397" cy="197367"/>
            </a:xfrm>
            <a:custGeom>
              <a:avLst/>
              <a:gdLst>
                <a:gd name="connsiteX0" fmla="*/ 8739 w 148397"/>
                <a:gd name="connsiteY0" fmla="*/ 24167 h 197367"/>
                <a:gd name="connsiteX1" fmla="*/ 47817 w 148397"/>
                <a:gd name="connsiteY1" fmla="*/ 1469 h 197367"/>
                <a:gd name="connsiteX2" fmla="*/ 47817 w 148397"/>
                <a:gd name="connsiteY2" fmla="*/ 1469 h 197367"/>
                <a:gd name="connsiteX3" fmla="*/ 58205 w 148397"/>
                <a:gd name="connsiteY3" fmla="*/ 1469 h 197367"/>
                <a:gd name="connsiteX4" fmla="*/ 144935 w 148397"/>
                <a:gd name="connsiteY4" fmla="*/ 57061 h 197367"/>
                <a:gd name="connsiteX5" fmla="*/ 161423 w 148397"/>
                <a:gd name="connsiteY5" fmla="*/ 88146 h 197367"/>
                <a:gd name="connsiteX6" fmla="*/ 161423 w 148397"/>
                <a:gd name="connsiteY6" fmla="*/ 203277 h 197367"/>
                <a:gd name="connsiteX7" fmla="*/ 41881 w 148397"/>
                <a:gd name="connsiteY7" fmla="*/ 127784 h 197367"/>
                <a:gd name="connsiteX8" fmla="*/ 41881 w 148397"/>
                <a:gd name="connsiteY8" fmla="*/ 67752 h 197367"/>
                <a:gd name="connsiteX9" fmla="*/ 38913 w 148397"/>
                <a:gd name="connsiteY9" fmla="*/ 73344 h 197367"/>
                <a:gd name="connsiteX10" fmla="*/ 22424 w 148397"/>
                <a:gd name="connsiteY10" fmla="*/ 77620 h 197367"/>
                <a:gd name="connsiteX11" fmla="*/ 0 w 148397"/>
                <a:gd name="connsiteY11" fmla="*/ 91107 h 197367"/>
                <a:gd name="connsiteX12" fmla="*/ 0 w 148397"/>
                <a:gd name="connsiteY12" fmla="*/ 38969 h 19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397" h="197367">
                  <a:moveTo>
                    <a:pt x="8739" y="24167"/>
                  </a:moveTo>
                  <a:lnTo>
                    <a:pt x="47817" y="1469"/>
                  </a:lnTo>
                  <a:lnTo>
                    <a:pt x="47817" y="1469"/>
                  </a:lnTo>
                  <a:cubicBezTo>
                    <a:pt x="51001" y="-490"/>
                    <a:pt x="55021" y="-490"/>
                    <a:pt x="58205" y="1469"/>
                  </a:cubicBezTo>
                  <a:lnTo>
                    <a:pt x="144935" y="57061"/>
                  </a:lnTo>
                  <a:cubicBezTo>
                    <a:pt x="155377" y="63948"/>
                    <a:pt x="161590" y="75660"/>
                    <a:pt x="161423" y="88146"/>
                  </a:cubicBezTo>
                  <a:lnTo>
                    <a:pt x="161423" y="203277"/>
                  </a:lnTo>
                  <a:lnTo>
                    <a:pt x="41881" y="127784"/>
                  </a:lnTo>
                  <a:lnTo>
                    <a:pt x="41881" y="67752"/>
                  </a:lnTo>
                  <a:lnTo>
                    <a:pt x="38913" y="73344"/>
                  </a:lnTo>
                  <a:cubicBezTo>
                    <a:pt x="38913" y="73344"/>
                    <a:pt x="24568" y="77620"/>
                    <a:pt x="22424" y="77620"/>
                  </a:cubicBezTo>
                  <a:cubicBezTo>
                    <a:pt x="20281" y="77620"/>
                    <a:pt x="0" y="91107"/>
                    <a:pt x="0" y="91107"/>
                  </a:cubicBezTo>
                  <a:lnTo>
                    <a:pt x="0" y="38969"/>
                  </a:lnTo>
                  <a:close/>
                </a:path>
              </a:pathLst>
            </a:custGeom>
            <a:solidFill>
              <a:srgbClr val="E7B662"/>
            </a:solidFill>
            <a:ln w="16481" cap="flat">
              <a:noFill/>
              <a:prstDash val="solid"/>
              <a:miter/>
            </a:ln>
          </p:spPr>
          <p:txBody>
            <a:bodyPr rtlCol="0" anchor="ctr"/>
            <a:lstStyle/>
            <a:p>
              <a:endParaRPr lang="en-US"/>
            </a:p>
          </p:txBody>
        </p:sp>
        <p:sp>
          <p:nvSpPr>
            <p:cNvPr id="506" name="Freeform 505">
              <a:extLst>
                <a:ext uri="{FF2B5EF4-FFF2-40B4-BE49-F238E27FC236}">
                  <a16:creationId xmlns:a16="http://schemas.microsoft.com/office/drawing/2014/main" id="{0B3E1CC8-E880-7446-9C4A-EC69D6A85A36}"/>
                </a:ext>
              </a:extLst>
            </p:cNvPr>
            <p:cNvSpPr/>
            <p:nvPr/>
          </p:nvSpPr>
          <p:spPr>
            <a:xfrm>
              <a:off x="2067017" y="1607018"/>
              <a:ext cx="115420" cy="197367"/>
            </a:xfrm>
            <a:custGeom>
              <a:avLst/>
              <a:gdLst>
                <a:gd name="connsiteX0" fmla="*/ 15773 w 115420"/>
                <a:gd name="connsiteY0" fmla="*/ 2100 h 197367"/>
                <a:gd name="connsiteX1" fmla="*/ 103163 w 115420"/>
                <a:gd name="connsiteY1" fmla="*/ 57363 h 197367"/>
                <a:gd name="connsiteX2" fmla="*/ 119652 w 115420"/>
                <a:gd name="connsiteY2" fmla="*/ 88284 h 197367"/>
                <a:gd name="connsiteX3" fmla="*/ 119652 w 115420"/>
                <a:gd name="connsiteY3" fmla="*/ 203414 h 197367"/>
                <a:gd name="connsiteX4" fmla="*/ 109 w 115420"/>
                <a:gd name="connsiteY4" fmla="*/ 127757 h 197367"/>
                <a:gd name="connsiteX5" fmla="*/ 109 w 115420"/>
                <a:gd name="connsiteY5" fmla="*/ 11146 h 197367"/>
                <a:gd name="connsiteX6" fmla="*/ 8284 w 115420"/>
                <a:gd name="connsiteY6" fmla="*/ 108 h 197367"/>
                <a:gd name="connsiteX7" fmla="*/ 15773 w 115420"/>
                <a:gd name="connsiteY7" fmla="*/ 2100 h 19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20" h="197367">
                  <a:moveTo>
                    <a:pt x="15773" y="2100"/>
                  </a:moveTo>
                  <a:lnTo>
                    <a:pt x="103163" y="57363"/>
                  </a:lnTo>
                  <a:cubicBezTo>
                    <a:pt x="113580" y="64196"/>
                    <a:pt x="119793" y="75848"/>
                    <a:pt x="119652" y="88284"/>
                  </a:cubicBezTo>
                  <a:lnTo>
                    <a:pt x="119652" y="203414"/>
                  </a:lnTo>
                  <a:lnTo>
                    <a:pt x="109" y="127757"/>
                  </a:lnTo>
                  <a:lnTo>
                    <a:pt x="109" y="11146"/>
                  </a:lnTo>
                  <a:cubicBezTo>
                    <a:pt x="-689" y="5846"/>
                    <a:pt x="2971" y="904"/>
                    <a:pt x="8284" y="108"/>
                  </a:cubicBezTo>
                  <a:cubicBezTo>
                    <a:pt x="10949" y="-292"/>
                    <a:pt x="13661" y="430"/>
                    <a:pt x="15773" y="2100"/>
                  </a:cubicBezTo>
                  <a:close/>
                </a:path>
              </a:pathLst>
            </a:custGeom>
            <a:solidFill>
              <a:srgbClr val="F4D97E"/>
            </a:solidFill>
            <a:ln w="16481" cap="flat">
              <a:noFill/>
              <a:prstDash val="solid"/>
              <a:miter/>
            </a:ln>
          </p:spPr>
          <p:txBody>
            <a:bodyPr rtlCol="0" anchor="ctr"/>
            <a:lstStyle/>
            <a:p>
              <a:endParaRPr lang="en-US"/>
            </a:p>
          </p:txBody>
        </p:sp>
        <p:sp>
          <p:nvSpPr>
            <p:cNvPr id="507" name="Freeform 506">
              <a:extLst>
                <a:ext uri="{FF2B5EF4-FFF2-40B4-BE49-F238E27FC236}">
                  <a16:creationId xmlns:a16="http://schemas.microsoft.com/office/drawing/2014/main" id="{46EA96B1-7AC1-034A-B921-3C3D294DE798}"/>
                </a:ext>
              </a:extLst>
            </p:cNvPr>
            <p:cNvSpPr/>
            <p:nvPr/>
          </p:nvSpPr>
          <p:spPr>
            <a:xfrm>
              <a:off x="1807261" y="1481640"/>
              <a:ext cx="164886" cy="148025"/>
            </a:xfrm>
            <a:custGeom>
              <a:avLst/>
              <a:gdLst>
                <a:gd name="connsiteX0" fmla="*/ 665 w 164885"/>
                <a:gd name="connsiteY0" fmla="*/ 176 h 148025"/>
                <a:gd name="connsiteX1" fmla="*/ 665 w 164885"/>
                <a:gd name="connsiteY1" fmla="*/ 176 h 148025"/>
                <a:gd name="connsiteX2" fmla="*/ 1984 w 164885"/>
                <a:gd name="connsiteY2" fmla="*/ 176 h 148025"/>
                <a:gd name="connsiteX3" fmla="*/ 162583 w 164885"/>
                <a:gd name="connsiteY3" fmla="*/ 98860 h 148025"/>
                <a:gd name="connsiteX4" fmla="*/ 165386 w 164885"/>
                <a:gd name="connsiteY4" fmla="*/ 103794 h 148025"/>
                <a:gd name="connsiteX5" fmla="*/ 165386 w 164885"/>
                <a:gd name="connsiteY5" fmla="*/ 162840 h 148025"/>
                <a:gd name="connsiteX6" fmla="*/ 5 w 164885"/>
                <a:gd name="connsiteY6" fmla="*/ 61689 h 148025"/>
                <a:gd name="connsiteX7" fmla="*/ 5 w 164885"/>
                <a:gd name="connsiteY7" fmla="*/ 1328 h 148025"/>
                <a:gd name="connsiteX8" fmla="*/ 665 w 164885"/>
                <a:gd name="connsiteY8" fmla="*/ 176 h 14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885" h="148025">
                  <a:moveTo>
                    <a:pt x="665" y="176"/>
                  </a:moveTo>
                  <a:lnTo>
                    <a:pt x="665" y="176"/>
                  </a:lnTo>
                  <a:cubicBezTo>
                    <a:pt x="1073" y="-59"/>
                    <a:pt x="1576" y="-59"/>
                    <a:pt x="1984" y="176"/>
                  </a:cubicBezTo>
                  <a:lnTo>
                    <a:pt x="162583" y="98860"/>
                  </a:lnTo>
                  <a:cubicBezTo>
                    <a:pt x="164321" y="99899"/>
                    <a:pt x="165385" y="101772"/>
                    <a:pt x="165386" y="103794"/>
                  </a:cubicBezTo>
                  <a:lnTo>
                    <a:pt x="165386" y="162840"/>
                  </a:lnTo>
                  <a:lnTo>
                    <a:pt x="5" y="61689"/>
                  </a:lnTo>
                  <a:lnTo>
                    <a:pt x="5" y="1328"/>
                  </a:lnTo>
                  <a:cubicBezTo>
                    <a:pt x="-41" y="843"/>
                    <a:pt x="223" y="383"/>
                    <a:pt x="665" y="176"/>
                  </a:cubicBezTo>
                  <a:close/>
                </a:path>
              </a:pathLst>
            </a:custGeom>
            <a:solidFill>
              <a:srgbClr val="FFFFFF"/>
            </a:solidFill>
            <a:ln w="16481" cap="flat">
              <a:noFill/>
              <a:prstDash val="solid"/>
              <a:miter/>
            </a:ln>
          </p:spPr>
          <p:txBody>
            <a:bodyPr rtlCol="0" anchor="ctr"/>
            <a:lstStyle/>
            <a:p>
              <a:endParaRPr lang="en-US"/>
            </a:p>
          </p:txBody>
        </p:sp>
        <p:sp>
          <p:nvSpPr>
            <p:cNvPr id="508" name="Freeform 507">
              <a:extLst>
                <a:ext uri="{FF2B5EF4-FFF2-40B4-BE49-F238E27FC236}">
                  <a16:creationId xmlns:a16="http://schemas.microsoft.com/office/drawing/2014/main" id="{636B7FC7-A378-DD4F-97AB-08233B9FC245}"/>
                </a:ext>
              </a:extLst>
            </p:cNvPr>
            <p:cNvSpPr/>
            <p:nvPr/>
          </p:nvSpPr>
          <p:spPr>
            <a:xfrm>
              <a:off x="4398278" y="5236446"/>
              <a:ext cx="676032" cy="427629"/>
            </a:xfrm>
            <a:custGeom>
              <a:avLst/>
              <a:gdLst>
                <a:gd name="connsiteX0" fmla="*/ 591285 w 676031"/>
                <a:gd name="connsiteY0" fmla="*/ 27252 h 427628"/>
                <a:gd name="connsiteX1" fmla="*/ 666142 w 676031"/>
                <a:gd name="connsiteY1" fmla="*/ 772 h 427628"/>
                <a:gd name="connsiteX2" fmla="*/ 682424 w 676031"/>
                <a:gd name="connsiteY2" fmla="*/ 8323 h 427628"/>
                <a:gd name="connsiteX3" fmla="*/ 681477 w 676031"/>
                <a:gd name="connsiteY3" fmla="*/ 19028 h 427628"/>
                <a:gd name="connsiteX4" fmla="*/ 659218 w 676031"/>
                <a:gd name="connsiteY4" fmla="*/ 58173 h 427628"/>
                <a:gd name="connsiteX5" fmla="*/ 640420 w 676031"/>
                <a:gd name="connsiteY5" fmla="*/ 77745 h 427628"/>
                <a:gd name="connsiteX6" fmla="*/ 85250 w 676031"/>
                <a:gd name="connsiteY6" fmla="*/ 421000 h 427628"/>
                <a:gd name="connsiteX7" fmla="*/ 9897 w 676031"/>
                <a:gd name="connsiteY7" fmla="*/ 421000 h 427628"/>
                <a:gd name="connsiteX8" fmla="*/ 9897 w 676031"/>
                <a:gd name="connsiteY8" fmla="*/ 421000 h 427628"/>
                <a:gd name="connsiteX9" fmla="*/ 3301 w 676031"/>
                <a:gd name="connsiteY9" fmla="*/ 391725 h 427628"/>
                <a:gd name="connsiteX10" fmla="*/ 9897 w 676031"/>
                <a:gd name="connsiteY10" fmla="*/ 385145 h 427628"/>
                <a:gd name="connsiteX11" fmla="*/ 580732 w 676031"/>
                <a:gd name="connsiteY11" fmla="*/ 32186 h 427628"/>
                <a:gd name="connsiteX12" fmla="*/ 591285 w 676031"/>
                <a:gd name="connsiteY12" fmla="*/ 27252 h 4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031" h="427628">
                  <a:moveTo>
                    <a:pt x="591285" y="27252"/>
                  </a:moveTo>
                  <a:lnTo>
                    <a:pt x="666142" y="772"/>
                  </a:lnTo>
                  <a:cubicBezTo>
                    <a:pt x="672729" y="-1627"/>
                    <a:pt x="680019" y="1753"/>
                    <a:pt x="682424" y="8323"/>
                  </a:cubicBezTo>
                  <a:cubicBezTo>
                    <a:pt x="683717" y="11855"/>
                    <a:pt x="683370" y="15777"/>
                    <a:pt x="681477" y="19028"/>
                  </a:cubicBezTo>
                  <a:lnTo>
                    <a:pt x="659218" y="58173"/>
                  </a:lnTo>
                  <a:cubicBezTo>
                    <a:pt x="654598" y="66093"/>
                    <a:pt x="648154" y="72802"/>
                    <a:pt x="640420" y="77745"/>
                  </a:cubicBezTo>
                  <a:lnTo>
                    <a:pt x="85250" y="421000"/>
                  </a:lnTo>
                  <a:cubicBezTo>
                    <a:pt x="62155" y="435220"/>
                    <a:pt x="32992" y="435220"/>
                    <a:pt x="9897" y="421000"/>
                  </a:cubicBezTo>
                  <a:lnTo>
                    <a:pt x="9897" y="421000"/>
                  </a:lnTo>
                  <a:cubicBezTo>
                    <a:pt x="-29" y="414733"/>
                    <a:pt x="-2982" y="401626"/>
                    <a:pt x="3301" y="391725"/>
                  </a:cubicBezTo>
                  <a:cubicBezTo>
                    <a:pt x="4984" y="389072"/>
                    <a:pt x="7237" y="386824"/>
                    <a:pt x="9897" y="385145"/>
                  </a:cubicBezTo>
                  <a:lnTo>
                    <a:pt x="580732" y="32186"/>
                  </a:lnTo>
                  <a:cubicBezTo>
                    <a:pt x="584035" y="30120"/>
                    <a:pt x="587579" y="28463"/>
                    <a:pt x="591285" y="27252"/>
                  </a:cubicBezTo>
                  <a:close/>
                </a:path>
              </a:pathLst>
            </a:custGeom>
            <a:solidFill>
              <a:srgbClr val="B68000">
                <a:alpha val="50000"/>
              </a:srgbClr>
            </a:solidFill>
            <a:ln w="16481" cap="flat">
              <a:noFill/>
              <a:prstDash val="solid"/>
              <a:miter/>
            </a:ln>
          </p:spPr>
          <p:txBody>
            <a:bodyPr rtlCol="0" anchor="ctr"/>
            <a:lstStyle/>
            <a:p>
              <a:endParaRPr lang="en-US"/>
            </a:p>
          </p:txBody>
        </p:sp>
        <p:sp>
          <p:nvSpPr>
            <p:cNvPr id="509" name="Freeform 508">
              <a:extLst>
                <a:ext uri="{FF2B5EF4-FFF2-40B4-BE49-F238E27FC236}">
                  <a16:creationId xmlns:a16="http://schemas.microsoft.com/office/drawing/2014/main" id="{AA3F89CC-5D72-D541-A008-E41DF8BE2141}"/>
                </a:ext>
              </a:extLst>
            </p:cNvPr>
            <p:cNvSpPr/>
            <p:nvPr/>
          </p:nvSpPr>
          <p:spPr>
            <a:xfrm>
              <a:off x="4998302" y="5192074"/>
              <a:ext cx="82443" cy="65789"/>
            </a:xfrm>
            <a:custGeom>
              <a:avLst/>
              <a:gdLst>
                <a:gd name="connsiteX0" fmla="*/ 0 w 82442"/>
                <a:gd name="connsiteY0" fmla="*/ 18005 h 65789"/>
                <a:gd name="connsiteX1" fmla="*/ 6925 w 82442"/>
                <a:gd name="connsiteY1" fmla="*/ 30834 h 65789"/>
                <a:gd name="connsiteX2" fmla="*/ 32977 w 82442"/>
                <a:gd name="connsiteY2" fmla="*/ 79189 h 65789"/>
                <a:gd name="connsiteX3" fmla="*/ 97777 w 82442"/>
                <a:gd name="connsiteY3" fmla="*/ 3861 h 65789"/>
                <a:gd name="connsiteX4" fmla="*/ 98163 w 82442"/>
                <a:gd name="connsiteY4" fmla="*/ 627 h 65789"/>
                <a:gd name="connsiteX5" fmla="*/ 97777 w 82442"/>
                <a:gd name="connsiteY5" fmla="*/ 242 h 65789"/>
                <a:gd name="connsiteX6" fmla="*/ 95964 w 82442"/>
                <a:gd name="connsiteY6" fmla="*/ 242 h 6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2" h="65789">
                  <a:moveTo>
                    <a:pt x="0" y="18005"/>
                  </a:moveTo>
                  <a:lnTo>
                    <a:pt x="6925" y="30834"/>
                  </a:lnTo>
                  <a:lnTo>
                    <a:pt x="32977" y="79189"/>
                  </a:lnTo>
                  <a:lnTo>
                    <a:pt x="97777" y="3861"/>
                  </a:lnTo>
                  <a:cubicBezTo>
                    <a:pt x="98779" y="3074"/>
                    <a:pt x="98952" y="1627"/>
                    <a:pt x="98163" y="627"/>
                  </a:cubicBezTo>
                  <a:cubicBezTo>
                    <a:pt x="98050" y="484"/>
                    <a:pt x="97921" y="355"/>
                    <a:pt x="97777" y="242"/>
                  </a:cubicBezTo>
                  <a:cubicBezTo>
                    <a:pt x="97216" y="-81"/>
                    <a:pt x="96525" y="-81"/>
                    <a:pt x="95964" y="242"/>
                  </a:cubicBezTo>
                  <a:close/>
                </a:path>
              </a:pathLst>
            </a:custGeom>
            <a:solidFill>
              <a:srgbClr val="F4D97E"/>
            </a:solidFill>
            <a:ln w="16481" cap="flat">
              <a:noFill/>
              <a:prstDash val="solid"/>
              <a:miter/>
            </a:ln>
          </p:spPr>
          <p:txBody>
            <a:bodyPr rtlCol="0" anchor="ctr"/>
            <a:lstStyle/>
            <a:p>
              <a:endParaRPr lang="en-US"/>
            </a:p>
          </p:txBody>
        </p:sp>
        <p:sp>
          <p:nvSpPr>
            <p:cNvPr id="510" name="Freeform 509">
              <a:extLst>
                <a:ext uri="{FF2B5EF4-FFF2-40B4-BE49-F238E27FC236}">
                  <a16:creationId xmlns:a16="http://schemas.microsoft.com/office/drawing/2014/main" id="{837C7E0F-6855-4940-B7FB-1DA93B785EE8}"/>
                </a:ext>
              </a:extLst>
            </p:cNvPr>
            <p:cNvSpPr/>
            <p:nvPr/>
          </p:nvSpPr>
          <p:spPr>
            <a:xfrm>
              <a:off x="4998302" y="5192074"/>
              <a:ext cx="82443" cy="16447"/>
            </a:xfrm>
            <a:custGeom>
              <a:avLst/>
              <a:gdLst>
                <a:gd name="connsiteX0" fmla="*/ 0 w 82442"/>
                <a:gd name="connsiteY0" fmla="*/ 18005 h 16447"/>
                <a:gd name="connsiteX1" fmla="*/ 6925 w 82442"/>
                <a:gd name="connsiteY1" fmla="*/ 30834 h 16447"/>
                <a:gd name="connsiteX2" fmla="*/ 28195 w 82442"/>
                <a:gd name="connsiteY2" fmla="*/ 29683 h 16447"/>
                <a:gd name="connsiteX3" fmla="*/ 97117 w 82442"/>
                <a:gd name="connsiteY3" fmla="*/ 242 h 16447"/>
                <a:gd name="connsiteX4" fmla="*/ 95304 w 82442"/>
                <a:gd name="connsiteY4" fmla="*/ 242 h 16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2" h="16447">
                  <a:moveTo>
                    <a:pt x="0" y="18005"/>
                  </a:moveTo>
                  <a:lnTo>
                    <a:pt x="6925" y="30834"/>
                  </a:lnTo>
                  <a:lnTo>
                    <a:pt x="28195" y="29683"/>
                  </a:lnTo>
                  <a:lnTo>
                    <a:pt x="97117" y="242"/>
                  </a:lnTo>
                  <a:cubicBezTo>
                    <a:pt x="96556" y="-81"/>
                    <a:pt x="95865" y="-81"/>
                    <a:pt x="95304" y="242"/>
                  </a:cubicBezTo>
                  <a:close/>
                </a:path>
              </a:pathLst>
            </a:custGeom>
            <a:solidFill>
              <a:srgbClr val="F7E3A7"/>
            </a:solidFill>
            <a:ln w="16481" cap="flat">
              <a:noFill/>
              <a:prstDash val="solid"/>
              <a:miter/>
            </a:ln>
          </p:spPr>
          <p:txBody>
            <a:bodyPr rtlCol="0" anchor="ctr"/>
            <a:lstStyle/>
            <a:p>
              <a:endParaRPr lang="en-US"/>
            </a:p>
          </p:txBody>
        </p:sp>
        <p:sp>
          <p:nvSpPr>
            <p:cNvPr id="511" name="Freeform 510">
              <a:extLst>
                <a:ext uri="{FF2B5EF4-FFF2-40B4-BE49-F238E27FC236}">
                  <a16:creationId xmlns:a16="http://schemas.microsoft.com/office/drawing/2014/main" id="{371EB509-6F70-E24B-A6C9-D96CDE8B5490}"/>
                </a:ext>
              </a:extLst>
            </p:cNvPr>
            <p:cNvSpPr/>
            <p:nvPr/>
          </p:nvSpPr>
          <p:spPr>
            <a:xfrm>
              <a:off x="4413782" y="5210186"/>
              <a:ext cx="610078" cy="411181"/>
            </a:xfrm>
            <a:custGeom>
              <a:avLst/>
              <a:gdLst>
                <a:gd name="connsiteX0" fmla="*/ 0 w 610077"/>
                <a:gd name="connsiteY0" fmla="*/ 359266 h 411181"/>
                <a:gd name="connsiteX1" fmla="*/ 10058 w 610077"/>
                <a:gd name="connsiteY1" fmla="*/ 377029 h 411181"/>
                <a:gd name="connsiteX2" fmla="*/ 35945 w 610077"/>
                <a:gd name="connsiteY2" fmla="*/ 422424 h 411181"/>
                <a:gd name="connsiteX3" fmla="*/ 609088 w 610077"/>
                <a:gd name="connsiteY3" fmla="*/ 67821 h 411181"/>
                <a:gd name="connsiteX4" fmla="*/ 609088 w 610077"/>
                <a:gd name="connsiteY4" fmla="*/ 67821 h 411181"/>
                <a:gd name="connsiteX5" fmla="*/ 613540 w 610077"/>
                <a:gd name="connsiteY5" fmla="*/ 65189 h 411181"/>
                <a:gd name="connsiteX6" fmla="*/ 621784 w 610077"/>
                <a:gd name="connsiteY6" fmla="*/ 53676 h 411181"/>
                <a:gd name="connsiteX7" fmla="*/ 619806 w 610077"/>
                <a:gd name="connsiteY7" fmla="*/ 22262 h 411181"/>
                <a:gd name="connsiteX8" fmla="*/ 612551 w 610077"/>
                <a:gd name="connsiteY8" fmla="*/ 11736 h 411181"/>
                <a:gd name="connsiteX9" fmla="*/ 612551 w 610077"/>
                <a:gd name="connsiteY9" fmla="*/ 11736 h 411181"/>
                <a:gd name="connsiteX10" fmla="*/ 585345 w 610077"/>
                <a:gd name="connsiteY10" fmla="*/ 58 h 411181"/>
                <a:gd name="connsiteX11" fmla="*/ 577595 w 610077"/>
                <a:gd name="connsiteY11" fmla="*/ 2196 h 411181"/>
                <a:gd name="connsiteX12" fmla="*/ 576276 w 610077"/>
                <a:gd name="connsiteY12" fmla="*/ 2196 h 411181"/>
                <a:gd name="connsiteX13" fmla="*/ 574627 w 610077"/>
                <a:gd name="connsiteY13" fmla="*/ 3183 h 411181"/>
                <a:gd name="connsiteX14" fmla="*/ 574627 w 610077"/>
                <a:gd name="connsiteY14" fmla="*/ 3183 h 411181"/>
                <a:gd name="connsiteX15" fmla="*/ 574627 w 610077"/>
                <a:gd name="connsiteY15" fmla="*/ 3183 h 41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0077" h="411181">
                  <a:moveTo>
                    <a:pt x="0" y="359266"/>
                  </a:moveTo>
                  <a:lnTo>
                    <a:pt x="10058" y="377029"/>
                  </a:lnTo>
                  <a:lnTo>
                    <a:pt x="35945" y="422424"/>
                  </a:lnTo>
                  <a:lnTo>
                    <a:pt x="609088" y="67821"/>
                  </a:lnTo>
                  <a:lnTo>
                    <a:pt x="609088" y="67821"/>
                  </a:lnTo>
                  <a:cubicBezTo>
                    <a:pt x="610681" y="67142"/>
                    <a:pt x="612178" y="66257"/>
                    <a:pt x="613540" y="65189"/>
                  </a:cubicBezTo>
                  <a:cubicBezTo>
                    <a:pt x="617329" y="62211"/>
                    <a:pt x="620188" y="58217"/>
                    <a:pt x="621784" y="53676"/>
                  </a:cubicBezTo>
                  <a:cubicBezTo>
                    <a:pt x="625384" y="43365"/>
                    <a:pt x="624671" y="32043"/>
                    <a:pt x="619806" y="22262"/>
                  </a:cubicBezTo>
                  <a:cubicBezTo>
                    <a:pt x="617911" y="18422"/>
                    <a:pt x="615467" y="14876"/>
                    <a:pt x="612551" y="11736"/>
                  </a:cubicBezTo>
                  <a:lnTo>
                    <a:pt x="612551" y="11736"/>
                  </a:lnTo>
                  <a:cubicBezTo>
                    <a:pt x="605843" y="3771"/>
                    <a:pt x="595754" y="-559"/>
                    <a:pt x="585345" y="58"/>
                  </a:cubicBezTo>
                  <a:cubicBezTo>
                    <a:pt x="582637" y="205"/>
                    <a:pt x="579993" y="934"/>
                    <a:pt x="577595" y="2196"/>
                  </a:cubicBezTo>
                  <a:cubicBezTo>
                    <a:pt x="577160" y="2108"/>
                    <a:pt x="576711" y="2108"/>
                    <a:pt x="576276" y="2196"/>
                  </a:cubicBezTo>
                  <a:lnTo>
                    <a:pt x="574627" y="3183"/>
                  </a:lnTo>
                  <a:lnTo>
                    <a:pt x="574627" y="3183"/>
                  </a:lnTo>
                  <a:lnTo>
                    <a:pt x="574627" y="3183"/>
                  </a:lnTo>
                  <a:close/>
                </a:path>
              </a:pathLst>
            </a:custGeom>
            <a:solidFill>
              <a:srgbClr val="3D61AE"/>
            </a:solidFill>
            <a:ln w="16481" cap="flat">
              <a:noFill/>
              <a:prstDash val="solid"/>
              <a:miter/>
            </a:ln>
          </p:spPr>
          <p:txBody>
            <a:bodyPr rtlCol="0" anchor="ctr"/>
            <a:lstStyle/>
            <a:p>
              <a:endParaRPr lang="en-US"/>
            </a:p>
          </p:txBody>
        </p:sp>
        <p:sp>
          <p:nvSpPr>
            <p:cNvPr id="512" name="Freeform 511">
              <a:extLst>
                <a:ext uri="{FF2B5EF4-FFF2-40B4-BE49-F238E27FC236}">
                  <a16:creationId xmlns:a16="http://schemas.microsoft.com/office/drawing/2014/main" id="{03627113-DC2A-324C-BA78-5DDD4CCF3BF3}"/>
                </a:ext>
              </a:extLst>
            </p:cNvPr>
            <p:cNvSpPr/>
            <p:nvPr/>
          </p:nvSpPr>
          <p:spPr>
            <a:xfrm>
              <a:off x="4413782" y="5210186"/>
              <a:ext cx="610078" cy="361840"/>
            </a:xfrm>
            <a:custGeom>
              <a:avLst/>
              <a:gdLst>
                <a:gd name="connsiteX0" fmla="*/ 0 w 610077"/>
                <a:gd name="connsiteY0" fmla="*/ 359266 h 361839"/>
                <a:gd name="connsiteX1" fmla="*/ 10058 w 610077"/>
                <a:gd name="connsiteY1" fmla="*/ 377029 h 361839"/>
                <a:gd name="connsiteX2" fmla="*/ 35451 w 610077"/>
                <a:gd name="connsiteY2" fmla="*/ 369299 h 361839"/>
                <a:gd name="connsiteX3" fmla="*/ 612551 w 610077"/>
                <a:gd name="connsiteY3" fmla="*/ 11736 h 361839"/>
                <a:gd name="connsiteX4" fmla="*/ 612551 w 610077"/>
                <a:gd name="connsiteY4" fmla="*/ 11736 h 361839"/>
                <a:gd name="connsiteX5" fmla="*/ 585345 w 610077"/>
                <a:gd name="connsiteY5" fmla="*/ 58 h 361839"/>
                <a:gd name="connsiteX6" fmla="*/ 577595 w 610077"/>
                <a:gd name="connsiteY6" fmla="*/ 2196 h 361839"/>
                <a:gd name="connsiteX7" fmla="*/ 576276 w 610077"/>
                <a:gd name="connsiteY7" fmla="*/ 2196 h 361839"/>
                <a:gd name="connsiteX8" fmla="*/ 574627 w 610077"/>
                <a:gd name="connsiteY8" fmla="*/ 3183 h 361839"/>
                <a:gd name="connsiteX9" fmla="*/ 574627 w 610077"/>
                <a:gd name="connsiteY9" fmla="*/ 3183 h 361839"/>
                <a:gd name="connsiteX10" fmla="*/ 574627 w 610077"/>
                <a:gd name="connsiteY10" fmla="*/ 3183 h 36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0077" h="361839">
                  <a:moveTo>
                    <a:pt x="0" y="359266"/>
                  </a:moveTo>
                  <a:lnTo>
                    <a:pt x="10058" y="377029"/>
                  </a:lnTo>
                  <a:lnTo>
                    <a:pt x="35451" y="369299"/>
                  </a:lnTo>
                  <a:lnTo>
                    <a:pt x="612551" y="11736"/>
                  </a:lnTo>
                  <a:lnTo>
                    <a:pt x="612551" y="11736"/>
                  </a:lnTo>
                  <a:cubicBezTo>
                    <a:pt x="605843" y="3771"/>
                    <a:pt x="595754" y="-559"/>
                    <a:pt x="585345" y="58"/>
                  </a:cubicBezTo>
                  <a:cubicBezTo>
                    <a:pt x="582637" y="205"/>
                    <a:pt x="579993" y="934"/>
                    <a:pt x="577595" y="2196"/>
                  </a:cubicBezTo>
                  <a:cubicBezTo>
                    <a:pt x="577160" y="2108"/>
                    <a:pt x="576711" y="2108"/>
                    <a:pt x="576276" y="2196"/>
                  </a:cubicBezTo>
                  <a:lnTo>
                    <a:pt x="574627" y="3183"/>
                  </a:lnTo>
                  <a:lnTo>
                    <a:pt x="574627" y="3183"/>
                  </a:lnTo>
                  <a:lnTo>
                    <a:pt x="574627" y="3183"/>
                  </a:lnTo>
                  <a:close/>
                </a:path>
              </a:pathLst>
            </a:custGeom>
            <a:solidFill>
              <a:srgbClr val="668BDC"/>
            </a:solidFill>
            <a:ln w="16481" cap="flat">
              <a:noFill/>
              <a:prstDash val="solid"/>
              <a:miter/>
            </a:ln>
          </p:spPr>
          <p:txBody>
            <a:bodyPr rtlCol="0" anchor="ctr"/>
            <a:lstStyle/>
            <a:p>
              <a:endParaRPr lang="en-US"/>
            </a:p>
          </p:txBody>
        </p:sp>
        <p:sp>
          <p:nvSpPr>
            <p:cNvPr id="513" name="Freeform 512">
              <a:extLst>
                <a:ext uri="{FF2B5EF4-FFF2-40B4-BE49-F238E27FC236}">
                  <a16:creationId xmlns:a16="http://schemas.microsoft.com/office/drawing/2014/main" id="{428BEA78-5A28-9B40-B274-865BD5F7A693}"/>
                </a:ext>
              </a:extLst>
            </p:cNvPr>
            <p:cNvSpPr/>
            <p:nvPr/>
          </p:nvSpPr>
          <p:spPr>
            <a:xfrm>
              <a:off x="4398639" y="5567301"/>
              <a:ext cx="49466" cy="65789"/>
            </a:xfrm>
            <a:custGeom>
              <a:avLst/>
              <a:gdLst>
                <a:gd name="connsiteX0" fmla="*/ 4920 w 49465"/>
                <a:gd name="connsiteY0" fmla="*/ 47710 h 65789"/>
                <a:gd name="connsiteX1" fmla="*/ 46776 w 49465"/>
                <a:gd name="connsiteY1" fmla="*/ 68228 h 65789"/>
                <a:gd name="connsiteX2" fmla="*/ 47131 w 49465"/>
                <a:gd name="connsiteY2" fmla="*/ 68105 h 65789"/>
                <a:gd name="connsiteX3" fmla="*/ 47131 w 49465"/>
                <a:gd name="connsiteY3" fmla="*/ 68105 h 65789"/>
                <a:gd name="connsiteX4" fmla="*/ 51583 w 49465"/>
                <a:gd name="connsiteY4" fmla="*/ 65309 h 65789"/>
                <a:gd name="connsiteX5" fmla="*/ 59827 w 49465"/>
                <a:gd name="connsiteY5" fmla="*/ 53796 h 65789"/>
                <a:gd name="connsiteX6" fmla="*/ 57848 w 49465"/>
                <a:gd name="connsiteY6" fmla="*/ 22546 h 65789"/>
                <a:gd name="connsiteX7" fmla="*/ 23387 w 49465"/>
                <a:gd name="connsiteY7" fmla="*/ 13 h 65789"/>
                <a:gd name="connsiteX8" fmla="*/ 15638 w 49465"/>
                <a:gd name="connsiteY8" fmla="*/ 2151 h 65789"/>
                <a:gd name="connsiteX9" fmla="*/ 14319 w 49465"/>
                <a:gd name="connsiteY9" fmla="*/ 2151 h 65789"/>
                <a:gd name="connsiteX10" fmla="*/ 12670 w 49465"/>
                <a:gd name="connsiteY10" fmla="*/ 3138 h 65789"/>
                <a:gd name="connsiteX11" fmla="*/ 12670 w 49465"/>
                <a:gd name="connsiteY11" fmla="*/ 3138 h 65789"/>
                <a:gd name="connsiteX12" fmla="*/ 4920 w 49465"/>
                <a:gd name="connsiteY12" fmla="*/ 47710 h 6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65" h="65789">
                  <a:moveTo>
                    <a:pt x="4920" y="47710"/>
                  </a:moveTo>
                  <a:cubicBezTo>
                    <a:pt x="10798" y="64905"/>
                    <a:pt x="29537" y="74091"/>
                    <a:pt x="46776" y="68228"/>
                  </a:cubicBezTo>
                  <a:cubicBezTo>
                    <a:pt x="46894" y="68187"/>
                    <a:pt x="47013" y="68146"/>
                    <a:pt x="47131" y="68105"/>
                  </a:cubicBezTo>
                  <a:lnTo>
                    <a:pt x="47131" y="68105"/>
                  </a:lnTo>
                  <a:cubicBezTo>
                    <a:pt x="48729" y="67368"/>
                    <a:pt x="50226" y="66428"/>
                    <a:pt x="51583" y="65309"/>
                  </a:cubicBezTo>
                  <a:cubicBezTo>
                    <a:pt x="55327" y="62288"/>
                    <a:pt x="58176" y="58308"/>
                    <a:pt x="59827" y="53796"/>
                  </a:cubicBezTo>
                  <a:cubicBezTo>
                    <a:pt x="63515" y="43552"/>
                    <a:pt x="62799" y="32245"/>
                    <a:pt x="57848" y="22546"/>
                  </a:cubicBezTo>
                  <a:cubicBezTo>
                    <a:pt x="52206" y="8593"/>
                    <a:pt x="38465" y="-392"/>
                    <a:pt x="23387" y="13"/>
                  </a:cubicBezTo>
                  <a:cubicBezTo>
                    <a:pt x="20693" y="240"/>
                    <a:pt x="18065" y="965"/>
                    <a:pt x="15638" y="2151"/>
                  </a:cubicBezTo>
                  <a:lnTo>
                    <a:pt x="14319" y="2151"/>
                  </a:lnTo>
                  <a:lnTo>
                    <a:pt x="12670" y="3138"/>
                  </a:lnTo>
                  <a:lnTo>
                    <a:pt x="12670" y="3138"/>
                  </a:lnTo>
                  <a:cubicBezTo>
                    <a:pt x="-600" y="14044"/>
                    <a:pt x="-3893" y="32984"/>
                    <a:pt x="4920" y="47710"/>
                  </a:cubicBezTo>
                  <a:close/>
                </a:path>
              </a:pathLst>
            </a:custGeom>
            <a:solidFill>
              <a:srgbClr val="E99F5E"/>
            </a:solidFill>
            <a:ln w="16481" cap="flat">
              <a:noFill/>
              <a:prstDash val="solid"/>
              <a:miter/>
            </a:ln>
          </p:spPr>
          <p:txBody>
            <a:bodyPr rtlCol="0" anchor="ctr"/>
            <a:lstStyle/>
            <a:p>
              <a:endParaRPr lang="en-US"/>
            </a:p>
          </p:txBody>
        </p:sp>
        <p:sp>
          <p:nvSpPr>
            <p:cNvPr id="514" name="Freeform 513">
              <a:extLst>
                <a:ext uri="{FF2B5EF4-FFF2-40B4-BE49-F238E27FC236}">
                  <a16:creationId xmlns:a16="http://schemas.microsoft.com/office/drawing/2014/main" id="{4C0C7E9B-A192-A447-820C-C3FDDF12C89C}"/>
                </a:ext>
              </a:extLst>
            </p:cNvPr>
            <p:cNvSpPr/>
            <p:nvPr/>
          </p:nvSpPr>
          <p:spPr>
            <a:xfrm>
              <a:off x="4462588" y="5507230"/>
              <a:ext cx="82443" cy="82236"/>
            </a:xfrm>
            <a:custGeom>
              <a:avLst/>
              <a:gdLst>
                <a:gd name="connsiteX0" fmla="*/ 48641 w 82442"/>
                <a:gd name="connsiteY0" fmla="*/ 2026 h 82236"/>
                <a:gd name="connsiteX1" fmla="*/ 0 w 82442"/>
                <a:gd name="connsiteY1" fmla="*/ 32782 h 82236"/>
                <a:gd name="connsiteX2" fmla="*/ 0 w 82442"/>
                <a:gd name="connsiteY2" fmla="*/ 32782 h 82236"/>
                <a:gd name="connsiteX3" fmla="*/ 7420 w 82442"/>
                <a:gd name="connsiteY3" fmla="*/ 30808 h 82236"/>
                <a:gd name="connsiteX4" fmla="*/ 34791 w 82442"/>
                <a:gd name="connsiteY4" fmla="*/ 42979 h 82236"/>
                <a:gd name="connsiteX5" fmla="*/ 41881 w 82442"/>
                <a:gd name="connsiteY5" fmla="*/ 53341 h 82236"/>
                <a:gd name="connsiteX6" fmla="*/ 43859 w 82442"/>
                <a:gd name="connsiteY6" fmla="*/ 84591 h 82236"/>
                <a:gd name="connsiteX7" fmla="*/ 38253 w 82442"/>
                <a:gd name="connsiteY7" fmla="*/ 93637 h 82236"/>
                <a:gd name="connsiteX8" fmla="*/ 35945 w 82442"/>
                <a:gd name="connsiteY8" fmla="*/ 95775 h 82236"/>
                <a:gd name="connsiteX9" fmla="*/ 82443 w 82442"/>
                <a:gd name="connsiteY9" fmla="*/ 67321 h 82236"/>
                <a:gd name="connsiteX10" fmla="*/ 85411 w 82442"/>
                <a:gd name="connsiteY10" fmla="*/ 65347 h 82236"/>
                <a:gd name="connsiteX11" fmla="*/ 93655 w 82442"/>
                <a:gd name="connsiteY11" fmla="*/ 53834 h 82236"/>
                <a:gd name="connsiteX12" fmla="*/ 84586 w 82442"/>
                <a:gd name="connsiteY12" fmla="*/ 12059 h 82236"/>
                <a:gd name="connsiteX13" fmla="*/ 57215 w 82442"/>
                <a:gd name="connsiteY13" fmla="*/ 52 h 82236"/>
                <a:gd name="connsiteX14" fmla="*/ 49465 w 82442"/>
                <a:gd name="connsiteY14" fmla="*/ 219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442" h="82236">
                  <a:moveTo>
                    <a:pt x="48641" y="2026"/>
                  </a:moveTo>
                  <a:lnTo>
                    <a:pt x="0" y="32782"/>
                  </a:lnTo>
                  <a:lnTo>
                    <a:pt x="0" y="32782"/>
                  </a:lnTo>
                  <a:cubicBezTo>
                    <a:pt x="2349" y="31724"/>
                    <a:pt x="4855" y="31057"/>
                    <a:pt x="7420" y="30808"/>
                  </a:cubicBezTo>
                  <a:cubicBezTo>
                    <a:pt x="17971" y="30257"/>
                    <a:pt x="28149" y="34783"/>
                    <a:pt x="34791" y="42979"/>
                  </a:cubicBezTo>
                  <a:cubicBezTo>
                    <a:pt x="37706" y="46023"/>
                    <a:pt x="40102" y="49524"/>
                    <a:pt x="41881" y="53341"/>
                  </a:cubicBezTo>
                  <a:cubicBezTo>
                    <a:pt x="46664" y="63085"/>
                    <a:pt x="47376" y="74324"/>
                    <a:pt x="43859" y="84591"/>
                  </a:cubicBezTo>
                  <a:cubicBezTo>
                    <a:pt x="42588" y="87936"/>
                    <a:pt x="40685" y="91007"/>
                    <a:pt x="38253" y="93637"/>
                  </a:cubicBezTo>
                  <a:cubicBezTo>
                    <a:pt x="37615" y="94478"/>
                    <a:pt x="36834" y="95202"/>
                    <a:pt x="35945" y="95775"/>
                  </a:cubicBezTo>
                  <a:lnTo>
                    <a:pt x="82443" y="67321"/>
                  </a:lnTo>
                  <a:lnTo>
                    <a:pt x="85411" y="65347"/>
                  </a:lnTo>
                  <a:cubicBezTo>
                    <a:pt x="89155" y="62327"/>
                    <a:pt x="92005" y="58347"/>
                    <a:pt x="93655" y="53834"/>
                  </a:cubicBezTo>
                  <a:cubicBezTo>
                    <a:pt x="98155" y="39285"/>
                    <a:pt x="94717" y="23448"/>
                    <a:pt x="84586" y="12059"/>
                  </a:cubicBezTo>
                  <a:cubicBezTo>
                    <a:pt x="77910" y="3923"/>
                    <a:pt x="67738" y="-539"/>
                    <a:pt x="57215" y="52"/>
                  </a:cubicBezTo>
                  <a:cubicBezTo>
                    <a:pt x="54521" y="278"/>
                    <a:pt x="51893" y="1003"/>
                    <a:pt x="49465" y="2190"/>
                  </a:cubicBezTo>
                  <a:close/>
                </a:path>
              </a:pathLst>
            </a:custGeom>
            <a:solidFill>
              <a:srgbClr val="E6F9FD"/>
            </a:solidFill>
            <a:ln w="16481" cap="flat">
              <a:noFill/>
              <a:prstDash val="solid"/>
              <a:miter/>
            </a:ln>
          </p:spPr>
          <p:txBody>
            <a:bodyPr rtlCol="0" anchor="ctr"/>
            <a:lstStyle/>
            <a:p>
              <a:endParaRPr lang="en-US"/>
            </a:p>
          </p:txBody>
        </p:sp>
        <p:sp>
          <p:nvSpPr>
            <p:cNvPr id="515" name="Freeform 514">
              <a:extLst>
                <a:ext uri="{FF2B5EF4-FFF2-40B4-BE49-F238E27FC236}">
                  <a16:creationId xmlns:a16="http://schemas.microsoft.com/office/drawing/2014/main" id="{86F2829E-7BBE-894F-8B08-6016A5DDA20F}"/>
                </a:ext>
              </a:extLst>
            </p:cNvPr>
            <p:cNvSpPr/>
            <p:nvPr/>
          </p:nvSpPr>
          <p:spPr>
            <a:xfrm>
              <a:off x="4461269" y="5540012"/>
              <a:ext cx="16489" cy="16447"/>
            </a:xfrm>
            <a:custGeom>
              <a:avLst/>
              <a:gdLst>
                <a:gd name="connsiteX0" fmla="*/ 0 w 0"/>
                <a:gd name="connsiteY0" fmla="*/ 0 h 0"/>
                <a:gd name="connsiteX1" fmla="*/ 1154 w 0"/>
                <a:gd name="connsiteY1" fmla="*/ 0 h 0"/>
                <a:gd name="connsiteX2" fmla="*/ 1154 w 0"/>
                <a:gd name="connsiteY2" fmla="*/ 0 h 0"/>
              </a:gdLst>
              <a:ahLst/>
              <a:cxnLst>
                <a:cxn ang="0">
                  <a:pos x="connsiteX0" y="connsiteY0"/>
                </a:cxn>
                <a:cxn ang="0">
                  <a:pos x="connsiteX1" y="connsiteY1"/>
                </a:cxn>
                <a:cxn ang="0">
                  <a:pos x="connsiteX2" y="connsiteY2"/>
                </a:cxn>
              </a:cxnLst>
              <a:rect l="l" t="t" r="r" b="b"/>
              <a:pathLst>
                <a:path>
                  <a:moveTo>
                    <a:pt x="0" y="0"/>
                  </a:moveTo>
                  <a:lnTo>
                    <a:pt x="1154" y="0"/>
                  </a:lnTo>
                  <a:lnTo>
                    <a:pt x="1154" y="0"/>
                  </a:lnTo>
                  <a:close/>
                </a:path>
              </a:pathLst>
            </a:custGeom>
            <a:solidFill>
              <a:srgbClr val="FFFFFF"/>
            </a:solidFill>
            <a:ln w="16481" cap="flat">
              <a:noFill/>
              <a:prstDash val="solid"/>
              <a:miter/>
            </a:ln>
          </p:spPr>
          <p:txBody>
            <a:bodyPr rtlCol="0" anchor="ctr"/>
            <a:lstStyle/>
            <a:p>
              <a:endParaRPr lang="en-US"/>
            </a:p>
          </p:txBody>
        </p:sp>
        <p:sp>
          <p:nvSpPr>
            <p:cNvPr id="516" name="Freeform 515">
              <a:extLst>
                <a:ext uri="{FF2B5EF4-FFF2-40B4-BE49-F238E27FC236}">
                  <a16:creationId xmlns:a16="http://schemas.microsoft.com/office/drawing/2014/main" id="{27DD220C-B92C-F04A-B211-2BFBEF85152F}"/>
                </a:ext>
              </a:extLst>
            </p:cNvPr>
            <p:cNvSpPr/>
            <p:nvPr/>
          </p:nvSpPr>
          <p:spPr>
            <a:xfrm>
              <a:off x="4413287" y="5536825"/>
              <a:ext cx="82443" cy="82236"/>
            </a:xfrm>
            <a:custGeom>
              <a:avLst/>
              <a:gdLst>
                <a:gd name="connsiteX0" fmla="*/ 0 w 82442"/>
                <a:gd name="connsiteY0" fmla="*/ 33120 h 82236"/>
                <a:gd name="connsiteX1" fmla="*/ 7750 w 82442"/>
                <a:gd name="connsiteY1" fmla="*/ 30982 h 82236"/>
                <a:gd name="connsiteX2" fmla="*/ 34956 w 82442"/>
                <a:gd name="connsiteY2" fmla="*/ 42824 h 82236"/>
                <a:gd name="connsiteX3" fmla="*/ 42211 w 82442"/>
                <a:gd name="connsiteY3" fmla="*/ 53515 h 82236"/>
                <a:gd name="connsiteX4" fmla="*/ 44189 w 82442"/>
                <a:gd name="connsiteY4" fmla="*/ 84600 h 82236"/>
                <a:gd name="connsiteX5" fmla="*/ 35780 w 82442"/>
                <a:gd name="connsiteY5" fmla="*/ 96278 h 82236"/>
                <a:gd name="connsiteX6" fmla="*/ 82773 w 82442"/>
                <a:gd name="connsiteY6" fmla="*/ 67331 h 82236"/>
                <a:gd name="connsiteX7" fmla="*/ 85741 w 82442"/>
                <a:gd name="connsiteY7" fmla="*/ 65357 h 82236"/>
                <a:gd name="connsiteX8" fmla="*/ 88049 w 82442"/>
                <a:gd name="connsiteY8" fmla="*/ 63219 h 82236"/>
                <a:gd name="connsiteX9" fmla="*/ 94150 w 82442"/>
                <a:gd name="connsiteY9" fmla="*/ 53844 h 82236"/>
                <a:gd name="connsiteX10" fmla="*/ 92006 w 82442"/>
                <a:gd name="connsiteY10" fmla="*/ 22594 h 82236"/>
                <a:gd name="connsiteX11" fmla="*/ 85246 w 82442"/>
                <a:gd name="connsiteY11" fmla="*/ 12068 h 82236"/>
                <a:gd name="connsiteX12" fmla="*/ 57710 w 82442"/>
                <a:gd name="connsiteY12" fmla="*/ 61 h 82236"/>
                <a:gd name="connsiteX13" fmla="*/ 49795 w 82442"/>
                <a:gd name="connsiteY13" fmla="*/ 2364 h 82236"/>
                <a:gd name="connsiteX14" fmla="*/ 49796 w 82442"/>
                <a:gd name="connsiteY14" fmla="*/ 2364 h 82236"/>
                <a:gd name="connsiteX15" fmla="*/ 49796 w 82442"/>
                <a:gd name="connsiteY15" fmla="*/ 2364 h 82236"/>
                <a:gd name="connsiteX16" fmla="*/ 49796 w 82442"/>
                <a:gd name="connsiteY16" fmla="*/ 2364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442" h="82236">
                  <a:moveTo>
                    <a:pt x="0" y="33120"/>
                  </a:moveTo>
                  <a:cubicBezTo>
                    <a:pt x="2390" y="31838"/>
                    <a:pt x="5039" y="31108"/>
                    <a:pt x="7750" y="30982"/>
                  </a:cubicBezTo>
                  <a:cubicBezTo>
                    <a:pt x="18217" y="30239"/>
                    <a:pt x="28383" y="34665"/>
                    <a:pt x="34956" y="42824"/>
                  </a:cubicBezTo>
                  <a:cubicBezTo>
                    <a:pt x="37874" y="46024"/>
                    <a:pt x="40317" y="49624"/>
                    <a:pt x="42211" y="53515"/>
                  </a:cubicBezTo>
                  <a:cubicBezTo>
                    <a:pt x="47153" y="63158"/>
                    <a:pt x="47869" y="74412"/>
                    <a:pt x="44189" y="84600"/>
                  </a:cubicBezTo>
                  <a:cubicBezTo>
                    <a:pt x="42519" y="89192"/>
                    <a:pt x="39609" y="93233"/>
                    <a:pt x="35780" y="96278"/>
                  </a:cubicBezTo>
                  <a:lnTo>
                    <a:pt x="82773" y="67331"/>
                  </a:lnTo>
                  <a:cubicBezTo>
                    <a:pt x="83827" y="66775"/>
                    <a:pt x="84822" y="66114"/>
                    <a:pt x="85741" y="65357"/>
                  </a:cubicBezTo>
                  <a:cubicBezTo>
                    <a:pt x="86629" y="64784"/>
                    <a:pt x="87410" y="64060"/>
                    <a:pt x="88049" y="63219"/>
                  </a:cubicBezTo>
                  <a:cubicBezTo>
                    <a:pt x="90798" y="60620"/>
                    <a:pt x="92889" y="57407"/>
                    <a:pt x="94150" y="53844"/>
                  </a:cubicBezTo>
                  <a:cubicBezTo>
                    <a:pt x="97689" y="43565"/>
                    <a:pt x="96916" y="32296"/>
                    <a:pt x="92006" y="22594"/>
                  </a:cubicBezTo>
                  <a:cubicBezTo>
                    <a:pt x="90220" y="18807"/>
                    <a:pt x="87948" y="15269"/>
                    <a:pt x="85246" y="12068"/>
                  </a:cubicBezTo>
                  <a:cubicBezTo>
                    <a:pt x="78535" y="3884"/>
                    <a:pt x="68289" y="-583"/>
                    <a:pt x="57710" y="61"/>
                  </a:cubicBezTo>
                  <a:cubicBezTo>
                    <a:pt x="54949" y="323"/>
                    <a:pt x="52264" y="1104"/>
                    <a:pt x="49795" y="2364"/>
                  </a:cubicBezTo>
                  <a:lnTo>
                    <a:pt x="49796" y="2364"/>
                  </a:lnTo>
                  <a:lnTo>
                    <a:pt x="49796" y="2364"/>
                  </a:lnTo>
                  <a:lnTo>
                    <a:pt x="49796" y="2364"/>
                  </a:lnTo>
                  <a:close/>
                </a:path>
              </a:pathLst>
            </a:custGeom>
            <a:solidFill>
              <a:srgbClr val="B68000"/>
            </a:solidFill>
            <a:ln w="16481" cap="flat">
              <a:noFill/>
              <a:prstDash val="solid"/>
              <a:miter/>
            </a:ln>
          </p:spPr>
          <p:txBody>
            <a:bodyPr rtlCol="0" anchor="ctr"/>
            <a:lstStyle/>
            <a:p>
              <a:endParaRPr lang="en-US"/>
            </a:p>
          </p:txBody>
        </p:sp>
        <p:sp>
          <p:nvSpPr>
            <p:cNvPr id="517" name="Freeform 516">
              <a:extLst>
                <a:ext uri="{FF2B5EF4-FFF2-40B4-BE49-F238E27FC236}">
                  <a16:creationId xmlns:a16="http://schemas.microsoft.com/office/drawing/2014/main" id="{E23E87BD-ECA7-5049-B0E1-114B073EF538}"/>
                </a:ext>
              </a:extLst>
            </p:cNvPr>
            <p:cNvSpPr/>
            <p:nvPr/>
          </p:nvSpPr>
          <p:spPr>
            <a:xfrm>
              <a:off x="4558712" y="5326083"/>
              <a:ext cx="676032" cy="427629"/>
            </a:xfrm>
            <a:custGeom>
              <a:avLst/>
              <a:gdLst>
                <a:gd name="connsiteX0" fmla="*/ 591284 w 676031"/>
                <a:gd name="connsiteY0" fmla="*/ 27252 h 427628"/>
                <a:gd name="connsiteX1" fmla="*/ 666143 w 676031"/>
                <a:gd name="connsiteY1" fmla="*/ 772 h 427628"/>
                <a:gd name="connsiteX2" fmla="*/ 682424 w 676031"/>
                <a:gd name="connsiteY2" fmla="*/ 8323 h 427628"/>
                <a:gd name="connsiteX3" fmla="*/ 681477 w 676031"/>
                <a:gd name="connsiteY3" fmla="*/ 19028 h 427628"/>
                <a:gd name="connsiteX4" fmla="*/ 659218 w 676031"/>
                <a:gd name="connsiteY4" fmla="*/ 58173 h 427628"/>
                <a:gd name="connsiteX5" fmla="*/ 640421 w 676031"/>
                <a:gd name="connsiteY5" fmla="*/ 77581 h 427628"/>
                <a:gd name="connsiteX6" fmla="*/ 85250 w 676031"/>
                <a:gd name="connsiteY6" fmla="*/ 420999 h 427628"/>
                <a:gd name="connsiteX7" fmla="*/ 9897 w 676031"/>
                <a:gd name="connsiteY7" fmla="*/ 420999 h 427628"/>
                <a:gd name="connsiteX8" fmla="*/ 9897 w 676031"/>
                <a:gd name="connsiteY8" fmla="*/ 420999 h 427628"/>
                <a:gd name="connsiteX9" fmla="*/ 3301 w 676031"/>
                <a:gd name="connsiteY9" fmla="*/ 391724 h 427628"/>
                <a:gd name="connsiteX10" fmla="*/ 9897 w 676031"/>
                <a:gd name="connsiteY10" fmla="*/ 385144 h 427628"/>
                <a:gd name="connsiteX11" fmla="*/ 580732 w 676031"/>
                <a:gd name="connsiteY11" fmla="*/ 33009 h 427628"/>
                <a:gd name="connsiteX12" fmla="*/ 591285 w 676031"/>
                <a:gd name="connsiteY12" fmla="*/ 27252 h 4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031" h="427628">
                  <a:moveTo>
                    <a:pt x="591284" y="27252"/>
                  </a:moveTo>
                  <a:lnTo>
                    <a:pt x="666143" y="772"/>
                  </a:lnTo>
                  <a:cubicBezTo>
                    <a:pt x="672729" y="-1627"/>
                    <a:pt x="680019" y="1753"/>
                    <a:pt x="682424" y="8323"/>
                  </a:cubicBezTo>
                  <a:cubicBezTo>
                    <a:pt x="683717" y="11855"/>
                    <a:pt x="683370" y="15777"/>
                    <a:pt x="681477" y="19028"/>
                  </a:cubicBezTo>
                  <a:lnTo>
                    <a:pt x="659218" y="58173"/>
                  </a:lnTo>
                  <a:cubicBezTo>
                    <a:pt x="654640" y="66080"/>
                    <a:pt x="648185" y="72744"/>
                    <a:pt x="640421" y="77581"/>
                  </a:cubicBezTo>
                  <a:lnTo>
                    <a:pt x="85250" y="420999"/>
                  </a:lnTo>
                  <a:cubicBezTo>
                    <a:pt x="62155" y="435220"/>
                    <a:pt x="32992" y="435220"/>
                    <a:pt x="9897" y="420999"/>
                  </a:cubicBezTo>
                  <a:lnTo>
                    <a:pt x="9897" y="420999"/>
                  </a:lnTo>
                  <a:cubicBezTo>
                    <a:pt x="-29" y="414732"/>
                    <a:pt x="-2982" y="401625"/>
                    <a:pt x="3301" y="391724"/>
                  </a:cubicBezTo>
                  <a:cubicBezTo>
                    <a:pt x="4984" y="389071"/>
                    <a:pt x="7237" y="386824"/>
                    <a:pt x="9897" y="385144"/>
                  </a:cubicBezTo>
                  <a:lnTo>
                    <a:pt x="580732" y="33009"/>
                  </a:lnTo>
                  <a:cubicBezTo>
                    <a:pt x="583994" y="30656"/>
                    <a:pt x="587539" y="28722"/>
                    <a:pt x="591285" y="27252"/>
                  </a:cubicBezTo>
                  <a:close/>
                </a:path>
              </a:pathLst>
            </a:custGeom>
            <a:solidFill>
              <a:srgbClr val="B68000">
                <a:alpha val="50000"/>
              </a:srgbClr>
            </a:solidFill>
            <a:ln w="16481" cap="flat">
              <a:noFill/>
              <a:prstDash val="solid"/>
              <a:miter/>
            </a:ln>
          </p:spPr>
          <p:txBody>
            <a:bodyPr rtlCol="0" anchor="ctr"/>
            <a:lstStyle/>
            <a:p>
              <a:endParaRPr lang="en-US"/>
            </a:p>
          </p:txBody>
        </p:sp>
        <p:sp>
          <p:nvSpPr>
            <p:cNvPr id="518" name="Freeform 517">
              <a:extLst>
                <a:ext uri="{FF2B5EF4-FFF2-40B4-BE49-F238E27FC236}">
                  <a16:creationId xmlns:a16="http://schemas.microsoft.com/office/drawing/2014/main" id="{E9390CDD-4CB8-5045-ADA0-94E6F685B537}"/>
                </a:ext>
              </a:extLst>
            </p:cNvPr>
            <p:cNvSpPr/>
            <p:nvPr/>
          </p:nvSpPr>
          <p:spPr>
            <a:xfrm>
              <a:off x="5158736" y="5281570"/>
              <a:ext cx="82443" cy="65789"/>
            </a:xfrm>
            <a:custGeom>
              <a:avLst/>
              <a:gdLst>
                <a:gd name="connsiteX0" fmla="*/ 0 w 82442"/>
                <a:gd name="connsiteY0" fmla="*/ 18147 h 65789"/>
                <a:gd name="connsiteX1" fmla="*/ 6925 w 82442"/>
                <a:gd name="connsiteY1" fmla="*/ 30976 h 65789"/>
                <a:gd name="connsiteX2" fmla="*/ 32977 w 82442"/>
                <a:gd name="connsiteY2" fmla="*/ 79331 h 65789"/>
                <a:gd name="connsiteX3" fmla="*/ 97778 w 82442"/>
                <a:gd name="connsiteY3" fmla="*/ 4002 h 65789"/>
                <a:gd name="connsiteX4" fmla="*/ 98086 w 82442"/>
                <a:gd name="connsiteY4" fmla="*/ 527 h 65789"/>
                <a:gd name="connsiteX5" fmla="*/ 97778 w 82442"/>
                <a:gd name="connsiteY5" fmla="*/ 219 h 65789"/>
                <a:gd name="connsiteX6" fmla="*/ 95964 w 82442"/>
                <a:gd name="connsiteY6" fmla="*/ 219 h 6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2" h="65789">
                  <a:moveTo>
                    <a:pt x="0" y="18147"/>
                  </a:moveTo>
                  <a:lnTo>
                    <a:pt x="6925" y="30976"/>
                  </a:lnTo>
                  <a:lnTo>
                    <a:pt x="32977" y="79331"/>
                  </a:lnTo>
                  <a:lnTo>
                    <a:pt x="97778" y="4002"/>
                  </a:lnTo>
                  <a:cubicBezTo>
                    <a:pt x="98825" y="3127"/>
                    <a:pt x="98963" y="1571"/>
                    <a:pt x="98086" y="527"/>
                  </a:cubicBezTo>
                  <a:cubicBezTo>
                    <a:pt x="97993" y="415"/>
                    <a:pt x="97889" y="313"/>
                    <a:pt x="97778" y="219"/>
                  </a:cubicBezTo>
                  <a:cubicBezTo>
                    <a:pt x="97209" y="-73"/>
                    <a:pt x="96533" y="-73"/>
                    <a:pt x="95964" y="219"/>
                  </a:cubicBezTo>
                  <a:close/>
                </a:path>
              </a:pathLst>
            </a:custGeom>
            <a:solidFill>
              <a:srgbClr val="F4D97E"/>
            </a:solidFill>
            <a:ln w="16481" cap="flat">
              <a:noFill/>
              <a:prstDash val="solid"/>
              <a:miter/>
            </a:ln>
          </p:spPr>
          <p:txBody>
            <a:bodyPr rtlCol="0" anchor="ctr"/>
            <a:lstStyle/>
            <a:p>
              <a:endParaRPr lang="en-US"/>
            </a:p>
          </p:txBody>
        </p:sp>
        <p:sp>
          <p:nvSpPr>
            <p:cNvPr id="519" name="Freeform 518">
              <a:extLst>
                <a:ext uri="{FF2B5EF4-FFF2-40B4-BE49-F238E27FC236}">
                  <a16:creationId xmlns:a16="http://schemas.microsoft.com/office/drawing/2014/main" id="{A1E361E0-25D7-974C-BC49-80ABF6311106}"/>
                </a:ext>
              </a:extLst>
            </p:cNvPr>
            <p:cNvSpPr/>
            <p:nvPr/>
          </p:nvSpPr>
          <p:spPr>
            <a:xfrm>
              <a:off x="5158736" y="5281570"/>
              <a:ext cx="82443" cy="16447"/>
            </a:xfrm>
            <a:custGeom>
              <a:avLst/>
              <a:gdLst>
                <a:gd name="connsiteX0" fmla="*/ 0 w 82442"/>
                <a:gd name="connsiteY0" fmla="*/ 18147 h 16447"/>
                <a:gd name="connsiteX1" fmla="*/ 6925 w 82442"/>
                <a:gd name="connsiteY1" fmla="*/ 30976 h 16447"/>
                <a:gd name="connsiteX2" fmla="*/ 28031 w 82442"/>
                <a:gd name="connsiteY2" fmla="*/ 29825 h 16447"/>
                <a:gd name="connsiteX3" fmla="*/ 97118 w 82442"/>
                <a:gd name="connsiteY3" fmla="*/ 219 h 16447"/>
                <a:gd name="connsiteX4" fmla="*/ 95304 w 82442"/>
                <a:gd name="connsiteY4" fmla="*/ 219 h 16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42" h="16447">
                  <a:moveTo>
                    <a:pt x="0" y="18147"/>
                  </a:moveTo>
                  <a:lnTo>
                    <a:pt x="6925" y="30976"/>
                  </a:lnTo>
                  <a:lnTo>
                    <a:pt x="28031" y="29825"/>
                  </a:lnTo>
                  <a:lnTo>
                    <a:pt x="97118" y="219"/>
                  </a:lnTo>
                  <a:cubicBezTo>
                    <a:pt x="96549" y="-73"/>
                    <a:pt x="95873" y="-73"/>
                    <a:pt x="95304" y="219"/>
                  </a:cubicBezTo>
                  <a:close/>
                </a:path>
              </a:pathLst>
            </a:custGeom>
            <a:solidFill>
              <a:srgbClr val="F7E3A7"/>
            </a:solidFill>
            <a:ln w="16481" cap="flat">
              <a:noFill/>
              <a:prstDash val="solid"/>
              <a:miter/>
            </a:ln>
          </p:spPr>
          <p:txBody>
            <a:bodyPr rtlCol="0" anchor="ctr"/>
            <a:lstStyle/>
            <a:p>
              <a:endParaRPr lang="en-US"/>
            </a:p>
          </p:txBody>
        </p:sp>
        <p:sp>
          <p:nvSpPr>
            <p:cNvPr id="520" name="Freeform 519">
              <a:extLst>
                <a:ext uri="{FF2B5EF4-FFF2-40B4-BE49-F238E27FC236}">
                  <a16:creationId xmlns:a16="http://schemas.microsoft.com/office/drawing/2014/main" id="{02A3D692-07DA-E442-9980-CC25445B251B}"/>
                </a:ext>
              </a:extLst>
            </p:cNvPr>
            <p:cNvSpPr/>
            <p:nvPr/>
          </p:nvSpPr>
          <p:spPr>
            <a:xfrm>
              <a:off x="4574216" y="5299502"/>
              <a:ext cx="610078" cy="411181"/>
            </a:xfrm>
            <a:custGeom>
              <a:avLst/>
              <a:gdLst>
                <a:gd name="connsiteX0" fmla="*/ 0 w 610077"/>
                <a:gd name="connsiteY0" fmla="*/ 359587 h 411181"/>
                <a:gd name="connsiteX1" fmla="*/ 10058 w 610077"/>
                <a:gd name="connsiteY1" fmla="*/ 377351 h 411181"/>
                <a:gd name="connsiteX2" fmla="*/ 35945 w 610077"/>
                <a:gd name="connsiteY2" fmla="*/ 422745 h 411181"/>
                <a:gd name="connsiteX3" fmla="*/ 609088 w 610077"/>
                <a:gd name="connsiteY3" fmla="*/ 68142 h 411181"/>
                <a:gd name="connsiteX4" fmla="*/ 609088 w 610077"/>
                <a:gd name="connsiteY4" fmla="*/ 68142 h 411181"/>
                <a:gd name="connsiteX5" fmla="*/ 613540 w 610077"/>
                <a:gd name="connsiteY5" fmla="*/ 65346 h 411181"/>
                <a:gd name="connsiteX6" fmla="*/ 621784 w 610077"/>
                <a:gd name="connsiteY6" fmla="*/ 53833 h 411181"/>
                <a:gd name="connsiteX7" fmla="*/ 619806 w 610077"/>
                <a:gd name="connsiteY7" fmla="*/ 22583 h 411181"/>
                <a:gd name="connsiteX8" fmla="*/ 612551 w 610077"/>
                <a:gd name="connsiteY8" fmla="*/ 11893 h 411181"/>
                <a:gd name="connsiteX9" fmla="*/ 612551 w 610077"/>
                <a:gd name="connsiteY9" fmla="*/ 11893 h 411181"/>
                <a:gd name="connsiteX10" fmla="*/ 585345 w 610077"/>
                <a:gd name="connsiteY10" fmla="*/ 51 h 411181"/>
                <a:gd name="connsiteX11" fmla="*/ 577595 w 610077"/>
                <a:gd name="connsiteY11" fmla="*/ 2353 h 411181"/>
                <a:gd name="connsiteX12" fmla="*/ 576276 w 610077"/>
                <a:gd name="connsiteY12" fmla="*/ 2353 h 411181"/>
                <a:gd name="connsiteX13" fmla="*/ 574627 w 610077"/>
                <a:gd name="connsiteY13" fmla="*/ 3340 h 411181"/>
                <a:gd name="connsiteX14" fmla="*/ 574627 w 610077"/>
                <a:gd name="connsiteY14" fmla="*/ 3340 h 411181"/>
                <a:gd name="connsiteX15" fmla="*/ 574627 w 610077"/>
                <a:gd name="connsiteY15" fmla="*/ 3340 h 41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0077" h="411181">
                  <a:moveTo>
                    <a:pt x="0" y="359587"/>
                  </a:moveTo>
                  <a:lnTo>
                    <a:pt x="10058" y="377351"/>
                  </a:lnTo>
                  <a:lnTo>
                    <a:pt x="35945" y="422745"/>
                  </a:lnTo>
                  <a:lnTo>
                    <a:pt x="609088" y="68142"/>
                  </a:lnTo>
                  <a:lnTo>
                    <a:pt x="609088" y="68142"/>
                  </a:lnTo>
                  <a:cubicBezTo>
                    <a:pt x="610687" y="67405"/>
                    <a:pt x="612183" y="66465"/>
                    <a:pt x="613540" y="65346"/>
                  </a:cubicBezTo>
                  <a:cubicBezTo>
                    <a:pt x="617356" y="62394"/>
                    <a:pt x="620222" y="58391"/>
                    <a:pt x="621784" y="53833"/>
                  </a:cubicBezTo>
                  <a:cubicBezTo>
                    <a:pt x="625375" y="43576"/>
                    <a:pt x="624662" y="32308"/>
                    <a:pt x="619806" y="22583"/>
                  </a:cubicBezTo>
                  <a:cubicBezTo>
                    <a:pt x="617867" y="18718"/>
                    <a:pt x="615428" y="15124"/>
                    <a:pt x="612551" y="11893"/>
                  </a:cubicBezTo>
                  <a:lnTo>
                    <a:pt x="612551" y="11893"/>
                  </a:lnTo>
                  <a:cubicBezTo>
                    <a:pt x="605876" y="3867"/>
                    <a:pt x="595782" y="-527"/>
                    <a:pt x="585345" y="51"/>
                  </a:cubicBezTo>
                  <a:cubicBezTo>
                    <a:pt x="582642" y="336"/>
                    <a:pt x="580014" y="1117"/>
                    <a:pt x="577595" y="2353"/>
                  </a:cubicBezTo>
                  <a:cubicBezTo>
                    <a:pt x="577160" y="2265"/>
                    <a:pt x="576711" y="2265"/>
                    <a:pt x="576276" y="2353"/>
                  </a:cubicBezTo>
                  <a:lnTo>
                    <a:pt x="574627" y="3340"/>
                  </a:lnTo>
                  <a:lnTo>
                    <a:pt x="574627" y="3340"/>
                  </a:lnTo>
                  <a:lnTo>
                    <a:pt x="574627" y="3340"/>
                  </a:lnTo>
                  <a:close/>
                </a:path>
              </a:pathLst>
            </a:custGeom>
            <a:solidFill>
              <a:srgbClr val="3D61AE"/>
            </a:solidFill>
            <a:ln w="16481" cap="flat">
              <a:noFill/>
              <a:prstDash val="solid"/>
              <a:miter/>
            </a:ln>
          </p:spPr>
          <p:txBody>
            <a:bodyPr rtlCol="0" anchor="ctr"/>
            <a:lstStyle/>
            <a:p>
              <a:endParaRPr lang="en-US"/>
            </a:p>
          </p:txBody>
        </p:sp>
        <p:sp>
          <p:nvSpPr>
            <p:cNvPr id="521" name="Freeform 520">
              <a:extLst>
                <a:ext uri="{FF2B5EF4-FFF2-40B4-BE49-F238E27FC236}">
                  <a16:creationId xmlns:a16="http://schemas.microsoft.com/office/drawing/2014/main" id="{FDE94C09-5D5F-6444-A9F1-BE74440C6BF0}"/>
                </a:ext>
              </a:extLst>
            </p:cNvPr>
            <p:cNvSpPr/>
            <p:nvPr/>
          </p:nvSpPr>
          <p:spPr>
            <a:xfrm>
              <a:off x="4574216" y="5299667"/>
              <a:ext cx="610078" cy="361840"/>
            </a:xfrm>
            <a:custGeom>
              <a:avLst/>
              <a:gdLst>
                <a:gd name="connsiteX0" fmla="*/ 0 w 610077"/>
                <a:gd name="connsiteY0" fmla="*/ 359423 h 361839"/>
                <a:gd name="connsiteX1" fmla="*/ 10058 w 610077"/>
                <a:gd name="connsiteY1" fmla="*/ 377186 h 361839"/>
                <a:gd name="connsiteX2" fmla="*/ 35450 w 610077"/>
                <a:gd name="connsiteY2" fmla="*/ 369456 h 361839"/>
                <a:gd name="connsiteX3" fmla="*/ 612551 w 610077"/>
                <a:gd name="connsiteY3" fmla="*/ 11893 h 361839"/>
                <a:gd name="connsiteX4" fmla="*/ 612551 w 610077"/>
                <a:gd name="connsiteY4" fmla="*/ 11893 h 361839"/>
                <a:gd name="connsiteX5" fmla="*/ 585345 w 610077"/>
                <a:gd name="connsiteY5" fmla="*/ 51 h 361839"/>
                <a:gd name="connsiteX6" fmla="*/ 577595 w 610077"/>
                <a:gd name="connsiteY6" fmla="*/ 2353 h 361839"/>
                <a:gd name="connsiteX7" fmla="*/ 576276 w 610077"/>
                <a:gd name="connsiteY7" fmla="*/ 2353 h 361839"/>
                <a:gd name="connsiteX8" fmla="*/ 574627 w 610077"/>
                <a:gd name="connsiteY8" fmla="*/ 3340 h 361839"/>
                <a:gd name="connsiteX9" fmla="*/ 574627 w 610077"/>
                <a:gd name="connsiteY9" fmla="*/ 3340 h 361839"/>
                <a:gd name="connsiteX10" fmla="*/ 574627 w 610077"/>
                <a:gd name="connsiteY10" fmla="*/ 3340 h 36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0077" h="361839">
                  <a:moveTo>
                    <a:pt x="0" y="359423"/>
                  </a:moveTo>
                  <a:lnTo>
                    <a:pt x="10058" y="377186"/>
                  </a:lnTo>
                  <a:lnTo>
                    <a:pt x="35450" y="369456"/>
                  </a:lnTo>
                  <a:lnTo>
                    <a:pt x="612551" y="11893"/>
                  </a:lnTo>
                  <a:lnTo>
                    <a:pt x="612551" y="11893"/>
                  </a:lnTo>
                  <a:cubicBezTo>
                    <a:pt x="605876" y="3867"/>
                    <a:pt x="595782" y="-527"/>
                    <a:pt x="585345" y="51"/>
                  </a:cubicBezTo>
                  <a:cubicBezTo>
                    <a:pt x="582642" y="336"/>
                    <a:pt x="580014" y="1117"/>
                    <a:pt x="577595" y="2353"/>
                  </a:cubicBezTo>
                  <a:cubicBezTo>
                    <a:pt x="577160" y="2265"/>
                    <a:pt x="576711" y="2265"/>
                    <a:pt x="576276" y="2353"/>
                  </a:cubicBezTo>
                  <a:lnTo>
                    <a:pt x="574627" y="3340"/>
                  </a:lnTo>
                  <a:lnTo>
                    <a:pt x="574627" y="3340"/>
                  </a:lnTo>
                  <a:lnTo>
                    <a:pt x="574627" y="3340"/>
                  </a:lnTo>
                  <a:close/>
                </a:path>
              </a:pathLst>
            </a:custGeom>
            <a:solidFill>
              <a:srgbClr val="668BDC"/>
            </a:solidFill>
            <a:ln w="16481" cap="flat">
              <a:noFill/>
              <a:prstDash val="solid"/>
              <a:miter/>
            </a:ln>
          </p:spPr>
          <p:txBody>
            <a:bodyPr rtlCol="0" anchor="ctr"/>
            <a:lstStyle/>
            <a:p>
              <a:endParaRPr lang="en-US"/>
            </a:p>
          </p:txBody>
        </p:sp>
        <p:sp>
          <p:nvSpPr>
            <p:cNvPr id="522" name="Freeform 521">
              <a:extLst>
                <a:ext uri="{FF2B5EF4-FFF2-40B4-BE49-F238E27FC236}">
                  <a16:creationId xmlns:a16="http://schemas.microsoft.com/office/drawing/2014/main" id="{5DD65ED9-C4F3-CE4C-BF6D-0E9D300AC79D}"/>
                </a:ext>
              </a:extLst>
            </p:cNvPr>
            <p:cNvSpPr/>
            <p:nvPr/>
          </p:nvSpPr>
          <p:spPr>
            <a:xfrm>
              <a:off x="4558578" y="5656774"/>
              <a:ext cx="49466" cy="65789"/>
            </a:xfrm>
            <a:custGeom>
              <a:avLst/>
              <a:gdLst>
                <a:gd name="connsiteX0" fmla="*/ 4920 w 49465"/>
                <a:gd name="connsiteY0" fmla="*/ 47711 h 65789"/>
                <a:gd name="connsiteX1" fmla="*/ 46776 w 49465"/>
                <a:gd name="connsiteY1" fmla="*/ 68228 h 65789"/>
                <a:gd name="connsiteX2" fmla="*/ 47131 w 49465"/>
                <a:gd name="connsiteY2" fmla="*/ 68105 h 65789"/>
                <a:gd name="connsiteX3" fmla="*/ 47131 w 49465"/>
                <a:gd name="connsiteY3" fmla="*/ 68105 h 65789"/>
                <a:gd name="connsiteX4" fmla="*/ 51583 w 49465"/>
                <a:gd name="connsiteY4" fmla="*/ 65309 h 65789"/>
                <a:gd name="connsiteX5" fmla="*/ 59827 w 49465"/>
                <a:gd name="connsiteY5" fmla="*/ 53796 h 65789"/>
                <a:gd name="connsiteX6" fmla="*/ 57848 w 49465"/>
                <a:gd name="connsiteY6" fmla="*/ 22546 h 65789"/>
                <a:gd name="connsiteX7" fmla="*/ 23387 w 49465"/>
                <a:gd name="connsiteY7" fmla="*/ 13 h 65789"/>
                <a:gd name="connsiteX8" fmla="*/ 15638 w 49465"/>
                <a:gd name="connsiteY8" fmla="*/ 2151 h 65789"/>
                <a:gd name="connsiteX9" fmla="*/ 14319 w 49465"/>
                <a:gd name="connsiteY9" fmla="*/ 2152 h 65789"/>
                <a:gd name="connsiteX10" fmla="*/ 12670 w 49465"/>
                <a:gd name="connsiteY10" fmla="*/ 3139 h 65789"/>
                <a:gd name="connsiteX11" fmla="*/ 12670 w 49465"/>
                <a:gd name="connsiteY11" fmla="*/ 3139 h 65789"/>
                <a:gd name="connsiteX12" fmla="*/ 4920 w 49465"/>
                <a:gd name="connsiteY12" fmla="*/ 47711 h 6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65" h="65789">
                  <a:moveTo>
                    <a:pt x="4920" y="47711"/>
                  </a:moveTo>
                  <a:cubicBezTo>
                    <a:pt x="10798" y="64906"/>
                    <a:pt x="29537" y="74092"/>
                    <a:pt x="46776" y="68228"/>
                  </a:cubicBezTo>
                  <a:cubicBezTo>
                    <a:pt x="46894" y="68188"/>
                    <a:pt x="47013" y="68147"/>
                    <a:pt x="47131" y="68105"/>
                  </a:cubicBezTo>
                  <a:lnTo>
                    <a:pt x="47131" y="68105"/>
                  </a:lnTo>
                  <a:cubicBezTo>
                    <a:pt x="48696" y="67308"/>
                    <a:pt x="50186" y="66372"/>
                    <a:pt x="51583" y="65309"/>
                  </a:cubicBezTo>
                  <a:cubicBezTo>
                    <a:pt x="55327" y="62288"/>
                    <a:pt x="58176" y="58308"/>
                    <a:pt x="59827" y="53796"/>
                  </a:cubicBezTo>
                  <a:cubicBezTo>
                    <a:pt x="63417" y="43539"/>
                    <a:pt x="62704" y="32270"/>
                    <a:pt x="57848" y="22546"/>
                  </a:cubicBezTo>
                  <a:cubicBezTo>
                    <a:pt x="52206" y="8593"/>
                    <a:pt x="38465" y="-392"/>
                    <a:pt x="23387" y="13"/>
                  </a:cubicBezTo>
                  <a:cubicBezTo>
                    <a:pt x="20693" y="240"/>
                    <a:pt x="18065" y="965"/>
                    <a:pt x="15638" y="2151"/>
                  </a:cubicBezTo>
                  <a:lnTo>
                    <a:pt x="14319" y="2152"/>
                  </a:lnTo>
                  <a:lnTo>
                    <a:pt x="12670" y="3139"/>
                  </a:lnTo>
                  <a:lnTo>
                    <a:pt x="12670" y="3139"/>
                  </a:lnTo>
                  <a:cubicBezTo>
                    <a:pt x="-600" y="14045"/>
                    <a:pt x="-3893" y="32984"/>
                    <a:pt x="4920" y="47711"/>
                  </a:cubicBezTo>
                  <a:close/>
                </a:path>
              </a:pathLst>
            </a:custGeom>
            <a:solidFill>
              <a:srgbClr val="E99F5E"/>
            </a:solidFill>
            <a:ln w="16481" cap="flat">
              <a:noFill/>
              <a:prstDash val="solid"/>
              <a:miter/>
            </a:ln>
          </p:spPr>
          <p:txBody>
            <a:bodyPr rtlCol="0" anchor="ctr"/>
            <a:lstStyle/>
            <a:p>
              <a:endParaRPr lang="en-US"/>
            </a:p>
          </p:txBody>
        </p:sp>
        <p:sp>
          <p:nvSpPr>
            <p:cNvPr id="523" name="Freeform 522">
              <a:extLst>
                <a:ext uri="{FF2B5EF4-FFF2-40B4-BE49-F238E27FC236}">
                  <a16:creationId xmlns:a16="http://schemas.microsoft.com/office/drawing/2014/main" id="{0F9EE68D-7459-D449-BAC5-EFF20BBEC7D7}"/>
                </a:ext>
              </a:extLst>
            </p:cNvPr>
            <p:cNvSpPr/>
            <p:nvPr/>
          </p:nvSpPr>
          <p:spPr>
            <a:xfrm>
              <a:off x="4623022" y="5596210"/>
              <a:ext cx="82443" cy="82236"/>
            </a:xfrm>
            <a:custGeom>
              <a:avLst/>
              <a:gdLst>
                <a:gd name="connsiteX0" fmla="*/ 48641 w 82442"/>
                <a:gd name="connsiteY0" fmla="*/ 2683 h 82236"/>
                <a:gd name="connsiteX1" fmla="*/ 0 w 82442"/>
                <a:gd name="connsiteY1" fmla="*/ 32782 h 82236"/>
                <a:gd name="connsiteX2" fmla="*/ 0 w 82442"/>
                <a:gd name="connsiteY2" fmla="*/ 32782 h 82236"/>
                <a:gd name="connsiteX3" fmla="*/ 7255 w 82442"/>
                <a:gd name="connsiteY3" fmla="*/ 30808 h 82236"/>
                <a:gd name="connsiteX4" fmla="*/ 34791 w 82442"/>
                <a:gd name="connsiteY4" fmla="*/ 42979 h 82236"/>
                <a:gd name="connsiteX5" fmla="*/ 41881 w 82442"/>
                <a:gd name="connsiteY5" fmla="*/ 53341 h 82236"/>
                <a:gd name="connsiteX6" fmla="*/ 43859 w 82442"/>
                <a:gd name="connsiteY6" fmla="*/ 84591 h 82236"/>
                <a:gd name="connsiteX7" fmla="*/ 38253 w 82442"/>
                <a:gd name="connsiteY7" fmla="*/ 93637 h 82236"/>
                <a:gd name="connsiteX8" fmla="*/ 35945 w 82442"/>
                <a:gd name="connsiteY8" fmla="*/ 95775 h 82236"/>
                <a:gd name="connsiteX9" fmla="*/ 82443 w 82442"/>
                <a:gd name="connsiteY9" fmla="*/ 67321 h 82236"/>
                <a:gd name="connsiteX10" fmla="*/ 85411 w 82442"/>
                <a:gd name="connsiteY10" fmla="*/ 65347 h 82236"/>
                <a:gd name="connsiteX11" fmla="*/ 93655 w 82442"/>
                <a:gd name="connsiteY11" fmla="*/ 53834 h 82236"/>
                <a:gd name="connsiteX12" fmla="*/ 91512 w 82442"/>
                <a:gd name="connsiteY12" fmla="*/ 22585 h 82236"/>
                <a:gd name="connsiteX13" fmla="*/ 84587 w 82442"/>
                <a:gd name="connsiteY13" fmla="*/ 12059 h 82236"/>
                <a:gd name="connsiteX14" fmla="*/ 57215 w 82442"/>
                <a:gd name="connsiteY14" fmla="*/ 52 h 82236"/>
                <a:gd name="connsiteX15" fmla="*/ 49466 w 82442"/>
                <a:gd name="connsiteY15" fmla="*/ 2190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442" h="82236">
                  <a:moveTo>
                    <a:pt x="48641" y="2683"/>
                  </a:moveTo>
                  <a:lnTo>
                    <a:pt x="0" y="32782"/>
                  </a:lnTo>
                  <a:lnTo>
                    <a:pt x="0" y="32782"/>
                  </a:lnTo>
                  <a:cubicBezTo>
                    <a:pt x="2271" y="31671"/>
                    <a:pt x="4733" y="31001"/>
                    <a:pt x="7255" y="30808"/>
                  </a:cubicBezTo>
                  <a:cubicBezTo>
                    <a:pt x="17863" y="30203"/>
                    <a:pt x="28114" y="34734"/>
                    <a:pt x="34791" y="42979"/>
                  </a:cubicBezTo>
                  <a:cubicBezTo>
                    <a:pt x="37706" y="46023"/>
                    <a:pt x="40102" y="49523"/>
                    <a:pt x="41881" y="53341"/>
                  </a:cubicBezTo>
                  <a:cubicBezTo>
                    <a:pt x="46664" y="63085"/>
                    <a:pt x="47376" y="74324"/>
                    <a:pt x="43859" y="84591"/>
                  </a:cubicBezTo>
                  <a:cubicBezTo>
                    <a:pt x="42588" y="87936"/>
                    <a:pt x="40685" y="91007"/>
                    <a:pt x="38253" y="93637"/>
                  </a:cubicBezTo>
                  <a:cubicBezTo>
                    <a:pt x="37569" y="94436"/>
                    <a:pt x="36794" y="95153"/>
                    <a:pt x="35945" y="95775"/>
                  </a:cubicBezTo>
                  <a:lnTo>
                    <a:pt x="82443" y="67321"/>
                  </a:lnTo>
                  <a:lnTo>
                    <a:pt x="85411" y="65347"/>
                  </a:lnTo>
                  <a:cubicBezTo>
                    <a:pt x="89155" y="62327"/>
                    <a:pt x="92005" y="58347"/>
                    <a:pt x="93655" y="53834"/>
                  </a:cubicBezTo>
                  <a:cubicBezTo>
                    <a:pt x="97272" y="43566"/>
                    <a:pt x="96497" y="32266"/>
                    <a:pt x="91512" y="22585"/>
                  </a:cubicBezTo>
                  <a:cubicBezTo>
                    <a:pt x="89790" y="18725"/>
                    <a:pt x="87451" y="15170"/>
                    <a:pt x="84587" y="12059"/>
                  </a:cubicBezTo>
                  <a:cubicBezTo>
                    <a:pt x="77910" y="3923"/>
                    <a:pt x="67738" y="-539"/>
                    <a:pt x="57215" y="52"/>
                  </a:cubicBezTo>
                  <a:cubicBezTo>
                    <a:pt x="54522" y="278"/>
                    <a:pt x="51893" y="1003"/>
                    <a:pt x="49466" y="2190"/>
                  </a:cubicBezTo>
                  <a:close/>
                </a:path>
              </a:pathLst>
            </a:custGeom>
            <a:solidFill>
              <a:srgbClr val="E6F9FD"/>
            </a:solidFill>
            <a:ln w="16481" cap="flat">
              <a:noFill/>
              <a:prstDash val="solid"/>
              <a:miter/>
            </a:ln>
          </p:spPr>
          <p:txBody>
            <a:bodyPr rtlCol="0" anchor="ctr"/>
            <a:lstStyle/>
            <a:p>
              <a:endParaRPr lang="en-US"/>
            </a:p>
          </p:txBody>
        </p:sp>
        <p:sp>
          <p:nvSpPr>
            <p:cNvPr id="524" name="Freeform 523">
              <a:extLst>
                <a:ext uri="{FF2B5EF4-FFF2-40B4-BE49-F238E27FC236}">
                  <a16:creationId xmlns:a16="http://schemas.microsoft.com/office/drawing/2014/main" id="{4763CD94-B3C4-E545-8FD5-0B1D4DF0272B}"/>
                </a:ext>
              </a:extLst>
            </p:cNvPr>
            <p:cNvSpPr/>
            <p:nvPr/>
          </p:nvSpPr>
          <p:spPr>
            <a:xfrm>
              <a:off x="4621703" y="5628991"/>
              <a:ext cx="16489" cy="16447"/>
            </a:xfrm>
            <a:custGeom>
              <a:avLst/>
              <a:gdLst>
                <a:gd name="connsiteX0" fmla="*/ 0 w 0"/>
                <a:gd name="connsiteY0" fmla="*/ 822 h 0"/>
                <a:gd name="connsiteX1" fmla="*/ 1154 w 0"/>
                <a:gd name="connsiteY1" fmla="*/ 0 h 0"/>
                <a:gd name="connsiteX2" fmla="*/ 1154 w 0"/>
                <a:gd name="connsiteY2" fmla="*/ 0 h 0"/>
              </a:gdLst>
              <a:ahLst/>
              <a:cxnLst>
                <a:cxn ang="0">
                  <a:pos x="connsiteX0" y="connsiteY0"/>
                </a:cxn>
                <a:cxn ang="0">
                  <a:pos x="connsiteX1" y="connsiteY1"/>
                </a:cxn>
                <a:cxn ang="0">
                  <a:pos x="connsiteX2" y="connsiteY2"/>
                </a:cxn>
              </a:cxnLst>
              <a:rect l="l" t="t" r="r" b="b"/>
              <a:pathLst>
                <a:path>
                  <a:moveTo>
                    <a:pt x="0" y="822"/>
                  </a:moveTo>
                  <a:cubicBezTo>
                    <a:pt x="0" y="822"/>
                    <a:pt x="0" y="822"/>
                    <a:pt x="1154" y="0"/>
                  </a:cubicBezTo>
                  <a:lnTo>
                    <a:pt x="1154" y="0"/>
                  </a:lnTo>
                  <a:close/>
                </a:path>
              </a:pathLst>
            </a:custGeom>
            <a:solidFill>
              <a:srgbClr val="FFFFFF"/>
            </a:solidFill>
            <a:ln w="16481" cap="flat">
              <a:noFill/>
              <a:prstDash val="solid"/>
              <a:miter/>
            </a:ln>
          </p:spPr>
          <p:txBody>
            <a:bodyPr rtlCol="0" anchor="ctr"/>
            <a:lstStyle/>
            <a:p>
              <a:endParaRPr lang="en-US"/>
            </a:p>
          </p:txBody>
        </p:sp>
        <p:sp>
          <p:nvSpPr>
            <p:cNvPr id="525" name="Freeform 524">
              <a:extLst>
                <a:ext uri="{FF2B5EF4-FFF2-40B4-BE49-F238E27FC236}">
                  <a16:creationId xmlns:a16="http://schemas.microsoft.com/office/drawing/2014/main" id="{97BFA259-38D0-FC47-8C70-CA672C00E119}"/>
                </a:ext>
              </a:extLst>
            </p:cNvPr>
            <p:cNvSpPr/>
            <p:nvPr/>
          </p:nvSpPr>
          <p:spPr>
            <a:xfrm>
              <a:off x="4573721" y="5626463"/>
              <a:ext cx="82443" cy="82236"/>
            </a:xfrm>
            <a:custGeom>
              <a:avLst/>
              <a:gdLst>
                <a:gd name="connsiteX0" fmla="*/ 0 w 82442"/>
                <a:gd name="connsiteY0" fmla="*/ 33120 h 82236"/>
                <a:gd name="connsiteX1" fmla="*/ 7750 w 82442"/>
                <a:gd name="connsiteY1" fmla="*/ 30982 h 82236"/>
                <a:gd name="connsiteX2" fmla="*/ 34956 w 82442"/>
                <a:gd name="connsiteY2" fmla="*/ 42824 h 82236"/>
                <a:gd name="connsiteX3" fmla="*/ 42211 w 82442"/>
                <a:gd name="connsiteY3" fmla="*/ 53514 h 82236"/>
                <a:gd name="connsiteX4" fmla="*/ 44189 w 82442"/>
                <a:gd name="connsiteY4" fmla="*/ 84600 h 82236"/>
                <a:gd name="connsiteX5" fmla="*/ 35780 w 82442"/>
                <a:gd name="connsiteY5" fmla="*/ 96277 h 82236"/>
                <a:gd name="connsiteX6" fmla="*/ 82773 w 82442"/>
                <a:gd name="connsiteY6" fmla="*/ 67331 h 82236"/>
                <a:gd name="connsiteX7" fmla="*/ 85740 w 82442"/>
                <a:gd name="connsiteY7" fmla="*/ 65357 h 82236"/>
                <a:gd name="connsiteX8" fmla="*/ 88049 w 82442"/>
                <a:gd name="connsiteY8" fmla="*/ 63219 h 82236"/>
                <a:gd name="connsiteX9" fmla="*/ 94149 w 82442"/>
                <a:gd name="connsiteY9" fmla="*/ 53844 h 82236"/>
                <a:gd name="connsiteX10" fmla="*/ 92006 w 82442"/>
                <a:gd name="connsiteY10" fmla="*/ 22594 h 82236"/>
                <a:gd name="connsiteX11" fmla="*/ 85245 w 82442"/>
                <a:gd name="connsiteY11" fmla="*/ 12068 h 82236"/>
                <a:gd name="connsiteX12" fmla="*/ 57710 w 82442"/>
                <a:gd name="connsiteY12" fmla="*/ 61 h 82236"/>
                <a:gd name="connsiteX13" fmla="*/ 49795 w 82442"/>
                <a:gd name="connsiteY13" fmla="*/ 2364 h 82236"/>
                <a:gd name="connsiteX14" fmla="*/ 49795 w 82442"/>
                <a:gd name="connsiteY14" fmla="*/ 2364 h 82236"/>
                <a:gd name="connsiteX15" fmla="*/ 49795 w 82442"/>
                <a:gd name="connsiteY15" fmla="*/ 2364 h 82236"/>
                <a:gd name="connsiteX16" fmla="*/ 49795 w 82442"/>
                <a:gd name="connsiteY16" fmla="*/ 2364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442" h="82236">
                  <a:moveTo>
                    <a:pt x="0" y="33120"/>
                  </a:moveTo>
                  <a:cubicBezTo>
                    <a:pt x="2390" y="31838"/>
                    <a:pt x="5039" y="31107"/>
                    <a:pt x="7750" y="30982"/>
                  </a:cubicBezTo>
                  <a:cubicBezTo>
                    <a:pt x="18217" y="30239"/>
                    <a:pt x="28383" y="34664"/>
                    <a:pt x="34956" y="42824"/>
                  </a:cubicBezTo>
                  <a:cubicBezTo>
                    <a:pt x="37874" y="46023"/>
                    <a:pt x="40317" y="49623"/>
                    <a:pt x="42211" y="53514"/>
                  </a:cubicBezTo>
                  <a:cubicBezTo>
                    <a:pt x="47153" y="63157"/>
                    <a:pt x="47869" y="74411"/>
                    <a:pt x="44189" y="84600"/>
                  </a:cubicBezTo>
                  <a:cubicBezTo>
                    <a:pt x="42482" y="89172"/>
                    <a:pt x="39579" y="93205"/>
                    <a:pt x="35780" y="96277"/>
                  </a:cubicBezTo>
                  <a:lnTo>
                    <a:pt x="82773" y="67331"/>
                  </a:lnTo>
                  <a:cubicBezTo>
                    <a:pt x="83827" y="66775"/>
                    <a:pt x="84821" y="66114"/>
                    <a:pt x="85740" y="65357"/>
                  </a:cubicBezTo>
                  <a:cubicBezTo>
                    <a:pt x="86590" y="64735"/>
                    <a:pt x="87364" y="64018"/>
                    <a:pt x="88049" y="63219"/>
                  </a:cubicBezTo>
                  <a:cubicBezTo>
                    <a:pt x="90765" y="60593"/>
                    <a:pt x="92851" y="57388"/>
                    <a:pt x="94149" y="53844"/>
                  </a:cubicBezTo>
                  <a:cubicBezTo>
                    <a:pt x="97689" y="43565"/>
                    <a:pt x="96916" y="32296"/>
                    <a:pt x="92006" y="22594"/>
                  </a:cubicBezTo>
                  <a:cubicBezTo>
                    <a:pt x="90220" y="18807"/>
                    <a:pt x="87948" y="15269"/>
                    <a:pt x="85245" y="12068"/>
                  </a:cubicBezTo>
                  <a:cubicBezTo>
                    <a:pt x="78535" y="3884"/>
                    <a:pt x="68289" y="-583"/>
                    <a:pt x="57710" y="61"/>
                  </a:cubicBezTo>
                  <a:cubicBezTo>
                    <a:pt x="54949" y="323"/>
                    <a:pt x="52263" y="1104"/>
                    <a:pt x="49795" y="2364"/>
                  </a:cubicBezTo>
                  <a:lnTo>
                    <a:pt x="49795" y="2364"/>
                  </a:lnTo>
                  <a:lnTo>
                    <a:pt x="49795" y="2364"/>
                  </a:lnTo>
                  <a:lnTo>
                    <a:pt x="49795" y="2364"/>
                  </a:lnTo>
                  <a:close/>
                </a:path>
              </a:pathLst>
            </a:custGeom>
            <a:solidFill>
              <a:srgbClr val="B68000"/>
            </a:solidFill>
            <a:ln w="16481" cap="flat">
              <a:noFill/>
              <a:prstDash val="solid"/>
              <a:miter/>
            </a:ln>
          </p:spPr>
          <p:txBody>
            <a:bodyPr rtlCol="0" anchor="ctr"/>
            <a:lstStyle/>
            <a:p>
              <a:endParaRPr lang="en-US"/>
            </a:p>
          </p:txBody>
        </p:sp>
        <p:sp>
          <p:nvSpPr>
            <p:cNvPr id="526" name="Freeform 525">
              <a:extLst>
                <a:ext uri="{FF2B5EF4-FFF2-40B4-BE49-F238E27FC236}">
                  <a16:creationId xmlns:a16="http://schemas.microsoft.com/office/drawing/2014/main" id="{6DF44C8E-2362-C649-888E-97246B206719}"/>
                </a:ext>
              </a:extLst>
            </p:cNvPr>
            <p:cNvSpPr/>
            <p:nvPr/>
          </p:nvSpPr>
          <p:spPr>
            <a:xfrm>
              <a:off x="5065541" y="3510383"/>
              <a:ext cx="230840" cy="180920"/>
            </a:xfrm>
            <a:custGeom>
              <a:avLst/>
              <a:gdLst>
                <a:gd name="connsiteX0" fmla="*/ 212901 w 230840"/>
                <a:gd name="connsiteY0" fmla="*/ 126681 h 180919"/>
                <a:gd name="connsiteX1" fmla="*/ 181573 w 230840"/>
                <a:gd name="connsiteY1" fmla="*/ 126681 h 180919"/>
                <a:gd name="connsiteX2" fmla="*/ 185530 w 230840"/>
                <a:gd name="connsiteY2" fmla="*/ 107931 h 180919"/>
                <a:gd name="connsiteX3" fmla="*/ 125017 w 230840"/>
                <a:gd name="connsiteY3" fmla="*/ 11715 h 180919"/>
                <a:gd name="connsiteX4" fmla="*/ 63845 w 230840"/>
                <a:gd name="connsiteY4" fmla="*/ 35398 h 180919"/>
                <a:gd name="connsiteX5" fmla="*/ 38287 w 230840"/>
                <a:gd name="connsiteY5" fmla="*/ 4313 h 180919"/>
                <a:gd name="connsiteX6" fmla="*/ 4341 w 230840"/>
                <a:gd name="connsiteY6" fmla="*/ 10513 h 180919"/>
                <a:gd name="connsiteX7" fmla="*/ 34 w 230840"/>
                <a:gd name="connsiteY7" fmla="*/ 25201 h 180919"/>
                <a:gd name="connsiteX8" fmla="*/ 33011 w 230840"/>
                <a:gd name="connsiteY8" fmla="*/ 86221 h 180919"/>
                <a:gd name="connsiteX9" fmla="*/ 204657 w 230840"/>
                <a:gd name="connsiteY9" fmla="*/ 186220 h 180919"/>
                <a:gd name="connsiteX10" fmla="*/ 237634 w 230840"/>
                <a:gd name="connsiteY10" fmla="*/ 174049 h 180919"/>
                <a:gd name="connsiteX11" fmla="*/ 212901 w 230840"/>
                <a:gd name="connsiteY11" fmla="*/ 126681 h 1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840" h="180919">
                  <a:moveTo>
                    <a:pt x="212901" y="126681"/>
                  </a:moveTo>
                  <a:cubicBezTo>
                    <a:pt x="203309" y="120735"/>
                    <a:pt x="191166" y="120735"/>
                    <a:pt x="181573" y="126681"/>
                  </a:cubicBezTo>
                  <a:cubicBezTo>
                    <a:pt x="184220" y="120784"/>
                    <a:pt x="185569" y="114391"/>
                    <a:pt x="185530" y="107931"/>
                  </a:cubicBezTo>
                  <a:cubicBezTo>
                    <a:pt x="181742" y="68120"/>
                    <a:pt x="159303" y="32441"/>
                    <a:pt x="125017" y="11715"/>
                  </a:cubicBezTo>
                  <a:cubicBezTo>
                    <a:pt x="92040" y="-7529"/>
                    <a:pt x="64999" y="3162"/>
                    <a:pt x="63845" y="35398"/>
                  </a:cubicBezTo>
                  <a:cubicBezTo>
                    <a:pt x="59769" y="22080"/>
                    <a:pt x="50583" y="10908"/>
                    <a:pt x="38287" y="4313"/>
                  </a:cubicBezTo>
                  <a:cubicBezTo>
                    <a:pt x="27197" y="-3325"/>
                    <a:pt x="11998" y="-549"/>
                    <a:pt x="4341" y="10513"/>
                  </a:cubicBezTo>
                  <a:cubicBezTo>
                    <a:pt x="1359" y="14820"/>
                    <a:pt x="-151" y="19971"/>
                    <a:pt x="34" y="25201"/>
                  </a:cubicBezTo>
                  <a:cubicBezTo>
                    <a:pt x="-741" y="49969"/>
                    <a:pt x="11842" y="73253"/>
                    <a:pt x="33011" y="86221"/>
                  </a:cubicBezTo>
                  <a:lnTo>
                    <a:pt x="204657" y="186220"/>
                  </a:lnTo>
                  <a:cubicBezTo>
                    <a:pt x="221146" y="195595"/>
                    <a:pt x="233677" y="189509"/>
                    <a:pt x="237634" y="174049"/>
                  </a:cubicBezTo>
                  <a:cubicBezTo>
                    <a:pt x="239082" y="154855"/>
                    <a:pt x="229498" y="136501"/>
                    <a:pt x="212901" y="126681"/>
                  </a:cubicBezTo>
                  <a:close/>
                </a:path>
              </a:pathLst>
            </a:custGeom>
            <a:solidFill>
              <a:srgbClr val="FFFFFF"/>
            </a:solidFill>
            <a:ln w="16481" cap="flat">
              <a:noFill/>
              <a:prstDash val="solid"/>
              <a:miter/>
            </a:ln>
          </p:spPr>
          <p:txBody>
            <a:bodyPr rtlCol="0" anchor="ctr"/>
            <a:lstStyle/>
            <a:p>
              <a:endParaRPr lang="en-US"/>
            </a:p>
          </p:txBody>
        </p:sp>
        <p:sp>
          <p:nvSpPr>
            <p:cNvPr id="527" name="Freeform 526">
              <a:extLst>
                <a:ext uri="{FF2B5EF4-FFF2-40B4-BE49-F238E27FC236}">
                  <a16:creationId xmlns:a16="http://schemas.microsoft.com/office/drawing/2014/main" id="{F9D239F3-7B7A-1641-96FD-91BE29A45678}"/>
                </a:ext>
              </a:extLst>
            </p:cNvPr>
            <p:cNvSpPr/>
            <p:nvPr/>
          </p:nvSpPr>
          <p:spPr>
            <a:xfrm>
              <a:off x="4451375" y="5203830"/>
              <a:ext cx="98931" cy="65789"/>
            </a:xfrm>
            <a:custGeom>
              <a:avLst/>
              <a:gdLst>
                <a:gd name="connsiteX0" fmla="*/ 103383 w 98931"/>
                <a:gd name="connsiteY0" fmla="*/ 0 h 65789"/>
                <a:gd name="connsiteX1" fmla="*/ 81124 w 98931"/>
                <a:gd name="connsiteY1" fmla="*/ 25164 h 65789"/>
                <a:gd name="connsiteX2" fmla="*/ 7090 w 98931"/>
                <a:gd name="connsiteY2" fmla="*/ 70559 h 65789"/>
                <a:gd name="connsiteX3" fmla="*/ 7090 w 98931"/>
                <a:gd name="connsiteY3" fmla="*/ 70559 h 65789"/>
                <a:gd name="connsiteX4" fmla="*/ 0 w 98931"/>
                <a:gd name="connsiteY4" fmla="*/ 74671 h 65789"/>
                <a:gd name="connsiteX5" fmla="*/ 37099 w 98931"/>
                <a:gd name="connsiteY5" fmla="*/ 40625 h 65789"/>
                <a:gd name="connsiteX6" fmla="*/ 37099 w 98931"/>
                <a:gd name="connsiteY6" fmla="*/ 40625 h 6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931" h="65789">
                  <a:moveTo>
                    <a:pt x="103383" y="0"/>
                  </a:moveTo>
                  <a:cubicBezTo>
                    <a:pt x="98749" y="10481"/>
                    <a:pt x="90973" y="19272"/>
                    <a:pt x="81124" y="25164"/>
                  </a:cubicBezTo>
                  <a:lnTo>
                    <a:pt x="7090" y="70559"/>
                  </a:lnTo>
                  <a:lnTo>
                    <a:pt x="7090" y="70559"/>
                  </a:lnTo>
                  <a:lnTo>
                    <a:pt x="0" y="74671"/>
                  </a:lnTo>
                  <a:lnTo>
                    <a:pt x="37099" y="40625"/>
                  </a:lnTo>
                  <a:lnTo>
                    <a:pt x="37099" y="40625"/>
                  </a:lnTo>
                  <a:close/>
                </a:path>
              </a:pathLst>
            </a:custGeom>
            <a:solidFill>
              <a:srgbClr val="F8EDE9"/>
            </a:solidFill>
            <a:ln w="16481" cap="flat">
              <a:noFill/>
              <a:prstDash val="solid"/>
              <a:miter/>
            </a:ln>
          </p:spPr>
          <p:txBody>
            <a:bodyPr rtlCol="0" anchor="ctr"/>
            <a:lstStyle/>
            <a:p>
              <a:endParaRPr lang="en-US"/>
            </a:p>
          </p:txBody>
        </p:sp>
        <p:sp>
          <p:nvSpPr>
            <p:cNvPr id="528" name="Freeform 527">
              <a:extLst>
                <a:ext uri="{FF2B5EF4-FFF2-40B4-BE49-F238E27FC236}">
                  <a16:creationId xmlns:a16="http://schemas.microsoft.com/office/drawing/2014/main" id="{85280C13-7125-CB49-8C2D-B666CC2A6BCE}"/>
                </a:ext>
              </a:extLst>
            </p:cNvPr>
            <p:cNvSpPr/>
            <p:nvPr/>
          </p:nvSpPr>
          <p:spPr>
            <a:xfrm>
              <a:off x="3287559" y="4566675"/>
              <a:ext cx="1582904" cy="986835"/>
            </a:xfrm>
            <a:custGeom>
              <a:avLst/>
              <a:gdLst>
                <a:gd name="connsiteX0" fmla="*/ 1571579 w 1582903"/>
                <a:gd name="connsiteY0" fmla="*/ 597188 h 986835"/>
                <a:gd name="connsiteX1" fmla="*/ 1497546 w 1582903"/>
                <a:gd name="connsiteY1" fmla="*/ 642747 h 986835"/>
                <a:gd name="connsiteX2" fmla="*/ 1497546 w 1582903"/>
                <a:gd name="connsiteY2" fmla="*/ 642747 h 986835"/>
                <a:gd name="connsiteX3" fmla="*/ 936934 w 1582903"/>
                <a:gd name="connsiteY3" fmla="*/ 984192 h 986835"/>
                <a:gd name="connsiteX4" fmla="*/ 815578 w 1582903"/>
                <a:gd name="connsiteY4" fmla="*/ 984192 h 986835"/>
                <a:gd name="connsiteX5" fmla="*/ 27753 w 1582903"/>
                <a:gd name="connsiteY5" fmla="*/ 505248 h 986835"/>
                <a:gd name="connsiteX6" fmla="*/ 2526 w 1582903"/>
                <a:gd name="connsiteY6" fmla="*/ 439459 h 986835"/>
                <a:gd name="connsiteX7" fmla="*/ 27753 w 1582903"/>
                <a:gd name="connsiteY7" fmla="*/ 406564 h 986835"/>
                <a:gd name="connsiteX8" fmla="*/ 570392 w 1582903"/>
                <a:gd name="connsiteY8" fmla="*/ 75975 h 986835"/>
                <a:gd name="connsiteX9" fmla="*/ 671797 w 1582903"/>
                <a:gd name="connsiteY9" fmla="*/ 14297 h 986835"/>
                <a:gd name="connsiteX10" fmla="*/ 775840 w 1582903"/>
                <a:gd name="connsiteY10" fmla="*/ 14297 h 986835"/>
                <a:gd name="connsiteX11" fmla="*/ 1571909 w 1582903"/>
                <a:gd name="connsiteY11" fmla="*/ 499163 h 986835"/>
                <a:gd name="connsiteX12" fmla="*/ 1590512 w 1582903"/>
                <a:gd name="connsiteY12" fmla="*/ 578429 h 986835"/>
                <a:gd name="connsiteX13" fmla="*/ 1571579 w 1582903"/>
                <a:gd name="connsiteY13" fmla="*/ 597188 h 98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2903" h="986835">
                  <a:moveTo>
                    <a:pt x="1571579" y="597188"/>
                  </a:moveTo>
                  <a:lnTo>
                    <a:pt x="1497546" y="642747"/>
                  </a:lnTo>
                  <a:lnTo>
                    <a:pt x="1497546" y="642747"/>
                  </a:lnTo>
                  <a:lnTo>
                    <a:pt x="936934" y="984192"/>
                  </a:lnTo>
                  <a:cubicBezTo>
                    <a:pt x="899508" y="1006267"/>
                    <a:pt x="853003" y="1006267"/>
                    <a:pt x="815578" y="984192"/>
                  </a:cubicBezTo>
                  <a:lnTo>
                    <a:pt x="27753" y="505248"/>
                  </a:lnTo>
                  <a:cubicBezTo>
                    <a:pt x="5210" y="491687"/>
                    <a:pt x="-5190" y="464565"/>
                    <a:pt x="2526" y="439459"/>
                  </a:cubicBezTo>
                  <a:cubicBezTo>
                    <a:pt x="6419" y="425685"/>
                    <a:pt x="15444" y="413917"/>
                    <a:pt x="27753" y="406564"/>
                  </a:cubicBezTo>
                  <a:lnTo>
                    <a:pt x="570392" y="75975"/>
                  </a:lnTo>
                  <a:lnTo>
                    <a:pt x="671797" y="14297"/>
                  </a:lnTo>
                  <a:cubicBezTo>
                    <a:pt x="703845" y="-4766"/>
                    <a:pt x="743792" y="-4766"/>
                    <a:pt x="775840" y="14297"/>
                  </a:cubicBezTo>
                  <a:lnTo>
                    <a:pt x="1571909" y="499163"/>
                  </a:lnTo>
                  <a:cubicBezTo>
                    <a:pt x="1598990" y="515927"/>
                    <a:pt x="1607318" y="551416"/>
                    <a:pt x="1590512" y="578429"/>
                  </a:cubicBezTo>
                  <a:cubicBezTo>
                    <a:pt x="1585757" y="586072"/>
                    <a:pt x="1579272" y="592497"/>
                    <a:pt x="1571579" y="597188"/>
                  </a:cubicBezTo>
                  <a:close/>
                </a:path>
              </a:pathLst>
            </a:custGeom>
            <a:solidFill>
              <a:schemeClr val="accent1">
                <a:alpha val="50000"/>
              </a:schemeClr>
            </a:solidFill>
            <a:ln w="16481" cap="flat">
              <a:noFill/>
              <a:prstDash val="solid"/>
              <a:miter/>
            </a:ln>
          </p:spPr>
          <p:txBody>
            <a:bodyPr rtlCol="0" anchor="ctr"/>
            <a:lstStyle/>
            <a:p>
              <a:endParaRPr lang="en-US"/>
            </a:p>
          </p:txBody>
        </p:sp>
        <p:sp>
          <p:nvSpPr>
            <p:cNvPr id="529" name="Freeform 528">
              <a:extLst>
                <a:ext uri="{FF2B5EF4-FFF2-40B4-BE49-F238E27FC236}">
                  <a16:creationId xmlns:a16="http://schemas.microsoft.com/office/drawing/2014/main" id="{D044105F-248B-A645-8E03-2C10F83EFBF8}"/>
                </a:ext>
              </a:extLst>
            </p:cNvPr>
            <p:cNvSpPr/>
            <p:nvPr/>
          </p:nvSpPr>
          <p:spPr>
            <a:xfrm>
              <a:off x="3295196" y="4497460"/>
              <a:ext cx="1582904" cy="986835"/>
            </a:xfrm>
            <a:custGeom>
              <a:avLst/>
              <a:gdLst>
                <a:gd name="connsiteX0" fmla="*/ 1591478 w 1582903"/>
                <a:gd name="connsiteY0" fmla="*/ 573147 h 986835"/>
                <a:gd name="connsiteX1" fmla="*/ 1591478 w 1582903"/>
                <a:gd name="connsiteY1" fmla="*/ 573147 h 986835"/>
                <a:gd name="connsiteX2" fmla="*/ 1584717 w 1582903"/>
                <a:gd name="connsiteY2" fmla="*/ 583838 h 986835"/>
                <a:gd name="connsiteX3" fmla="*/ 1582079 w 1582903"/>
                <a:gd name="connsiteY3" fmla="*/ 587127 h 986835"/>
                <a:gd name="connsiteX4" fmla="*/ 1569548 w 1582903"/>
                <a:gd name="connsiteY4" fmla="*/ 597489 h 986835"/>
                <a:gd name="connsiteX5" fmla="*/ 1495844 w 1582903"/>
                <a:gd name="connsiteY5" fmla="*/ 642554 h 986835"/>
                <a:gd name="connsiteX6" fmla="*/ 1495844 w 1582903"/>
                <a:gd name="connsiteY6" fmla="*/ 642554 h 986835"/>
                <a:gd name="connsiteX7" fmla="*/ 935232 w 1582903"/>
                <a:gd name="connsiteY7" fmla="*/ 984164 h 986835"/>
                <a:gd name="connsiteX8" fmla="*/ 910500 w 1582903"/>
                <a:gd name="connsiteY8" fmla="*/ 995348 h 986835"/>
                <a:gd name="connsiteX9" fmla="*/ 910500 w 1582903"/>
                <a:gd name="connsiteY9" fmla="*/ 995348 h 986835"/>
                <a:gd name="connsiteX10" fmla="*/ 910500 w 1582903"/>
                <a:gd name="connsiteY10" fmla="*/ 995348 h 986835"/>
                <a:gd name="connsiteX11" fmla="*/ 887086 w 1582903"/>
                <a:gd name="connsiteY11" fmla="*/ 1000118 h 986835"/>
                <a:gd name="connsiteX12" fmla="*/ 885272 w 1582903"/>
                <a:gd name="connsiteY12" fmla="*/ 1000118 h 986835"/>
                <a:gd name="connsiteX13" fmla="*/ 862353 w 1582903"/>
                <a:gd name="connsiteY13" fmla="*/ 1000118 h 986835"/>
                <a:gd name="connsiteX14" fmla="*/ 861199 w 1582903"/>
                <a:gd name="connsiteY14" fmla="*/ 1000118 h 986835"/>
                <a:gd name="connsiteX15" fmla="*/ 838939 w 1582903"/>
                <a:gd name="connsiteY15" fmla="*/ 995019 h 986835"/>
                <a:gd name="connsiteX16" fmla="*/ 834817 w 1582903"/>
                <a:gd name="connsiteY16" fmla="*/ 993868 h 986835"/>
                <a:gd name="connsiteX17" fmla="*/ 814206 w 1582903"/>
                <a:gd name="connsiteY17" fmla="*/ 983835 h 986835"/>
                <a:gd name="connsiteX18" fmla="*/ 27536 w 1582903"/>
                <a:gd name="connsiteY18" fmla="*/ 504891 h 986835"/>
                <a:gd name="connsiteX19" fmla="*/ 13686 w 1582903"/>
                <a:gd name="connsiteY19" fmla="*/ 493049 h 986835"/>
                <a:gd name="connsiteX20" fmla="*/ 10883 w 1582903"/>
                <a:gd name="connsiteY20" fmla="*/ 488937 h 986835"/>
                <a:gd name="connsiteX21" fmla="*/ 4452 w 1582903"/>
                <a:gd name="connsiteY21" fmla="*/ 477918 h 986835"/>
                <a:gd name="connsiteX22" fmla="*/ 2638 w 1582903"/>
                <a:gd name="connsiteY22" fmla="*/ 473148 h 986835"/>
                <a:gd name="connsiteX23" fmla="*/ 0 w 1582903"/>
                <a:gd name="connsiteY23" fmla="*/ 459826 h 986835"/>
                <a:gd name="connsiteX24" fmla="*/ 0 w 1582903"/>
                <a:gd name="connsiteY24" fmla="*/ 439102 h 986835"/>
                <a:gd name="connsiteX25" fmla="*/ 0 w 1582903"/>
                <a:gd name="connsiteY25" fmla="*/ 439102 h 986835"/>
                <a:gd name="connsiteX26" fmla="*/ 0 w 1582903"/>
                <a:gd name="connsiteY26" fmla="*/ 406207 h 986835"/>
                <a:gd name="connsiteX27" fmla="*/ 25393 w 1582903"/>
                <a:gd name="connsiteY27" fmla="*/ 407030 h 986835"/>
                <a:gd name="connsiteX28" fmla="*/ 27371 w 1582903"/>
                <a:gd name="connsiteY28" fmla="*/ 405714 h 986835"/>
                <a:gd name="connsiteX29" fmla="*/ 570010 w 1582903"/>
                <a:gd name="connsiteY29" fmla="*/ 75124 h 986835"/>
                <a:gd name="connsiteX30" fmla="*/ 630194 w 1582903"/>
                <a:gd name="connsiteY30" fmla="*/ 39269 h 986835"/>
                <a:gd name="connsiteX31" fmla="*/ 633161 w 1582903"/>
                <a:gd name="connsiteY31" fmla="*/ 37789 h 986835"/>
                <a:gd name="connsiteX32" fmla="*/ 670920 w 1582903"/>
                <a:gd name="connsiteY32" fmla="*/ 14434 h 986835"/>
                <a:gd name="connsiteX33" fmla="*/ 774963 w 1582903"/>
                <a:gd name="connsiteY33" fmla="*/ 14434 h 986835"/>
                <a:gd name="connsiteX34" fmla="*/ 997889 w 1582903"/>
                <a:gd name="connsiteY34" fmla="*/ 150288 h 986835"/>
                <a:gd name="connsiteX35" fmla="*/ 1033339 w 1582903"/>
                <a:gd name="connsiteY35" fmla="*/ 128578 h 986835"/>
                <a:gd name="connsiteX36" fmla="*/ 1072582 w 1582903"/>
                <a:gd name="connsiteY36" fmla="*/ 128578 h 986835"/>
                <a:gd name="connsiteX37" fmla="*/ 1349426 w 1582903"/>
                <a:gd name="connsiteY37" fmla="*/ 297162 h 986835"/>
                <a:gd name="connsiteX38" fmla="*/ 1372180 w 1582903"/>
                <a:gd name="connsiteY38" fmla="*/ 310978 h 986835"/>
                <a:gd name="connsiteX39" fmla="*/ 1382568 w 1582903"/>
                <a:gd name="connsiteY39" fmla="*/ 326438 h 986835"/>
                <a:gd name="connsiteX40" fmla="*/ 1382568 w 1582903"/>
                <a:gd name="connsiteY40" fmla="*/ 331701 h 986835"/>
                <a:gd name="connsiteX41" fmla="*/ 1371850 w 1582903"/>
                <a:gd name="connsiteY41" fmla="*/ 348149 h 986835"/>
                <a:gd name="connsiteX42" fmla="*/ 1346952 w 1582903"/>
                <a:gd name="connsiteY42" fmla="*/ 363280 h 986835"/>
                <a:gd name="connsiteX43" fmla="*/ 1382568 w 1582903"/>
                <a:gd name="connsiteY43" fmla="*/ 384991 h 986835"/>
                <a:gd name="connsiteX44" fmla="*/ 1519093 w 1582903"/>
                <a:gd name="connsiteY44" fmla="*/ 467227 h 986835"/>
                <a:gd name="connsiteX45" fmla="*/ 1570043 w 1582903"/>
                <a:gd name="connsiteY45" fmla="*/ 499792 h 986835"/>
                <a:gd name="connsiteX46" fmla="*/ 1591478 w 1582903"/>
                <a:gd name="connsiteY46" fmla="*/ 573147 h 98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82903" h="986835">
                  <a:moveTo>
                    <a:pt x="1591478" y="573147"/>
                  </a:moveTo>
                  <a:lnTo>
                    <a:pt x="1591478" y="573147"/>
                  </a:lnTo>
                  <a:cubicBezTo>
                    <a:pt x="1589539" y="576899"/>
                    <a:pt x="1587277" y="580476"/>
                    <a:pt x="1584717" y="583838"/>
                  </a:cubicBezTo>
                  <a:cubicBezTo>
                    <a:pt x="1584037" y="585079"/>
                    <a:pt x="1583143" y="586192"/>
                    <a:pt x="1582079" y="587127"/>
                  </a:cubicBezTo>
                  <a:cubicBezTo>
                    <a:pt x="1578430" y="591171"/>
                    <a:pt x="1574208" y="594662"/>
                    <a:pt x="1569548" y="597489"/>
                  </a:cubicBezTo>
                  <a:lnTo>
                    <a:pt x="1495844" y="642554"/>
                  </a:lnTo>
                  <a:lnTo>
                    <a:pt x="1495844" y="642554"/>
                  </a:lnTo>
                  <a:lnTo>
                    <a:pt x="935232" y="984164"/>
                  </a:lnTo>
                  <a:cubicBezTo>
                    <a:pt x="927478" y="988888"/>
                    <a:pt x="919172" y="992644"/>
                    <a:pt x="910500" y="995348"/>
                  </a:cubicBezTo>
                  <a:lnTo>
                    <a:pt x="910500" y="995348"/>
                  </a:lnTo>
                  <a:lnTo>
                    <a:pt x="910500" y="995348"/>
                  </a:lnTo>
                  <a:cubicBezTo>
                    <a:pt x="902833" y="997551"/>
                    <a:pt x="895004" y="999146"/>
                    <a:pt x="887086" y="1000118"/>
                  </a:cubicBezTo>
                  <a:lnTo>
                    <a:pt x="885272" y="1000118"/>
                  </a:lnTo>
                  <a:cubicBezTo>
                    <a:pt x="877647" y="1000775"/>
                    <a:pt x="869978" y="1000775"/>
                    <a:pt x="862353" y="1000118"/>
                  </a:cubicBezTo>
                  <a:lnTo>
                    <a:pt x="861199" y="1000118"/>
                  </a:lnTo>
                  <a:cubicBezTo>
                    <a:pt x="853641" y="999083"/>
                    <a:pt x="846192" y="997376"/>
                    <a:pt x="838939" y="995019"/>
                  </a:cubicBezTo>
                  <a:lnTo>
                    <a:pt x="834817" y="993868"/>
                  </a:lnTo>
                  <a:cubicBezTo>
                    <a:pt x="827639" y="991194"/>
                    <a:pt x="820736" y="987834"/>
                    <a:pt x="814206" y="983835"/>
                  </a:cubicBezTo>
                  <a:lnTo>
                    <a:pt x="27536" y="504891"/>
                  </a:lnTo>
                  <a:cubicBezTo>
                    <a:pt x="22282" y="501752"/>
                    <a:pt x="17599" y="497748"/>
                    <a:pt x="13686" y="493049"/>
                  </a:cubicBezTo>
                  <a:cubicBezTo>
                    <a:pt x="12696" y="491569"/>
                    <a:pt x="11542" y="490089"/>
                    <a:pt x="10883" y="488937"/>
                  </a:cubicBezTo>
                  <a:cubicBezTo>
                    <a:pt x="8386" y="485480"/>
                    <a:pt x="6233" y="481790"/>
                    <a:pt x="4452" y="477918"/>
                  </a:cubicBezTo>
                  <a:cubicBezTo>
                    <a:pt x="3705" y="476385"/>
                    <a:pt x="3098" y="474789"/>
                    <a:pt x="2638" y="473148"/>
                  </a:cubicBezTo>
                  <a:cubicBezTo>
                    <a:pt x="1285" y="468814"/>
                    <a:pt x="401" y="464348"/>
                    <a:pt x="0" y="459826"/>
                  </a:cubicBezTo>
                  <a:lnTo>
                    <a:pt x="0" y="439102"/>
                  </a:lnTo>
                  <a:lnTo>
                    <a:pt x="0" y="439102"/>
                  </a:lnTo>
                  <a:lnTo>
                    <a:pt x="0" y="406207"/>
                  </a:lnTo>
                  <a:lnTo>
                    <a:pt x="25393" y="407030"/>
                  </a:lnTo>
                  <a:cubicBezTo>
                    <a:pt x="26026" y="406554"/>
                    <a:pt x="26687" y="406114"/>
                    <a:pt x="27371" y="405714"/>
                  </a:cubicBezTo>
                  <a:lnTo>
                    <a:pt x="570010" y="75124"/>
                  </a:lnTo>
                  <a:lnTo>
                    <a:pt x="630194" y="39269"/>
                  </a:lnTo>
                  <a:lnTo>
                    <a:pt x="633161" y="37789"/>
                  </a:lnTo>
                  <a:lnTo>
                    <a:pt x="670920" y="14434"/>
                  </a:lnTo>
                  <a:cubicBezTo>
                    <a:pt x="702918" y="-4811"/>
                    <a:pt x="742966" y="-4811"/>
                    <a:pt x="774963" y="14434"/>
                  </a:cubicBezTo>
                  <a:lnTo>
                    <a:pt x="997889" y="150288"/>
                  </a:lnTo>
                  <a:lnTo>
                    <a:pt x="1033339" y="128578"/>
                  </a:lnTo>
                  <a:cubicBezTo>
                    <a:pt x="1045372" y="121189"/>
                    <a:pt x="1060550" y="121189"/>
                    <a:pt x="1072582" y="128578"/>
                  </a:cubicBezTo>
                  <a:lnTo>
                    <a:pt x="1349426" y="297162"/>
                  </a:lnTo>
                  <a:lnTo>
                    <a:pt x="1372180" y="310978"/>
                  </a:lnTo>
                  <a:cubicBezTo>
                    <a:pt x="1377898" y="314203"/>
                    <a:pt x="1381750" y="319937"/>
                    <a:pt x="1382568" y="326438"/>
                  </a:cubicBezTo>
                  <a:lnTo>
                    <a:pt x="1382568" y="331701"/>
                  </a:lnTo>
                  <a:cubicBezTo>
                    <a:pt x="1381701" y="338529"/>
                    <a:pt x="1377753" y="344586"/>
                    <a:pt x="1371850" y="348149"/>
                  </a:cubicBezTo>
                  <a:lnTo>
                    <a:pt x="1346952" y="363280"/>
                  </a:lnTo>
                  <a:lnTo>
                    <a:pt x="1382568" y="384991"/>
                  </a:lnTo>
                  <a:lnTo>
                    <a:pt x="1519093" y="467227"/>
                  </a:lnTo>
                  <a:lnTo>
                    <a:pt x="1570043" y="499792"/>
                  </a:lnTo>
                  <a:cubicBezTo>
                    <a:pt x="1594835" y="515260"/>
                    <a:pt x="1604056" y="546815"/>
                    <a:pt x="1591478" y="573147"/>
                  </a:cubicBezTo>
                  <a:close/>
                </a:path>
              </a:pathLst>
            </a:custGeom>
            <a:solidFill>
              <a:schemeClr val="accent1">
                <a:lumMod val="20000"/>
                <a:lumOff val="80000"/>
              </a:schemeClr>
            </a:solidFill>
            <a:ln w="16481" cap="flat">
              <a:noFill/>
              <a:prstDash val="solid"/>
              <a:miter/>
            </a:ln>
          </p:spPr>
          <p:txBody>
            <a:bodyPr rtlCol="0" anchor="ctr"/>
            <a:lstStyle/>
            <a:p>
              <a:endParaRPr lang="en-US"/>
            </a:p>
          </p:txBody>
        </p:sp>
        <p:sp>
          <p:nvSpPr>
            <p:cNvPr id="530" name="Freeform 529">
              <a:extLst>
                <a:ext uri="{FF2B5EF4-FFF2-40B4-BE49-F238E27FC236}">
                  <a16:creationId xmlns:a16="http://schemas.microsoft.com/office/drawing/2014/main" id="{A8FC2D0B-DE23-5C49-8592-0EFEEB10AFC6}"/>
                </a:ext>
              </a:extLst>
            </p:cNvPr>
            <p:cNvSpPr/>
            <p:nvPr/>
          </p:nvSpPr>
          <p:spPr>
            <a:xfrm>
              <a:off x="3294207" y="4915016"/>
              <a:ext cx="906872" cy="575654"/>
            </a:xfrm>
            <a:custGeom>
              <a:avLst/>
              <a:gdLst>
                <a:gd name="connsiteX0" fmla="*/ 910500 w 906872"/>
                <a:gd name="connsiteY0" fmla="*/ 538154 h 575653"/>
                <a:gd name="connsiteX1" fmla="*/ 910500 w 906872"/>
                <a:gd name="connsiteY1" fmla="*/ 578779 h 575653"/>
                <a:gd name="connsiteX2" fmla="*/ 910500 w 906872"/>
                <a:gd name="connsiteY2" fmla="*/ 578779 h 575653"/>
                <a:gd name="connsiteX3" fmla="*/ 887086 w 906872"/>
                <a:gd name="connsiteY3" fmla="*/ 583549 h 575653"/>
                <a:gd name="connsiteX4" fmla="*/ 885272 w 906872"/>
                <a:gd name="connsiteY4" fmla="*/ 583549 h 575653"/>
                <a:gd name="connsiteX5" fmla="*/ 862353 w 906872"/>
                <a:gd name="connsiteY5" fmla="*/ 583549 h 575653"/>
                <a:gd name="connsiteX6" fmla="*/ 861199 w 906872"/>
                <a:gd name="connsiteY6" fmla="*/ 583549 h 575653"/>
                <a:gd name="connsiteX7" fmla="*/ 838939 w 906872"/>
                <a:gd name="connsiteY7" fmla="*/ 578450 h 575653"/>
                <a:gd name="connsiteX8" fmla="*/ 834817 w 906872"/>
                <a:gd name="connsiteY8" fmla="*/ 577299 h 575653"/>
                <a:gd name="connsiteX9" fmla="*/ 814206 w 906872"/>
                <a:gd name="connsiteY9" fmla="*/ 567266 h 575653"/>
                <a:gd name="connsiteX10" fmla="*/ 27536 w 906872"/>
                <a:gd name="connsiteY10" fmla="*/ 88322 h 575653"/>
                <a:gd name="connsiteX11" fmla="*/ 13686 w 906872"/>
                <a:gd name="connsiteY11" fmla="*/ 76480 h 575653"/>
                <a:gd name="connsiteX12" fmla="*/ 10883 w 906872"/>
                <a:gd name="connsiteY12" fmla="*/ 72368 h 575653"/>
                <a:gd name="connsiteX13" fmla="*/ 4452 w 906872"/>
                <a:gd name="connsiteY13" fmla="*/ 61348 h 575653"/>
                <a:gd name="connsiteX14" fmla="*/ 2638 w 906872"/>
                <a:gd name="connsiteY14" fmla="*/ 56579 h 575653"/>
                <a:gd name="connsiteX15" fmla="*/ 0 w 906872"/>
                <a:gd name="connsiteY15" fmla="*/ 43256 h 575653"/>
                <a:gd name="connsiteX16" fmla="*/ 0 w 906872"/>
                <a:gd name="connsiteY16" fmla="*/ 22533 h 575653"/>
                <a:gd name="connsiteX17" fmla="*/ 0 w 906872"/>
                <a:gd name="connsiteY17" fmla="*/ 22533 h 575653"/>
                <a:gd name="connsiteX18" fmla="*/ 0 w 906872"/>
                <a:gd name="connsiteY18" fmla="*/ 0 h 575653"/>
                <a:gd name="connsiteX19" fmla="*/ 11707 w 906872"/>
                <a:gd name="connsiteY19" fmla="*/ 3783 h 57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6872" h="575653">
                  <a:moveTo>
                    <a:pt x="910500" y="538154"/>
                  </a:moveTo>
                  <a:lnTo>
                    <a:pt x="910500" y="578779"/>
                  </a:lnTo>
                  <a:lnTo>
                    <a:pt x="910500" y="578779"/>
                  </a:lnTo>
                  <a:cubicBezTo>
                    <a:pt x="902833" y="580982"/>
                    <a:pt x="895004" y="582577"/>
                    <a:pt x="887086" y="583549"/>
                  </a:cubicBezTo>
                  <a:lnTo>
                    <a:pt x="885272" y="583549"/>
                  </a:lnTo>
                  <a:cubicBezTo>
                    <a:pt x="877647" y="584206"/>
                    <a:pt x="869978" y="584206"/>
                    <a:pt x="862353" y="583549"/>
                  </a:cubicBezTo>
                  <a:lnTo>
                    <a:pt x="861199" y="583549"/>
                  </a:lnTo>
                  <a:cubicBezTo>
                    <a:pt x="853641" y="582513"/>
                    <a:pt x="846192" y="580807"/>
                    <a:pt x="838939" y="578450"/>
                  </a:cubicBezTo>
                  <a:lnTo>
                    <a:pt x="834817" y="577299"/>
                  </a:lnTo>
                  <a:cubicBezTo>
                    <a:pt x="827639" y="574625"/>
                    <a:pt x="820736" y="571265"/>
                    <a:pt x="814206" y="567266"/>
                  </a:cubicBezTo>
                  <a:lnTo>
                    <a:pt x="27536" y="88322"/>
                  </a:lnTo>
                  <a:cubicBezTo>
                    <a:pt x="22282" y="85183"/>
                    <a:pt x="17599" y="81178"/>
                    <a:pt x="13686" y="76480"/>
                  </a:cubicBezTo>
                  <a:cubicBezTo>
                    <a:pt x="12696" y="74999"/>
                    <a:pt x="11542" y="73519"/>
                    <a:pt x="10883" y="72368"/>
                  </a:cubicBezTo>
                  <a:cubicBezTo>
                    <a:pt x="8386" y="68911"/>
                    <a:pt x="6233" y="65220"/>
                    <a:pt x="4452" y="61348"/>
                  </a:cubicBezTo>
                  <a:cubicBezTo>
                    <a:pt x="3705" y="59816"/>
                    <a:pt x="3098" y="58220"/>
                    <a:pt x="2638" y="56579"/>
                  </a:cubicBezTo>
                  <a:cubicBezTo>
                    <a:pt x="1285" y="52244"/>
                    <a:pt x="401" y="47778"/>
                    <a:pt x="0" y="43256"/>
                  </a:cubicBezTo>
                  <a:lnTo>
                    <a:pt x="0" y="22533"/>
                  </a:lnTo>
                  <a:lnTo>
                    <a:pt x="0" y="22533"/>
                  </a:lnTo>
                  <a:lnTo>
                    <a:pt x="0" y="0"/>
                  </a:lnTo>
                  <a:lnTo>
                    <a:pt x="11707" y="3783"/>
                  </a:lnTo>
                  <a:close/>
                </a:path>
              </a:pathLst>
            </a:custGeom>
            <a:solidFill>
              <a:schemeClr val="accent1"/>
            </a:solidFill>
            <a:ln w="16481" cap="flat">
              <a:noFill/>
              <a:prstDash val="solid"/>
              <a:miter/>
            </a:ln>
          </p:spPr>
          <p:txBody>
            <a:bodyPr rtlCol="0" anchor="ctr"/>
            <a:lstStyle/>
            <a:p>
              <a:endParaRPr lang="en-US"/>
            </a:p>
          </p:txBody>
        </p:sp>
        <p:sp>
          <p:nvSpPr>
            <p:cNvPr id="531" name="Freeform 530">
              <a:extLst>
                <a:ext uri="{FF2B5EF4-FFF2-40B4-BE49-F238E27FC236}">
                  <a16:creationId xmlns:a16="http://schemas.microsoft.com/office/drawing/2014/main" id="{2EB26964-2CC5-9643-979D-187F6B894693}"/>
                </a:ext>
              </a:extLst>
            </p:cNvPr>
            <p:cNvSpPr/>
            <p:nvPr/>
          </p:nvSpPr>
          <p:spPr>
            <a:xfrm>
              <a:off x="4622857" y="4790181"/>
              <a:ext cx="49466" cy="148025"/>
            </a:xfrm>
            <a:custGeom>
              <a:avLst/>
              <a:gdLst>
                <a:gd name="connsiteX0" fmla="*/ 54247 w 49465"/>
                <a:gd name="connsiteY0" fmla="*/ 0 h 148025"/>
                <a:gd name="connsiteX1" fmla="*/ 54247 w 49465"/>
                <a:gd name="connsiteY1" fmla="*/ 39638 h 148025"/>
                <a:gd name="connsiteX2" fmla="*/ 43530 w 49465"/>
                <a:gd name="connsiteY2" fmla="*/ 56085 h 148025"/>
                <a:gd name="connsiteX3" fmla="*/ 18632 w 49465"/>
                <a:gd name="connsiteY3" fmla="*/ 71217 h 148025"/>
                <a:gd name="connsiteX4" fmla="*/ 54247 w 49465"/>
                <a:gd name="connsiteY4" fmla="*/ 92927 h 148025"/>
                <a:gd name="connsiteX5" fmla="*/ 54247 w 49465"/>
                <a:gd name="connsiteY5" fmla="*/ 152137 h 148025"/>
                <a:gd name="connsiteX6" fmla="*/ 0 w 49465"/>
                <a:gd name="connsiteY6" fmla="*/ 45394 h 148025"/>
                <a:gd name="connsiteX7" fmla="*/ 0 w 49465"/>
                <a:gd name="connsiteY7" fmla="*/ 8388 h 148025"/>
                <a:gd name="connsiteX8" fmla="*/ 21270 w 49465"/>
                <a:gd name="connsiteY8" fmla="*/ 5263 h 14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65" h="148025">
                  <a:moveTo>
                    <a:pt x="54247" y="0"/>
                  </a:moveTo>
                  <a:lnTo>
                    <a:pt x="54247" y="39638"/>
                  </a:lnTo>
                  <a:cubicBezTo>
                    <a:pt x="53380" y="46465"/>
                    <a:pt x="49433" y="52523"/>
                    <a:pt x="43530" y="56085"/>
                  </a:cubicBezTo>
                  <a:lnTo>
                    <a:pt x="18632" y="71217"/>
                  </a:lnTo>
                  <a:lnTo>
                    <a:pt x="54247" y="92927"/>
                  </a:lnTo>
                  <a:lnTo>
                    <a:pt x="54247" y="152137"/>
                  </a:lnTo>
                  <a:cubicBezTo>
                    <a:pt x="54247" y="152137"/>
                    <a:pt x="0" y="49506"/>
                    <a:pt x="0" y="45394"/>
                  </a:cubicBezTo>
                  <a:lnTo>
                    <a:pt x="0" y="8388"/>
                  </a:lnTo>
                  <a:lnTo>
                    <a:pt x="21270" y="5263"/>
                  </a:lnTo>
                  <a:close/>
                </a:path>
              </a:pathLst>
            </a:custGeom>
            <a:solidFill>
              <a:srgbClr val="8DECB1"/>
            </a:solidFill>
            <a:ln w="16481" cap="flat">
              <a:noFill/>
              <a:prstDash val="solid"/>
              <a:miter/>
            </a:ln>
          </p:spPr>
          <p:txBody>
            <a:bodyPr rtlCol="0" anchor="ctr"/>
            <a:lstStyle/>
            <a:p>
              <a:endParaRPr lang="en-US"/>
            </a:p>
          </p:txBody>
        </p:sp>
        <p:sp>
          <p:nvSpPr>
            <p:cNvPr id="532" name="Freeform 531">
              <a:extLst>
                <a:ext uri="{FF2B5EF4-FFF2-40B4-BE49-F238E27FC236}">
                  <a16:creationId xmlns:a16="http://schemas.microsoft.com/office/drawing/2014/main" id="{7BA5D67E-BEB3-0A4E-9CBC-E892E168DD00}"/>
                </a:ext>
              </a:extLst>
            </p:cNvPr>
            <p:cNvSpPr/>
            <p:nvPr/>
          </p:nvSpPr>
          <p:spPr>
            <a:xfrm>
              <a:off x="4622857" y="4790181"/>
              <a:ext cx="49466" cy="148025"/>
            </a:xfrm>
            <a:custGeom>
              <a:avLst/>
              <a:gdLst>
                <a:gd name="connsiteX0" fmla="*/ 54247 w 49465"/>
                <a:gd name="connsiteY0" fmla="*/ 0 h 148025"/>
                <a:gd name="connsiteX1" fmla="*/ 54247 w 49465"/>
                <a:gd name="connsiteY1" fmla="*/ 39638 h 148025"/>
                <a:gd name="connsiteX2" fmla="*/ 43530 w 49465"/>
                <a:gd name="connsiteY2" fmla="*/ 56085 h 148025"/>
                <a:gd name="connsiteX3" fmla="*/ 18632 w 49465"/>
                <a:gd name="connsiteY3" fmla="*/ 71217 h 148025"/>
                <a:gd name="connsiteX4" fmla="*/ 54247 w 49465"/>
                <a:gd name="connsiteY4" fmla="*/ 92927 h 148025"/>
                <a:gd name="connsiteX5" fmla="*/ 54247 w 49465"/>
                <a:gd name="connsiteY5" fmla="*/ 152137 h 148025"/>
                <a:gd name="connsiteX6" fmla="*/ 0 w 49465"/>
                <a:gd name="connsiteY6" fmla="*/ 45394 h 148025"/>
                <a:gd name="connsiteX7" fmla="*/ 0 w 49465"/>
                <a:gd name="connsiteY7" fmla="*/ 8388 h 148025"/>
                <a:gd name="connsiteX8" fmla="*/ 21270 w 49465"/>
                <a:gd name="connsiteY8" fmla="*/ 5263 h 14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65" h="148025">
                  <a:moveTo>
                    <a:pt x="54247" y="0"/>
                  </a:moveTo>
                  <a:lnTo>
                    <a:pt x="54247" y="39638"/>
                  </a:lnTo>
                  <a:cubicBezTo>
                    <a:pt x="53380" y="46465"/>
                    <a:pt x="49433" y="52523"/>
                    <a:pt x="43530" y="56085"/>
                  </a:cubicBezTo>
                  <a:lnTo>
                    <a:pt x="18632" y="71217"/>
                  </a:lnTo>
                  <a:lnTo>
                    <a:pt x="54247" y="92927"/>
                  </a:lnTo>
                  <a:lnTo>
                    <a:pt x="54247" y="152137"/>
                  </a:lnTo>
                  <a:cubicBezTo>
                    <a:pt x="54247" y="152137"/>
                    <a:pt x="0" y="49506"/>
                    <a:pt x="0" y="45394"/>
                  </a:cubicBezTo>
                  <a:lnTo>
                    <a:pt x="0" y="8388"/>
                  </a:lnTo>
                  <a:lnTo>
                    <a:pt x="21270" y="5263"/>
                  </a:lnTo>
                  <a:close/>
                </a:path>
              </a:pathLst>
            </a:custGeom>
            <a:solidFill>
              <a:srgbClr val="454545">
                <a:alpha val="20000"/>
              </a:srgbClr>
            </a:solidFill>
            <a:ln w="16481" cap="flat">
              <a:noFill/>
              <a:prstDash val="solid"/>
              <a:miter/>
            </a:ln>
          </p:spPr>
          <p:txBody>
            <a:bodyPr rtlCol="0" anchor="ctr"/>
            <a:lstStyle/>
            <a:p>
              <a:endParaRPr lang="en-US"/>
            </a:p>
          </p:txBody>
        </p:sp>
        <p:sp>
          <p:nvSpPr>
            <p:cNvPr id="533" name="Freeform 532">
              <a:extLst>
                <a:ext uri="{FF2B5EF4-FFF2-40B4-BE49-F238E27FC236}">
                  <a16:creationId xmlns:a16="http://schemas.microsoft.com/office/drawing/2014/main" id="{7A4100F9-A3E0-B340-A683-2C1DBDDE6DB3}"/>
                </a:ext>
              </a:extLst>
            </p:cNvPr>
            <p:cNvSpPr/>
            <p:nvPr/>
          </p:nvSpPr>
          <p:spPr>
            <a:xfrm>
              <a:off x="4340078" y="4938207"/>
              <a:ext cx="544123" cy="197367"/>
            </a:xfrm>
            <a:custGeom>
              <a:avLst/>
              <a:gdLst>
                <a:gd name="connsiteX0" fmla="*/ 552038 w 544123"/>
                <a:gd name="connsiteY0" fmla="*/ 62664 h 197367"/>
                <a:gd name="connsiteX1" fmla="*/ 518236 w 544123"/>
                <a:gd name="connsiteY1" fmla="*/ 54934 h 197367"/>
                <a:gd name="connsiteX2" fmla="*/ 473552 w 544123"/>
                <a:gd name="connsiteY2" fmla="*/ 27960 h 197367"/>
                <a:gd name="connsiteX3" fmla="*/ 470749 w 544123"/>
                <a:gd name="connsiteY3" fmla="*/ 44408 h 197367"/>
                <a:gd name="connsiteX4" fmla="*/ 319549 w 544123"/>
                <a:gd name="connsiteY4" fmla="*/ 9868 h 197367"/>
                <a:gd name="connsiteX5" fmla="*/ 0 w 544123"/>
                <a:gd name="connsiteY5" fmla="*/ 0 h 197367"/>
                <a:gd name="connsiteX6" fmla="*/ 0 w 544123"/>
                <a:gd name="connsiteY6" fmla="*/ 74013 h 197367"/>
                <a:gd name="connsiteX7" fmla="*/ 461680 w 544123"/>
                <a:gd name="connsiteY7" fmla="*/ 100822 h 197367"/>
                <a:gd name="connsiteX8" fmla="*/ 450963 w 544123"/>
                <a:gd name="connsiteY8" fmla="*/ 162663 h 197367"/>
                <a:gd name="connsiteX9" fmla="*/ 450963 w 544123"/>
                <a:gd name="connsiteY9" fmla="*/ 202959 h 197367"/>
                <a:gd name="connsiteX10" fmla="*/ 450963 w 544123"/>
                <a:gd name="connsiteY10" fmla="*/ 202959 h 197367"/>
                <a:gd name="connsiteX11" fmla="*/ 525161 w 544123"/>
                <a:gd name="connsiteY11" fmla="*/ 157729 h 197367"/>
                <a:gd name="connsiteX12" fmla="*/ 537693 w 544123"/>
                <a:gd name="connsiteY12" fmla="*/ 147532 h 197367"/>
                <a:gd name="connsiteX13" fmla="*/ 540331 w 544123"/>
                <a:gd name="connsiteY13" fmla="*/ 144078 h 197367"/>
                <a:gd name="connsiteX14" fmla="*/ 546927 w 544123"/>
                <a:gd name="connsiteY14" fmla="*/ 133387 h 197367"/>
                <a:gd name="connsiteX15" fmla="*/ 546927 w 544123"/>
                <a:gd name="connsiteY15" fmla="*/ 133387 h 197367"/>
                <a:gd name="connsiteX16" fmla="*/ 552368 w 544123"/>
                <a:gd name="connsiteY16" fmla="*/ 106743 h 197367"/>
                <a:gd name="connsiteX17" fmla="*/ 552368 w 544123"/>
                <a:gd name="connsiteY17" fmla="*/ 106743 h 19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23" h="197367">
                  <a:moveTo>
                    <a:pt x="552038" y="62664"/>
                  </a:moveTo>
                  <a:lnTo>
                    <a:pt x="518236" y="54934"/>
                  </a:lnTo>
                  <a:lnTo>
                    <a:pt x="473552" y="27960"/>
                  </a:lnTo>
                  <a:lnTo>
                    <a:pt x="470749" y="44408"/>
                  </a:lnTo>
                  <a:lnTo>
                    <a:pt x="319549" y="9868"/>
                  </a:lnTo>
                  <a:lnTo>
                    <a:pt x="0" y="0"/>
                  </a:lnTo>
                  <a:cubicBezTo>
                    <a:pt x="0" y="24671"/>
                    <a:pt x="0" y="49342"/>
                    <a:pt x="0" y="74013"/>
                  </a:cubicBezTo>
                  <a:lnTo>
                    <a:pt x="461680" y="100822"/>
                  </a:lnTo>
                  <a:lnTo>
                    <a:pt x="450963" y="162663"/>
                  </a:lnTo>
                  <a:lnTo>
                    <a:pt x="450963" y="202959"/>
                  </a:lnTo>
                  <a:lnTo>
                    <a:pt x="450963" y="202959"/>
                  </a:lnTo>
                  <a:lnTo>
                    <a:pt x="525161" y="157729"/>
                  </a:lnTo>
                  <a:cubicBezTo>
                    <a:pt x="529778" y="154906"/>
                    <a:pt x="533993" y="151476"/>
                    <a:pt x="537693" y="147532"/>
                  </a:cubicBezTo>
                  <a:cubicBezTo>
                    <a:pt x="538675" y="146463"/>
                    <a:pt x="539558" y="145306"/>
                    <a:pt x="540331" y="144078"/>
                  </a:cubicBezTo>
                  <a:cubicBezTo>
                    <a:pt x="542932" y="140777"/>
                    <a:pt x="545145" y="137190"/>
                    <a:pt x="546927" y="133387"/>
                  </a:cubicBezTo>
                  <a:lnTo>
                    <a:pt x="546927" y="133387"/>
                  </a:lnTo>
                  <a:cubicBezTo>
                    <a:pt x="550759" y="125038"/>
                    <a:pt x="552621" y="115922"/>
                    <a:pt x="552368" y="106743"/>
                  </a:cubicBezTo>
                  <a:lnTo>
                    <a:pt x="552368" y="106743"/>
                  </a:lnTo>
                  <a:close/>
                </a:path>
              </a:pathLst>
            </a:custGeom>
            <a:solidFill>
              <a:schemeClr val="accent1"/>
            </a:solidFill>
            <a:ln w="16481" cap="flat">
              <a:noFill/>
              <a:prstDash val="solid"/>
              <a:miter/>
            </a:ln>
          </p:spPr>
          <p:txBody>
            <a:bodyPr rtlCol="0" anchor="ctr"/>
            <a:lstStyle/>
            <a:p>
              <a:endParaRPr lang="en-US"/>
            </a:p>
          </p:txBody>
        </p:sp>
        <p:sp>
          <p:nvSpPr>
            <p:cNvPr id="534" name="Freeform 533">
              <a:extLst>
                <a:ext uri="{FF2B5EF4-FFF2-40B4-BE49-F238E27FC236}">
                  <a16:creationId xmlns:a16="http://schemas.microsoft.com/office/drawing/2014/main" id="{953DA766-2D18-5C40-90EB-5D0B122B0030}"/>
                </a:ext>
              </a:extLst>
            </p:cNvPr>
            <p:cNvSpPr/>
            <p:nvPr/>
          </p:nvSpPr>
          <p:spPr>
            <a:xfrm>
              <a:off x="4290117" y="4579490"/>
              <a:ext cx="379237" cy="230262"/>
            </a:xfrm>
            <a:custGeom>
              <a:avLst/>
              <a:gdLst>
                <a:gd name="connsiteX0" fmla="*/ 376270 w 379237"/>
                <a:gd name="connsiteY0" fmla="*/ 225987 h 230261"/>
                <a:gd name="connsiteX1" fmla="*/ 348404 w 379237"/>
                <a:gd name="connsiteY1" fmla="*/ 242434 h 230261"/>
                <a:gd name="connsiteX2" fmla="*/ 348404 w 379237"/>
                <a:gd name="connsiteY2" fmla="*/ 242434 h 230261"/>
                <a:gd name="connsiteX3" fmla="*/ 0 w 379237"/>
                <a:gd name="connsiteY3" fmla="*/ 28620 h 230261"/>
                <a:gd name="connsiteX4" fmla="*/ 38089 w 379237"/>
                <a:gd name="connsiteY4" fmla="*/ 5429 h 230261"/>
                <a:gd name="connsiteX5" fmla="*/ 77331 w 379237"/>
                <a:gd name="connsiteY5" fmla="*/ 5429 h 230261"/>
                <a:gd name="connsiteX6" fmla="*/ 377259 w 379237"/>
                <a:gd name="connsiteY6" fmla="*/ 189145 h 230261"/>
                <a:gd name="connsiteX7" fmla="*/ 383743 w 379237"/>
                <a:gd name="connsiteY7" fmla="*/ 218922 h 230261"/>
                <a:gd name="connsiteX8" fmla="*/ 376270 w 379237"/>
                <a:gd name="connsiteY8" fmla="*/ 225987 h 23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237" h="230261">
                  <a:moveTo>
                    <a:pt x="376270" y="225987"/>
                  </a:moveTo>
                  <a:lnTo>
                    <a:pt x="348404" y="242434"/>
                  </a:lnTo>
                  <a:lnTo>
                    <a:pt x="348404" y="242434"/>
                  </a:lnTo>
                  <a:lnTo>
                    <a:pt x="0" y="28620"/>
                  </a:lnTo>
                  <a:lnTo>
                    <a:pt x="38089" y="5429"/>
                  </a:lnTo>
                  <a:cubicBezTo>
                    <a:pt x="50163" y="-1810"/>
                    <a:pt x="65257" y="-1810"/>
                    <a:pt x="77331" y="5429"/>
                  </a:cubicBezTo>
                  <a:lnTo>
                    <a:pt x="377259" y="189145"/>
                  </a:lnTo>
                  <a:cubicBezTo>
                    <a:pt x="387292" y="195582"/>
                    <a:pt x="390195" y="208913"/>
                    <a:pt x="383743" y="218922"/>
                  </a:cubicBezTo>
                  <a:cubicBezTo>
                    <a:pt x="381859" y="221843"/>
                    <a:pt x="379295" y="224267"/>
                    <a:pt x="376270" y="225987"/>
                  </a:cubicBezTo>
                  <a:close/>
                </a:path>
              </a:pathLst>
            </a:custGeom>
            <a:solidFill>
              <a:schemeClr val="accent1">
                <a:lumMod val="60000"/>
                <a:lumOff val="40000"/>
              </a:schemeClr>
            </a:solidFill>
            <a:ln w="16481" cap="flat">
              <a:noFill/>
              <a:prstDash val="solid"/>
              <a:miter/>
            </a:ln>
          </p:spPr>
          <p:txBody>
            <a:bodyPr rtlCol="0" anchor="ctr"/>
            <a:lstStyle/>
            <a:p>
              <a:endParaRPr lang="en-US"/>
            </a:p>
          </p:txBody>
        </p:sp>
        <p:sp>
          <p:nvSpPr>
            <p:cNvPr id="535" name="Freeform 534">
              <a:extLst>
                <a:ext uri="{FF2B5EF4-FFF2-40B4-BE49-F238E27FC236}">
                  <a16:creationId xmlns:a16="http://schemas.microsoft.com/office/drawing/2014/main" id="{26BECEC5-5348-A143-81FB-DD1C71BA37D9}"/>
                </a:ext>
              </a:extLst>
            </p:cNvPr>
            <p:cNvSpPr/>
            <p:nvPr/>
          </p:nvSpPr>
          <p:spPr>
            <a:xfrm>
              <a:off x="3294814" y="4457794"/>
              <a:ext cx="1582904" cy="986835"/>
            </a:xfrm>
            <a:custGeom>
              <a:avLst/>
              <a:gdLst>
                <a:gd name="connsiteX0" fmla="*/ 1570425 w 1582903"/>
                <a:gd name="connsiteY0" fmla="*/ 597188 h 986835"/>
                <a:gd name="connsiteX1" fmla="*/ 1496391 w 1582903"/>
                <a:gd name="connsiteY1" fmla="*/ 642747 h 986835"/>
                <a:gd name="connsiteX2" fmla="*/ 1496391 w 1582903"/>
                <a:gd name="connsiteY2" fmla="*/ 642747 h 986835"/>
                <a:gd name="connsiteX3" fmla="*/ 935779 w 1582903"/>
                <a:gd name="connsiteY3" fmla="*/ 984192 h 986835"/>
                <a:gd name="connsiteX4" fmla="*/ 814423 w 1582903"/>
                <a:gd name="connsiteY4" fmla="*/ 984192 h 986835"/>
                <a:gd name="connsiteX5" fmla="*/ 27753 w 1582903"/>
                <a:gd name="connsiteY5" fmla="*/ 505248 h 986835"/>
                <a:gd name="connsiteX6" fmla="*/ 2526 w 1582903"/>
                <a:gd name="connsiteY6" fmla="*/ 439459 h 986835"/>
                <a:gd name="connsiteX7" fmla="*/ 27753 w 1582903"/>
                <a:gd name="connsiteY7" fmla="*/ 406564 h 986835"/>
                <a:gd name="connsiteX8" fmla="*/ 570392 w 1582903"/>
                <a:gd name="connsiteY8" fmla="*/ 75975 h 986835"/>
                <a:gd name="connsiteX9" fmla="*/ 671797 w 1582903"/>
                <a:gd name="connsiteY9" fmla="*/ 14297 h 986835"/>
                <a:gd name="connsiteX10" fmla="*/ 775840 w 1582903"/>
                <a:gd name="connsiteY10" fmla="*/ 14297 h 986835"/>
                <a:gd name="connsiteX11" fmla="*/ 1570425 w 1582903"/>
                <a:gd name="connsiteY11" fmla="*/ 499327 h 986835"/>
                <a:gd name="connsiteX12" fmla="*/ 1589078 w 1582903"/>
                <a:gd name="connsiteY12" fmla="*/ 578582 h 986835"/>
                <a:gd name="connsiteX13" fmla="*/ 1570425 w 1582903"/>
                <a:gd name="connsiteY13" fmla="*/ 597188 h 98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2903" h="986835">
                  <a:moveTo>
                    <a:pt x="1570425" y="597188"/>
                  </a:moveTo>
                  <a:lnTo>
                    <a:pt x="1496391" y="642747"/>
                  </a:lnTo>
                  <a:lnTo>
                    <a:pt x="1496391" y="642747"/>
                  </a:lnTo>
                  <a:lnTo>
                    <a:pt x="935779" y="984192"/>
                  </a:lnTo>
                  <a:cubicBezTo>
                    <a:pt x="898354" y="1006267"/>
                    <a:pt x="851849" y="1006267"/>
                    <a:pt x="814423" y="984192"/>
                  </a:cubicBezTo>
                  <a:lnTo>
                    <a:pt x="27753" y="505248"/>
                  </a:lnTo>
                  <a:cubicBezTo>
                    <a:pt x="5210" y="491687"/>
                    <a:pt x="-5190" y="464565"/>
                    <a:pt x="2526" y="439459"/>
                  </a:cubicBezTo>
                  <a:cubicBezTo>
                    <a:pt x="6419" y="425685"/>
                    <a:pt x="15444" y="413917"/>
                    <a:pt x="27753" y="406564"/>
                  </a:cubicBezTo>
                  <a:lnTo>
                    <a:pt x="570392" y="75975"/>
                  </a:lnTo>
                  <a:lnTo>
                    <a:pt x="671797" y="14297"/>
                  </a:lnTo>
                  <a:cubicBezTo>
                    <a:pt x="703845" y="-4766"/>
                    <a:pt x="743792" y="-4766"/>
                    <a:pt x="775840" y="14297"/>
                  </a:cubicBezTo>
                  <a:lnTo>
                    <a:pt x="1570425" y="499327"/>
                  </a:lnTo>
                  <a:cubicBezTo>
                    <a:pt x="1597516" y="516075"/>
                    <a:pt x="1605868" y="551558"/>
                    <a:pt x="1589078" y="578582"/>
                  </a:cubicBezTo>
                  <a:cubicBezTo>
                    <a:pt x="1584383" y="586137"/>
                    <a:pt x="1577999" y="592506"/>
                    <a:pt x="1570425" y="597188"/>
                  </a:cubicBezTo>
                  <a:close/>
                </a:path>
              </a:pathLst>
            </a:custGeom>
            <a:solidFill>
              <a:schemeClr val="accent1">
                <a:lumMod val="60000"/>
                <a:lumOff val="40000"/>
              </a:schemeClr>
            </a:solidFill>
            <a:ln w="16481" cap="flat">
              <a:noFill/>
              <a:prstDash val="solid"/>
              <a:miter/>
            </a:ln>
          </p:spPr>
          <p:txBody>
            <a:bodyPr rtlCol="0" anchor="ctr"/>
            <a:lstStyle/>
            <a:p>
              <a:endParaRPr lang="en-US"/>
            </a:p>
          </p:txBody>
        </p:sp>
        <p:sp>
          <p:nvSpPr>
            <p:cNvPr id="536" name="Freeform 535">
              <a:extLst>
                <a:ext uri="{FF2B5EF4-FFF2-40B4-BE49-F238E27FC236}">
                  <a16:creationId xmlns:a16="http://schemas.microsoft.com/office/drawing/2014/main" id="{E69D429D-1E64-2244-832B-337C7BA8A0D6}"/>
                </a:ext>
              </a:extLst>
            </p:cNvPr>
            <p:cNvSpPr/>
            <p:nvPr/>
          </p:nvSpPr>
          <p:spPr>
            <a:xfrm>
              <a:off x="3293477" y="4898569"/>
              <a:ext cx="906872" cy="559207"/>
            </a:xfrm>
            <a:custGeom>
              <a:avLst/>
              <a:gdLst>
                <a:gd name="connsiteX0" fmla="*/ 910735 w 906872"/>
                <a:gd name="connsiteY0" fmla="*/ 554602 h 559206"/>
                <a:gd name="connsiteX1" fmla="*/ 813452 w 906872"/>
                <a:gd name="connsiteY1" fmla="*/ 545391 h 559206"/>
                <a:gd name="connsiteX2" fmla="*/ 26617 w 906872"/>
                <a:gd name="connsiteY2" fmla="*/ 65789 h 559206"/>
                <a:gd name="connsiteX3" fmla="*/ 2709 w 906872"/>
                <a:gd name="connsiteY3" fmla="*/ 0 h 559206"/>
                <a:gd name="connsiteX4" fmla="*/ 57780 w 906872"/>
                <a:gd name="connsiteY4" fmla="*/ 36184 h 559206"/>
                <a:gd name="connsiteX5" fmla="*/ 844616 w 906872"/>
                <a:gd name="connsiteY5" fmla="*/ 515293 h 559206"/>
                <a:gd name="connsiteX6" fmla="*/ 910735 w 906872"/>
                <a:gd name="connsiteY6" fmla="*/ 554602 h 55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872" h="559206">
                  <a:moveTo>
                    <a:pt x="910735" y="554602"/>
                  </a:moveTo>
                  <a:cubicBezTo>
                    <a:pt x="878501" y="565735"/>
                    <a:pt x="843011" y="562375"/>
                    <a:pt x="813452" y="545391"/>
                  </a:cubicBezTo>
                  <a:lnTo>
                    <a:pt x="26617" y="65789"/>
                  </a:lnTo>
                  <a:cubicBezTo>
                    <a:pt x="4619" y="51800"/>
                    <a:pt x="-5194" y="24800"/>
                    <a:pt x="2709" y="0"/>
                  </a:cubicBezTo>
                  <a:cubicBezTo>
                    <a:pt x="26782" y="16447"/>
                    <a:pt x="48052" y="30099"/>
                    <a:pt x="57780" y="36184"/>
                  </a:cubicBezTo>
                  <a:lnTo>
                    <a:pt x="844616" y="515293"/>
                  </a:lnTo>
                  <a:cubicBezTo>
                    <a:pt x="857477" y="521707"/>
                    <a:pt x="882045" y="537825"/>
                    <a:pt x="910735" y="554602"/>
                  </a:cubicBezTo>
                  <a:close/>
                </a:path>
              </a:pathLst>
            </a:custGeom>
            <a:solidFill>
              <a:schemeClr val="accent1"/>
            </a:solidFill>
            <a:ln w="16481" cap="flat">
              <a:noFill/>
              <a:prstDash val="solid"/>
              <a:miter/>
            </a:ln>
          </p:spPr>
          <p:txBody>
            <a:bodyPr rtlCol="0" anchor="ctr"/>
            <a:lstStyle/>
            <a:p>
              <a:endParaRPr lang="en-US"/>
            </a:p>
          </p:txBody>
        </p:sp>
        <p:sp>
          <p:nvSpPr>
            <p:cNvPr id="537" name="Freeform 536">
              <a:extLst>
                <a:ext uri="{FF2B5EF4-FFF2-40B4-BE49-F238E27FC236}">
                  <a16:creationId xmlns:a16="http://schemas.microsoft.com/office/drawing/2014/main" id="{905BD19F-77F5-E642-8EA8-8F9DFB7CB595}"/>
                </a:ext>
              </a:extLst>
            </p:cNvPr>
            <p:cNvSpPr/>
            <p:nvPr/>
          </p:nvSpPr>
          <p:spPr>
            <a:xfrm>
              <a:off x="3864877" y="4457986"/>
              <a:ext cx="1022292" cy="641443"/>
            </a:xfrm>
            <a:custGeom>
              <a:avLst/>
              <a:gdLst>
                <a:gd name="connsiteX0" fmla="*/ 1000362 w 1022292"/>
                <a:gd name="connsiteY0" fmla="*/ 597160 h 641442"/>
                <a:gd name="connsiteX1" fmla="*/ 926329 w 1022292"/>
                <a:gd name="connsiteY1" fmla="*/ 642555 h 641442"/>
                <a:gd name="connsiteX2" fmla="*/ 926329 w 1022292"/>
                <a:gd name="connsiteY2" fmla="*/ 642555 h 641442"/>
                <a:gd name="connsiteX3" fmla="*/ 0 w 1022292"/>
                <a:gd name="connsiteY3" fmla="*/ 76111 h 641442"/>
                <a:gd name="connsiteX4" fmla="*/ 60678 w 1022292"/>
                <a:gd name="connsiteY4" fmla="*/ 39105 h 641442"/>
                <a:gd name="connsiteX5" fmla="*/ 78486 w 1022292"/>
                <a:gd name="connsiteY5" fmla="*/ 28414 h 641442"/>
                <a:gd name="connsiteX6" fmla="*/ 101405 w 1022292"/>
                <a:gd name="connsiteY6" fmla="*/ 14434 h 641442"/>
                <a:gd name="connsiteX7" fmla="*/ 205448 w 1022292"/>
                <a:gd name="connsiteY7" fmla="*/ 14434 h 641442"/>
                <a:gd name="connsiteX8" fmla="*/ 1000362 w 1022292"/>
                <a:gd name="connsiteY8" fmla="*/ 499299 h 641442"/>
                <a:gd name="connsiteX9" fmla="*/ 1019015 w 1022292"/>
                <a:gd name="connsiteY9" fmla="*/ 578554 h 641442"/>
                <a:gd name="connsiteX10" fmla="*/ 1000362 w 1022292"/>
                <a:gd name="connsiteY10" fmla="*/ 597160 h 64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92" h="641442">
                  <a:moveTo>
                    <a:pt x="1000362" y="597160"/>
                  </a:moveTo>
                  <a:lnTo>
                    <a:pt x="926329" y="642555"/>
                  </a:lnTo>
                  <a:lnTo>
                    <a:pt x="926329" y="642555"/>
                  </a:lnTo>
                  <a:lnTo>
                    <a:pt x="0" y="76111"/>
                  </a:lnTo>
                  <a:lnTo>
                    <a:pt x="60678" y="39105"/>
                  </a:lnTo>
                  <a:lnTo>
                    <a:pt x="78486" y="28414"/>
                  </a:lnTo>
                  <a:lnTo>
                    <a:pt x="101405" y="14434"/>
                  </a:lnTo>
                  <a:cubicBezTo>
                    <a:pt x="133402" y="-4811"/>
                    <a:pt x="173450" y="-4811"/>
                    <a:pt x="205448" y="14434"/>
                  </a:cubicBezTo>
                  <a:lnTo>
                    <a:pt x="1000362" y="499299"/>
                  </a:lnTo>
                  <a:cubicBezTo>
                    <a:pt x="1027454" y="516047"/>
                    <a:pt x="1035805" y="551531"/>
                    <a:pt x="1019015" y="578554"/>
                  </a:cubicBezTo>
                  <a:cubicBezTo>
                    <a:pt x="1014321" y="586110"/>
                    <a:pt x="1007936" y="592478"/>
                    <a:pt x="1000362" y="597160"/>
                  </a:cubicBezTo>
                  <a:close/>
                </a:path>
              </a:pathLst>
            </a:custGeom>
            <a:solidFill>
              <a:schemeClr val="accent1"/>
            </a:solidFill>
            <a:ln w="16481" cap="flat">
              <a:noFill/>
              <a:prstDash val="solid"/>
              <a:miter/>
            </a:ln>
          </p:spPr>
          <p:txBody>
            <a:bodyPr rtlCol="0" anchor="ctr"/>
            <a:lstStyle/>
            <a:p>
              <a:endParaRPr lang="en-US"/>
            </a:p>
          </p:txBody>
        </p:sp>
        <p:sp>
          <p:nvSpPr>
            <p:cNvPr id="538" name="Freeform 537">
              <a:extLst>
                <a:ext uri="{FF2B5EF4-FFF2-40B4-BE49-F238E27FC236}">
                  <a16:creationId xmlns:a16="http://schemas.microsoft.com/office/drawing/2014/main" id="{2D688E1F-E985-F545-87DD-F966179A0313}"/>
                </a:ext>
              </a:extLst>
            </p:cNvPr>
            <p:cNvSpPr/>
            <p:nvPr/>
          </p:nvSpPr>
          <p:spPr>
            <a:xfrm>
              <a:off x="3902636" y="4629985"/>
              <a:ext cx="16489" cy="16447"/>
            </a:xfrm>
            <a:custGeom>
              <a:avLst/>
              <a:gdLst>
                <a:gd name="connsiteX0" fmla="*/ 8574 w 0"/>
                <a:gd name="connsiteY0" fmla="*/ 4276 h 0"/>
                <a:gd name="connsiteX1" fmla="*/ 4287 w 0"/>
                <a:gd name="connsiteY1" fmla="*/ 8552 h 0"/>
                <a:gd name="connsiteX2" fmla="*/ 0 w 0"/>
                <a:gd name="connsiteY2" fmla="*/ 4276 h 0"/>
                <a:gd name="connsiteX3" fmla="*/ 4287 w 0"/>
                <a:gd name="connsiteY3" fmla="*/ 0 h 0"/>
                <a:gd name="connsiteX4" fmla="*/ 8574 w 0"/>
                <a:gd name="connsiteY4" fmla="*/ 427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8574" y="4276"/>
                  </a:moveTo>
                  <a:cubicBezTo>
                    <a:pt x="8574" y="6638"/>
                    <a:pt x="6655" y="8552"/>
                    <a:pt x="4287" y="8552"/>
                  </a:cubicBezTo>
                  <a:cubicBezTo>
                    <a:pt x="1919" y="8552"/>
                    <a:pt x="0" y="6638"/>
                    <a:pt x="0" y="4276"/>
                  </a:cubicBezTo>
                  <a:cubicBezTo>
                    <a:pt x="0" y="1914"/>
                    <a:pt x="1920" y="0"/>
                    <a:pt x="4287" y="0"/>
                  </a:cubicBezTo>
                  <a:cubicBezTo>
                    <a:pt x="6655" y="0"/>
                    <a:pt x="8574" y="1915"/>
                    <a:pt x="8574" y="4276"/>
                  </a:cubicBezTo>
                  <a:close/>
                </a:path>
              </a:pathLst>
            </a:custGeom>
            <a:solidFill>
              <a:srgbClr val="726573"/>
            </a:solidFill>
            <a:ln w="16481" cap="flat">
              <a:noFill/>
              <a:prstDash val="solid"/>
              <a:miter/>
            </a:ln>
          </p:spPr>
          <p:txBody>
            <a:bodyPr rtlCol="0" anchor="ctr"/>
            <a:lstStyle/>
            <a:p>
              <a:endParaRPr lang="en-US"/>
            </a:p>
          </p:txBody>
        </p:sp>
        <p:sp>
          <p:nvSpPr>
            <p:cNvPr id="539" name="Freeform 538">
              <a:extLst>
                <a:ext uri="{FF2B5EF4-FFF2-40B4-BE49-F238E27FC236}">
                  <a16:creationId xmlns:a16="http://schemas.microsoft.com/office/drawing/2014/main" id="{21F74897-7AE6-1740-87AD-3C3DFDC06E46}"/>
                </a:ext>
              </a:extLst>
            </p:cNvPr>
            <p:cNvSpPr/>
            <p:nvPr/>
          </p:nvSpPr>
          <p:spPr>
            <a:xfrm>
              <a:off x="4573391" y="5038535"/>
              <a:ext cx="16489" cy="16447"/>
            </a:xfrm>
            <a:custGeom>
              <a:avLst/>
              <a:gdLst>
                <a:gd name="connsiteX0" fmla="*/ 8574 w 0"/>
                <a:gd name="connsiteY0" fmla="*/ 4276 h 0"/>
                <a:gd name="connsiteX1" fmla="*/ 4287 w 0"/>
                <a:gd name="connsiteY1" fmla="*/ 8553 h 0"/>
                <a:gd name="connsiteX2" fmla="*/ 0 w 0"/>
                <a:gd name="connsiteY2" fmla="*/ 4276 h 0"/>
                <a:gd name="connsiteX3" fmla="*/ 4287 w 0"/>
                <a:gd name="connsiteY3" fmla="*/ 0 h 0"/>
                <a:gd name="connsiteX4" fmla="*/ 8574 w 0"/>
                <a:gd name="connsiteY4" fmla="*/ 427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8574" y="4276"/>
                  </a:moveTo>
                  <a:cubicBezTo>
                    <a:pt x="8574" y="6638"/>
                    <a:pt x="6655" y="8553"/>
                    <a:pt x="4287" y="8553"/>
                  </a:cubicBezTo>
                  <a:cubicBezTo>
                    <a:pt x="1919" y="8553"/>
                    <a:pt x="0" y="6638"/>
                    <a:pt x="0" y="4276"/>
                  </a:cubicBezTo>
                  <a:cubicBezTo>
                    <a:pt x="0" y="1915"/>
                    <a:pt x="1920" y="0"/>
                    <a:pt x="4287" y="0"/>
                  </a:cubicBezTo>
                  <a:cubicBezTo>
                    <a:pt x="6655" y="0"/>
                    <a:pt x="8574" y="1915"/>
                    <a:pt x="8574" y="4276"/>
                  </a:cubicBezTo>
                  <a:close/>
                </a:path>
              </a:pathLst>
            </a:custGeom>
            <a:solidFill>
              <a:srgbClr val="726573"/>
            </a:solidFill>
            <a:ln w="16481" cap="flat">
              <a:noFill/>
              <a:prstDash val="solid"/>
              <a:miter/>
            </a:ln>
          </p:spPr>
          <p:txBody>
            <a:bodyPr rtlCol="0" anchor="ctr"/>
            <a:lstStyle/>
            <a:p>
              <a:endParaRPr lang="en-US"/>
            </a:p>
          </p:txBody>
        </p:sp>
        <p:sp>
          <p:nvSpPr>
            <p:cNvPr id="540" name="Freeform 539">
              <a:extLst>
                <a:ext uri="{FF2B5EF4-FFF2-40B4-BE49-F238E27FC236}">
                  <a16:creationId xmlns:a16="http://schemas.microsoft.com/office/drawing/2014/main" id="{49428631-14B7-CE44-B079-69368CF1DA32}"/>
                </a:ext>
              </a:extLst>
            </p:cNvPr>
            <p:cNvSpPr/>
            <p:nvPr/>
          </p:nvSpPr>
          <p:spPr>
            <a:xfrm>
              <a:off x="3483826" y="4885411"/>
              <a:ext cx="16489" cy="16447"/>
            </a:xfrm>
            <a:custGeom>
              <a:avLst/>
              <a:gdLst>
                <a:gd name="connsiteX0" fmla="*/ 8574 w 0"/>
                <a:gd name="connsiteY0" fmla="*/ 4276 h 0"/>
                <a:gd name="connsiteX1" fmla="*/ 4287 w 0"/>
                <a:gd name="connsiteY1" fmla="*/ 8553 h 0"/>
                <a:gd name="connsiteX2" fmla="*/ 0 w 0"/>
                <a:gd name="connsiteY2" fmla="*/ 4276 h 0"/>
                <a:gd name="connsiteX3" fmla="*/ 4287 w 0"/>
                <a:gd name="connsiteY3" fmla="*/ 0 h 0"/>
                <a:gd name="connsiteX4" fmla="*/ 8574 w 0"/>
                <a:gd name="connsiteY4" fmla="*/ 427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8574" y="4276"/>
                  </a:moveTo>
                  <a:cubicBezTo>
                    <a:pt x="8574" y="6638"/>
                    <a:pt x="6655" y="8553"/>
                    <a:pt x="4287" y="8553"/>
                  </a:cubicBezTo>
                  <a:cubicBezTo>
                    <a:pt x="1919" y="8553"/>
                    <a:pt x="0" y="6638"/>
                    <a:pt x="0" y="4276"/>
                  </a:cubicBezTo>
                  <a:cubicBezTo>
                    <a:pt x="0" y="1915"/>
                    <a:pt x="1920" y="0"/>
                    <a:pt x="4287" y="0"/>
                  </a:cubicBezTo>
                  <a:cubicBezTo>
                    <a:pt x="6655" y="0"/>
                    <a:pt x="8574" y="1915"/>
                    <a:pt x="8574" y="4276"/>
                  </a:cubicBezTo>
                  <a:close/>
                </a:path>
              </a:pathLst>
            </a:custGeom>
            <a:solidFill>
              <a:srgbClr val="726573"/>
            </a:solidFill>
            <a:ln w="16481" cap="flat">
              <a:noFill/>
              <a:prstDash val="solid"/>
              <a:miter/>
            </a:ln>
          </p:spPr>
          <p:txBody>
            <a:bodyPr rtlCol="0" anchor="ctr"/>
            <a:lstStyle/>
            <a:p>
              <a:endParaRPr lang="en-US"/>
            </a:p>
          </p:txBody>
        </p:sp>
        <p:sp>
          <p:nvSpPr>
            <p:cNvPr id="541" name="Freeform 540">
              <a:extLst>
                <a:ext uri="{FF2B5EF4-FFF2-40B4-BE49-F238E27FC236}">
                  <a16:creationId xmlns:a16="http://schemas.microsoft.com/office/drawing/2014/main" id="{8B1A9948-EACD-664B-9F87-15458A1A6B9A}"/>
                </a:ext>
              </a:extLst>
            </p:cNvPr>
            <p:cNvSpPr/>
            <p:nvPr/>
          </p:nvSpPr>
          <p:spPr>
            <a:xfrm>
              <a:off x="4154581" y="5293961"/>
              <a:ext cx="16489" cy="16447"/>
            </a:xfrm>
            <a:custGeom>
              <a:avLst/>
              <a:gdLst>
                <a:gd name="connsiteX0" fmla="*/ 8574 w 0"/>
                <a:gd name="connsiteY0" fmla="*/ 4276 h 0"/>
                <a:gd name="connsiteX1" fmla="*/ 4287 w 0"/>
                <a:gd name="connsiteY1" fmla="*/ 8552 h 0"/>
                <a:gd name="connsiteX2" fmla="*/ 0 w 0"/>
                <a:gd name="connsiteY2" fmla="*/ 4276 h 0"/>
                <a:gd name="connsiteX3" fmla="*/ 4287 w 0"/>
                <a:gd name="connsiteY3" fmla="*/ 0 h 0"/>
                <a:gd name="connsiteX4" fmla="*/ 8574 w 0"/>
                <a:gd name="connsiteY4" fmla="*/ 427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8574" y="4276"/>
                  </a:moveTo>
                  <a:cubicBezTo>
                    <a:pt x="8574" y="6638"/>
                    <a:pt x="6654" y="8552"/>
                    <a:pt x="4287" y="8552"/>
                  </a:cubicBezTo>
                  <a:cubicBezTo>
                    <a:pt x="1919" y="8552"/>
                    <a:pt x="0" y="6638"/>
                    <a:pt x="0" y="4276"/>
                  </a:cubicBezTo>
                  <a:cubicBezTo>
                    <a:pt x="0" y="1914"/>
                    <a:pt x="1919" y="0"/>
                    <a:pt x="4287" y="0"/>
                  </a:cubicBezTo>
                  <a:cubicBezTo>
                    <a:pt x="6655" y="0"/>
                    <a:pt x="8574" y="1915"/>
                    <a:pt x="8574" y="4276"/>
                  </a:cubicBezTo>
                  <a:close/>
                </a:path>
              </a:pathLst>
            </a:custGeom>
            <a:solidFill>
              <a:srgbClr val="726573"/>
            </a:solidFill>
            <a:ln w="16481" cap="flat">
              <a:noFill/>
              <a:prstDash val="solid"/>
              <a:miter/>
            </a:ln>
          </p:spPr>
          <p:txBody>
            <a:bodyPr rtlCol="0" anchor="ctr"/>
            <a:lstStyle/>
            <a:p>
              <a:endParaRPr lang="en-US"/>
            </a:p>
          </p:txBody>
        </p:sp>
        <p:sp>
          <p:nvSpPr>
            <p:cNvPr id="542" name="Freeform 541">
              <a:extLst>
                <a:ext uri="{FF2B5EF4-FFF2-40B4-BE49-F238E27FC236}">
                  <a16:creationId xmlns:a16="http://schemas.microsoft.com/office/drawing/2014/main" id="{107C3036-6C0A-2648-BE79-FA1B1EC88A31}"/>
                </a:ext>
              </a:extLst>
            </p:cNvPr>
            <p:cNvSpPr/>
            <p:nvPr/>
          </p:nvSpPr>
          <p:spPr>
            <a:xfrm>
              <a:off x="3930666" y="4487058"/>
              <a:ext cx="98931" cy="49342"/>
            </a:xfrm>
            <a:custGeom>
              <a:avLst/>
              <a:gdLst>
                <a:gd name="connsiteX0" fmla="*/ 107341 w 98931"/>
                <a:gd name="connsiteY0" fmla="*/ 58717 h 49341"/>
                <a:gd name="connsiteX1" fmla="*/ 95963 w 98931"/>
                <a:gd name="connsiteY1" fmla="*/ 65460 h 49341"/>
                <a:gd name="connsiteX2" fmla="*/ 0 w 98931"/>
                <a:gd name="connsiteY2" fmla="*/ 6908 h 49341"/>
                <a:gd name="connsiteX3" fmla="*/ 11377 w 98931"/>
                <a:gd name="connsiteY3" fmla="*/ 0 h 49341"/>
                <a:gd name="connsiteX4" fmla="*/ 107341 w 98931"/>
                <a:gd name="connsiteY4" fmla="*/ 58717 h 49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31" h="49341">
                  <a:moveTo>
                    <a:pt x="107341" y="58717"/>
                  </a:moveTo>
                  <a:lnTo>
                    <a:pt x="95963" y="65460"/>
                  </a:lnTo>
                  <a:lnTo>
                    <a:pt x="0" y="6908"/>
                  </a:lnTo>
                  <a:lnTo>
                    <a:pt x="11377" y="0"/>
                  </a:lnTo>
                  <a:lnTo>
                    <a:pt x="107341" y="58717"/>
                  </a:lnTo>
                  <a:close/>
                </a:path>
              </a:pathLst>
            </a:custGeom>
            <a:solidFill>
              <a:srgbClr val="5A505B"/>
            </a:solidFill>
            <a:ln w="16481" cap="flat">
              <a:noFill/>
              <a:prstDash val="solid"/>
              <a:miter/>
            </a:ln>
          </p:spPr>
          <p:txBody>
            <a:bodyPr rtlCol="0" anchor="ctr"/>
            <a:lstStyle/>
            <a:p>
              <a:endParaRPr lang="en-US"/>
            </a:p>
          </p:txBody>
        </p:sp>
        <p:sp>
          <p:nvSpPr>
            <p:cNvPr id="543" name="Freeform 542">
              <a:extLst>
                <a:ext uri="{FF2B5EF4-FFF2-40B4-BE49-F238E27FC236}">
                  <a16:creationId xmlns:a16="http://schemas.microsoft.com/office/drawing/2014/main" id="{2D83E621-9BEB-5D46-AE42-C93BE38BFFFD}"/>
                </a:ext>
              </a:extLst>
            </p:cNvPr>
            <p:cNvSpPr/>
            <p:nvPr/>
          </p:nvSpPr>
          <p:spPr>
            <a:xfrm>
              <a:off x="3987057" y="4521433"/>
              <a:ext cx="49466" cy="16447"/>
            </a:xfrm>
            <a:custGeom>
              <a:avLst/>
              <a:gdLst>
                <a:gd name="connsiteX0" fmla="*/ 50785 w 49465"/>
                <a:gd name="connsiteY0" fmla="*/ 24177 h 16447"/>
                <a:gd name="connsiteX1" fmla="*/ 39572 w 49465"/>
                <a:gd name="connsiteY1" fmla="*/ 31250 h 16447"/>
                <a:gd name="connsiteX2" fmla="*/ 0 w 49465"/>
                <a:gd name="connsiteY2" fmla="*/ 7072 h 16447"/>
                <a:gd name="connsiteX3" fmla="*/ 11212 w 49465"/>
                <a:gd name="connsiteY3" fmla="*/ 0 h 16447"/>
                <a:gd name="connsiteX4" fmla="*/ 50785 w 49465"/>
                <a:gd name="connsiteY4" fmla="*/ 24177 h 16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5" h="16447">
                  <a:moveTo>
                    <a:pt x="50785" y="24177"/>
                  </a:moveTo>
                  <a:lnTo>
                    <a:pt x="39572" y="31250"/>
                  </a:lnTo>
                  <a:lnTo>
                    <a:pt x="0" y="7072"/>
                  </a:lnTo>
                  <a:lnTo>
                    <a:pt x="11212" y="0"/>
                  </a:lnTo>
                  <a:lnTo>
                    <a:pt x="50785" y="24177"/>
                  </a:lnTo>
                  <a:close/>
                </a:path>
              </a:pathLst>
            </a:custGeom>
            <a:solidFill>
              <a:srgbClr val="E6F9FD"/>
            </a:solidFill>
            <a:ln w="16481" cap="flat">
              <a:noFill/>
              <a:prstDash val="solid"/>
              <a:miter/>
            </a:ln>
          </p:spPr>
          <p:txBody>
            <a:bodyPr rtlCol="0" anchor="ctr"/>
            <a:lstStyle/>
            <a:p>
              <a:endParaRPr lang="en-US"/>
            </a:p>
          </p:txBody>
        </p:sp>
        <p:sp>
          <p:nvSpPr>
            <p:cNvPr id="544" name="Freeform 543">
              <a:extLst>
                <a:ext uri="{FF2B5EF4-FFF2-40B4-BE49-F238E27FC236}">
                  <a16:creationId xmlns:a16="http://schemas.microsoft.com/office/drawing/2014/main" id="{3BF47661-1E1F-D540-9F34-73D7B84C6FF2}"/>
                </a:ext>
              </a:extLst>
            </p:cNvPr>
            <p:cNvSpPr/>
            <p:nvPr/>
          </p:nvSpPr>
          <p:spPr>
            <a:xfrm>
              <a:off x="4742069" y="5005805"/>
              <a:ext cx="98931" cy="49342"/>
            </a:xfrm>
            <a:custGeom>
              <a:avLst/>
              <a:gdLst>
                <a:gd name="connsiteX0" fmla="*/ 0 w 98931"/>
                <a:gd name="connsiteY0" fmla="*/ 6908 h 49341"/>
                <a:gd name="connsiteX1" fmla="*/ 11212 w 98931"/>
                <a:gd name="connsiteY1" fmla="*/ 0 h 49341"/>
                <a:gd name="connsiteX2" fmla="*/ 107341 w 98931"/>
                <a:gd name="connsiteY2" fmla="*/ 58717 h 49341"/>
                <a:gd name="connsiteX3" fmla="*/ 95964 w 98931"/>
                <a:gd name="connsiteY3" fmla="*/ 65460 h 49341"/>
                <a:gd name="connsiteX4" fmla="*/ 0 w 98931"/>
                <a:gd name="connsiteY4" fmla="*/ 6908 h 49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31" h="49341">
                  <a:moveTo>
                    <a:pt x="0" y="6908"/>
                  </a:moveTo>
                  <a:lnTo>
                    <a:pt x="11212" y="0"/>
                  </a:lnTo>
                  <a:lnTo>
                    <a:pt x="107341" y="58717"/>
                  </a:lnTo>
                  <a:lnTo>
                    <a:pt x="95964" y="65460"/>
                  </a:lnTo>
                  <a:lnTo>
                    <a:pt x="0" y="6908"/>
                  </a:lnTo>
                  <a:close/>
                </a:path>
              </a:pathLst>
            </a:custGeom>
            <a:solidFill>
              <a:srgbClr val="5A505B"/>
            </a:solidFill>
            <a:ln w="16481" cap="flat">
              <a:noFill/>
              <a:prstDash val="solid"/>
              <a:miter/>
            </a:ln>
          </p:spPr>
          <p:txBody>
            <a:bodyPr rtlCol="0" anchor="ctr"/>
            <a:lstStyle/>
            <a:p>
              <a:endParaRPr lang="en-US"/>
            </a:p>
          </p:txBody>
        </p:sp>
        <p:sp>
          <p:nvSpPr>
            <p:cNvPr id="545" name="Freeform 544">
              <a:extLst>
                <a:ext uri="{FF2B5EF4-FFF2-40B4-BE49-F238E27FC236}">
                  <a16:creationId xmlns:a16="http://schemas.microsoft.com/office/drawing/2014/main" id="{C265151E-D3BF-8A4E-AF58-A31BB4404CA1}"/>
                </a:ext>
              </a:extLst>
            </p:cNvPr>
            <p:cNvSpPr/>
            <p:nvPr/>
          </p:nvSpPr>
          <p:spPr>
            <a:xfrm>
              <a:off x="4742069" y="5005640"/>
              <a:ext cx="49466" cy="16447"/>
            </a:xfrm>
            <a:custGeom>
              <a:avLst/>
              <a:gdLst>
                <a:gd name="connsiteX0" fmla="*/ 0 w 49465"/>
                <a:gd name="connsiteY0" fmla="*/ 7072 h 16447"/>
                <a:gd name="connsiteX1" fmla="*/ 11377 w 49465"/>
                <a:gd name="connsiteY1" fmla="*/ 0 h 16447"/>
                <a:gd name="connsiteX2" fmla="*/ 50950 w 49465"/>
                <a:gd name="connsiteY2" fmla="*/ 24342 h 16447"/>
                <a:gd name="connsiteX3" fmla="*/ 39738 w 49465"/>
                <a:gd name="connsiteY3" fmla="*/ 31250 h 16447"/>
                <a:gd name="connsiteX4" fmla="*/ 0 w 49465"/>
                <a:gd name="connsiteY4" fmla="*/ 7072 h 16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5" h="16447">
                  <a:moveTo>
                    <a:pt x="0" y="7072"/>
                  </a:moveTo>
                  <a:lnTo>
                    <a:pt x="11377" y="0"/>
                  </a:lnTo>
                  <a:lnTo>
                    <a:pt x="50950" y="24342"/>
                  </a:lnTo>
                  <a:lnTo>
                    <a:pt x="39738" y="31250"/>
                  </a:lnTo>
                  <a:lnTo>
                    <a:pt x="0" y="7072"/>
                  </a:lnTo>
                  <a:close/>
                </a:path>
              </a:pathLst>
            </a:custGeom>
            <a:solidFill>
              <a:srgbClr val="E6F9FD"/>
            </a:solidFill>
            <a:ln w="16481" cap="flat">
              <a:noFill/>
              <a:prstDash val="solid"/>
              <a:miter/>
            </a:ln>
          </p:spPr>
          <p:txBody>
            <a:bodyPr rtlCol="0" anchor="ctr"/>
            <a:lstStyle/>
            <a:p>
              <a:endParaRPr lang="en-US"/>
            </a:p>
          </p:txBody>
        </p:sp>
        <p:sp>
          <p:nvSpPr>
            <p:cNvPr id="546" name="Freeform 545">
              <a:extLst>
                <a:ext uri="{FF2B5EF4-FFF2-40B4-BE49-F238E27FC236}">
                  <a16:creationId xmlns:a16="http://schemas.microsoft.com/office/drawing/2014/main" id="{DB8F2AF2-058D-3D47-A9B1-C499FDBB9FF1}"/>
                </a:ext>
              </a:extLst>
            </p:cNvPr>
            <p:cNvSpPr/>
            <p:nvPr/>
          </p:nvSpPr>
          <p:spPr>
            <a:xfrm>
              <a:off x="1590432" y="2363671"/>
              <a:ext cx="511146" cy="740127"/>
            </a:xfrm>
            <a:custGeom>
              <a:avLst/>
              <a:gdLst>
                <a:gd name="connsiteX0" fmla="*/ 10 w 511146"/>
                <a:gd name="connsiteY0" fmla="*/ 44783 h 740126"/>
                <a:gd name="connsiteX1" fmla="*/ 10 w 511146"/>
                <a:gd name="connsiteY1" fmla="*/ 465011 h 740126"/>
                <a:gd name="connsiteX2" fmla="*/ 15015 w 511146"/>
                <a:gd name="connsiteY2" fmla="*/ 493465 h 740126"/>
                <a:gd name="connsiteX3" fmla="*/ 16169 w 511146"/>
                <a:gd name="connsiteY3" fmla="*/ 494287 h 740126"/>
                <a:gd name="connsiteX4" fmla="*/ 153848 w 511146"/>
                <a:gd name="connsiteY4" fmla="*/ 578990 h 740126"/>
                <a:gd name="connsiteX5" fmla="*/ 438771 w 511146"/>
                <a:gd name="connsiteY5" fmla="*/ 753825 h 740126"/>
                <a:gd name="connsiteX6" fmla="*/ 453611 w 511146"/>
                <a:gd name="connsiteY6" fmla="*/ 753825 h 740126"/>
                <a:gd name="connsiteX7" fmla="*/ 509342 w 511146"/>
                <a:gd name="connsiteY7" fmla="*/ 719614 h 740126"/>
                <a:gd name="connsiteX8" fmla="*/ 517257 w 511146"/>
                <a:gd name="connsiteY8" fmla="*/ 705634 h 740126"/>
                <a:gd name="connsiteX9" fmla="*/ 517257 w 511146"/>
                <a:gd name="connsiteY9" fmla="*/ 299058 h 740126"/>
                <a:gd name="connsiteX10" fmla="*/ 495492 w 511146"/>
                <a:gd name="connsiteY10" fmla="*/ 260078 h 740126"/>
                <a:gd name="connsiteX11" fmla="*/ 77177 w 511146"/>
                <a:gd name="connsiteY11" fmla="*/ 2843 h 740126"/>
                <a:gd name="connsiteX12" fmla="*/ 59534 w 511146"/>
                <a:gd name="connsiteY12" fmla="*/ 2021 h 740126"/>
                <a:gd name="connsiteX13" fmla="*/ 6605 w 511146"/>
                <a:gd name="connsiteY13" fmla="*/ 34915 h 740126"/>
                <a:gd name="connsiteX14" fmla="*/ 10 w 511146"/>
                <a:gd name="connsiteY14" fmla="*/ 44783 h 7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1146" h="740126">
                  <a:moveTo>
                    <a:pt x="10" y="44783"/>
                  </a:moveTo>
                  <a:lnTo>
                    <a:pt x="10" y="465011"/>
                  </a:lnTo>
                  <a:cubicBezTo>
                    <a:pt x="-17" y="476388"/>
                    <a:pt x="5601" y="487041"/>
                    <a:pt x="15015" y="493465"/>
                  </a:cubicBezTo>
                  <a:lnTo>
                    <a:pt x="16169" y="494287"/>
                  </a:lnTo>
                  <a:lnTo>
                    <a:pt x="153848" y="578990"/>
                  </a:lnTo>
                  <a:lnTo>
                    <a:pt x="438771" y="753825"/>
                  </a:lnTo>
                  <a:cubicBezTo>
                    <a:pt x="443249" y="756863"/>
                    <a:pt x="449133" y="756863"/>
                    <a:pt x="453611" y="753825"/>
                  </a:cubicBezTo>
                  <a:lnTo>
                    <a:pt x="509342" y="719614"/>
                  </a:lnTo>
                  <a:cubicBezTo>
                    <a:pt x="514236" y="716642"/>
                    <a:pt x="517233" y="711349"/>
                    <a:pt x="517257" y="705634"/>
                  </a:cubicBezTo>
                  <a:lnTo>
                    <a:pt x="517257" y="299058"/>
                  </a:lnTo>
                  <a:cubicBezTo>
                    <a:pt x="517379" y="283151"/>
                    <a:pt x="509114" y="268350"/>
                    <a:pt x="495492" y="260078"/>
                  </a:cubicBezTo>
                  <a:lnTo>
                    <a:pt x="77177" y="2843"/>
                  </a:lnTo>
                  <a:cubicBezTo>
                    <a:pt x="71889" y="-628"/>
                    <a:pt x="65123" y="-943"/>
                    <a:pt x="59534" y="2021"/>
                  </a:cubicBezTo>
                  <a:lnTo>
                    <a:pt x="6605" y="34915"/>
                  </a:lnTo>
                  <a:cubicBezTo>
                    <a:pt x="2484" y="36418"/>
                    <a:pt x="-185" y="40411"/>
                    <a:pt x="10" y="44783"/>
                  </a:cubicBezTo>
                  <a:close/>
                </a:path>
              </a:pathLst>
            </a:custGeom>
            <a:solidFill>
              <a:schemeClr val="accent4">
                <a:lumMod val="60000"/>
                <a:lumOff val="40000"/>
              </a:schemeClr>
            </a:solidFill>
            <a:ln w="16481" cap="flat">
              <a:noFill/>
              <a:prstDash val="solid"/>
              <a:miter/>
            </a:ln>
          </p:spPr>
          <p:txBody>
            <a:bodyPr rtlCol="0" anchor="ctr"/>
            <a:lstStyle/>
            <a:p>
              <a:endParaRPr lang="en-US"/>
            </a:p>
          </p:txBody>
        </p:sp>
        <p:sp>
          <p:nvSpPr>
            <p:cNvPr id="548" name="Freeform 547">
              <a:extLst>
                <a:ext uri="{FF2B5EF4-FFF2-40B4-BE49-F238E27FC236}">
                  <a16:creationId xmlns:a16="http://schemas.microsoft.com/office/drawing/2014/main" id="{49FEBDF0-20A1-2D46-8280-E9E4699CD4F8}"/>
                </a:ext>
              </a:extLst>
            </p:cNvPr>
            <p:cNvSpPr/>
            <p:nvPr/>
          </p:nvSpPr>
          <p:spPr>
            <a:xfrm>
              <a:off x="1590432" y="2398201"/>
              <a:ext cx="445192" cy="707232"/>
            </a:xfrm>
            <a:custGeom>
              <a:avLst/>
              <a:gdLst>
                <a:gd name="connsiteX0" fmla="*/ 10 w 445191"/>
                <a:gd name="connsiteY0" fmla="*/ 10253 h 707231"/>
                <a:gd name="connsiteX1" fmla="*/ 10 w 445191"/>
                <a:gd name="connsiteY1" fmla="*/ 430481 h 707231"/>
                <a:gd name="connsiteX2" fmla="*/ 15015 w 445191"/>
                <a:gd name="connsiteY2" fmla="*/ 458934 h 707231"/>
                <a:gd name="connsiteX3" fmla="*/ 16169 w 445191"/>
                <a:gd name="connsiteY3" fmla="*/ 459757 h 707231"/>
                <a:gd name="connsiteX4" fmla="*/ 153848 w 445191"/>
                <a:gd name="connsiteY4" fmla="*/ 544460 h 707231"/>
                <a:gd name="connsiteX5" fmla="*/ 438771 w 445191"/>
                <a:gd name="connsiteY5" fmla="*/ 719294 h 707231"/>
                <a:gd name="connsiteX6" fmla="*/ 453611 w 445191"/>
                <a:gd name="connsiteY6" fmla="*/ 719294 h 707231"/>
                <a:gd name="connsiteX7" fmla="*/ 459877 w 445191"/>
                <a:gd name="connsiteY7" fmla="*/ 707946 h 707231"/>
                <a:gd name="connsiteX8" fmla="*/ 459877 w 445191"/>
                <a:gd name="connsiteY8" fmla="*/ 297916 h 707231"/>
                <a:gd name="connsiteX9" fmla="*/ 438771 w 445191"/>
                <a:gd name="connsiteY9" fmla="*/ 261238 h 707231"/>
                <a:gd name="connsiteX10" fmla="*/ 16004 w 445191"/>
                <a:gd name="connsiteY10" fmla="*/ 1207 h 707231"/>
                <a:gd name="connsiteX11" fmla="*/ 6605 w 445191"/>
                <a:gd name="connsiteY11" fmla="*/ 1207 h 707231"/>
                <a:gd name="connsiteX12" fmla="*/ 10 w 445191"/>
                <a:gd name="connsiteY12" fmla="*/ 11076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5191" h="707231">
                  <a:moveTo>
                    <a:pt x="10" y="10253"/>
                  </a:moveTo>
                  <a:lnTo>
                    <a:pt x="10" y="430481"/>
                  </a:lnTo>
                  <a:cubicBezTo>
                    <a:pt x="-17" y="441858"/>
                    <a:pt x="5601" y="452511"/>
                    <a:pt x="15015" y="458934"/>
                  </a:cubicBezTo>
                  <a:lnTo>
                    <a:pt x="16169" y="459757"/>
                  </a:lnTo>
                  <a:lnTo>
                    <a:pt x="153848" y="544460"/>
                  </a:lnTo>
                  <a:lnTo>
                    <a:pt x="438771" y="719294"/>
                  </a:lnTo>
                  <a:cubicBezTo>
                    <a:pt x="443249" y="722333"/>
                    <a:pt x="449133" y="722333"/>
                    <a:pt x="453611" y="719294"/>
                  </a:cubicBezTo>
                  <a:cubicBezTo>
                    <a:pt x="457503" y="716825"/>
                    <a:pt x="459866" y="712547"/>
                    <a:pt x="459877" y="707946"/>
                  </a:cubicBezTo>
                  <a:lnTo>
                    <a:pt x="459877" y="297916"/>
                  </a:lnTo>
                  <a:cubicBezTo>
                    <a:pt x="459595" y="282893"/>
                    <a:pt x="451633" y="269058"/>
                    <a:pt x="438771" y="261238"/>
                  </a:cubicBezTo>
                  <a:lnTo>
                    <a:pt x="16004" y="1207"/>
                  </a:lnTo>
                  <a:cubicBezTo>
                    <a:pt x="13079" y="-402"/>
                    <a:pt x="9530" y="-402"/>
                    <a:pt x="6605" y="1207"/>
                  </a:cubicBezTo>
                  <a:cubicBezTo>
                    <a:pt x="2484" y="2710"/>
                    <a:pt x="-185" y="6703"/>
                    <a:pt x="10" y="11076"/>
                  </a:cubicBezTo>
                  <a:close/>
                </a:path>
              </a:pathLst>
            </a:custGeom>
            <a:solidFill>
              <a:schemeClr val="accent4">
                <a:lumMod val="20000"/>
                <a:lumOff val="80000"/>
              </a:schemeClr>
            </a:solidFill>
            <a:ln w="16481" cap="flat">
              <a:noFill/>
              <a:prstDash val="solid"/>
              <a:miter/>
            </a:ln>
          </p:spPr>
          <p:txBody>
            <a:bodyPr rtlCol="0" anchor="ctr"/>
            <a:lstStyle/>
            <a:p>
              <a:endParaRPr lang="en-US"/>
            </a:p>
          </p:txBody>
        </p:sp>
        <p:sp>
          <p:nvSpPr>
            <p:cNvPr id="549" name="Freeform 548">
              <a:extLst>
                <a:ext uri="{FF2B5EF4-FFF2-40B4-BE49-F238E27FC236}">
                  <a16:creationId xmlns:a16="http://schemas.microsoft.com/office/drawing/2014/main" id="{D95F79DB-D44A-6A41-B7B2-F88F3C662EEF}"/>
                </a:ext>
              </a:extLst>
            </p:cNvPr>
            <p:cNvSpPr/>
            <p:nvPr/>
          </p:nvSpPr>
          <p:spPr>
            <a:xfrm>
              <a:off x="1624738" y="2460053"/>
              <a:ext cx="379237" cy="592101"/>
            </a:xfrm>
            <a:custGeom>
              <a:avLst/>
              <a:gdLst>
                <a:gd name="connsiteX0" fmla="*/ 0 w 379237"/>
                <a:gd name="connsiteY0" fmla="*/ 370438 h 592101"/>
                <a:gd name="connsiteX1" fmla="*/ 0 w 379237"/>
                <a:gd name="connsiteY1" fmla="*/ 370438 h 592101"/>
                <a:gd name="connsiteX2" fmla="*/ 0 w 379237"/>
                <a:gd name="connsiteY2" fmla="*/ 13861 h 592101"/>
                <a:gd name="connsiteX3" fmla="*/ 14134 w 379237"/>
                <a:gd name="connsiteY3" fmla="*/ 1 h 592101"/>
                <a:gd name="connsiteX4" fmla="*/ 21270 w 379237"/>
                <a:gd name="connsiteY4" fmla="*/ 2019 h 592101"/>
                <a:gd name="connsiteX5" fmla="*/ 387976 w 379237"/>
                <a:gd name="connsiteY5" fmla="*/ 227511 h 592101"/>
                <a:gd name="connsiteX6" fmla="*/ 392593 w 379237"/>
                <a:gd name="connsiteY6" fmla="*/ 236063 h 592101"/>
                <a:gd name="connsiteX7" fmla="*/ 392593 w 379237"/>
                <a:gd name="connsiteY7" fmla="*/ 586555 h 592101"/>
                <a:gd name="connsiteX8" fmla="*/ 378921 w 379237"/>
                <a:gd name="connsiteY8" fmla="*/ 600546 h 592101"/>
                <a:gd name="connsiteX9" fmla="*/ 371323 w 379237"/>
                <a:gd name="connsiteY9" fmla="*/ 598397 h 59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237" h="592101">
                  <a:moveTo>
                    <a:pt x="0" y="370438"/>
                  </a:moveTo>
                  <a:lnTo>
                    <a:pt x="0" y="370438"/>
                  </a:lnTo>
                  <a:lnTo>
                    <a:pt x="0" y="13861"/>
                  </a:lnTo>
                  <a:cubicBezTo>
                    <a:pt x="66" y="6140"/>
                    <a:pt x="6394" y="-65"/>
                    <a:pt x="14134" y="1"/>
                  </a:cubicBezTo>
                  <a:cubicBezTo>
                    <a:pt x="16651" y="22"/>
                    <a:pt x="19117" y="719"/>
                    <a:pt x="21270" y="2019"/>
                  </a:cubicBezTo>
                  <a:lnTo>
                    <a:pt x="387976" y="227511"/>
                  </a:lnTo>
                  <a:cubicBezTo>
                    <a:pt x="390821" y="229441"/>
                    <a:pt x="392544" y="232632"/>
                    <a:pt x="392593" y="236063"/>
                  </a:cubicBezTo>
                  <a:lnTo>
                    <a:pt x="392593" y="586555"/>
                  </a:lnTo>
                  <a:cubicBezTo>
                    <a:pt x="392691" y="594184"/>
                    <a:pt x="386570" y="600448"/>
                    <a:pt x="378921" y="600546"/>
                  </a:cubicBezTo>
                  <a:cubicBezTo>
                    <a:pt x="376233" y="600580"/>
                    <a:pt x="373593" y="599833"/>
                    <a:pt x="371323" y="598397"/>
                  </a:cubicBezTo>
                  <a:close/>
                </a:path>
              </a:pathLst>
            </a:custGeom>
            <a:solidFill>
              <a:schemeClr val="accent4"/>
            </a:solidFill>
            <a:ln w="16481" cap="flat">
              <a:noFill/>
              <a:prstDash val="solid"/>
              <a:miter/>
            </a:ln>
          </p:spPr>
          <p:txBody>
            <a:bodyPr rtlCol="0" anchor="ctr"/>
            <a:lstStyle/>
            <a:p>
              <a:endParaRPr lang="en-US"/>
            </a:p>
          </p:txBody>
        </p:sp>
        <p:sp>
          <p:nvSpPr>
            <p:cNvPr id="550" name="Freeform 549">
              <a:extLst>
                <a:ext uri="{FF2B5EF4-FFF2-40B4-BE49-F238E27FC236}">
                  <a16:creationId xmlns:a16="http://schemas.microsoft.com/office/drawing/2014/main" id="{35815CA2-6CB5-7845-8FAA-59FF66E367AB}"/>
                </a:ext>
              </a:extLst>
            </p:cNvPr>
            <p:cNvSpPr/>
            <p:nvPr/>
          </p:nvSpPr>
          <p:spPr>
            <a:xfrm>
              <a:off x="2935175" y="5112766"/>
              <a:ext cx="709009" cy="427629"/>
            </a:xfrm>
            <a:custGeom>
              <a:avLst/>
              <a:gdLst>
                <a:gd name="connsiteX0" fmla="*/ 711393 w 709009"/>
                <a:gd name="connsiteY0" fmla="*/ 321490 h 427628"/>
                <a:gd name="connsiteX1" fmla="*/ 255648 w 709009"/>
                <a:gd name="connsiteY1" fmla="*/ 44024 h 427628"/>
                <a:gd name="connsiteX2" fmla="*/ 231575 w 709009"/>
                <a:gd name="connsiteY2" fmla="*/ 44024 h 427628"/>
                <a:gd name="connsiteX3" fmla="*/ 220363 w 709009"/>
                <a:gd name="connsiteY3" fmla="*/ 50932 h 427628"/>
                <a:gd name="connsiteX4" fmla="*/ 141877 w 709009"/>
                <a:gd name="connsiteY4" fmla="*/ 3071 h 427628"/>
                <a:gd name="connsiteX5" fmla="*/ 119288 w 709009"/>
                <a:gd name="connsiteY5" fmla="*/ 3071 h 427628"/>
                <a:gd name="connsiteX6" fmla="*/ 5022 w 709009"/>
                <a:gd name="connsiteY6" fmla="*/ 72643 h 427628"/>
                <a:gd name="connsiteX7" fmla="*/ 1568 w 709009"/>
                <a:gd name="connsiteY7" fmla="*/ 87125 h 427628"/>
                <a:gd name="connsiteX8" fmla="*/ 5022 w 709009"/>
                <a:gd name="connsiteY8" fmla="*/ 90570 h 427628"/>
                <a:gd name="connsiteX9" fmla="*/ 80045 w 709009"/>
                <a:gd name="connsiteY9" fmla="*/ 136293 h 427628"/>
                <a:gd name="connsiteX10" fmla="*/ 64546 w 709009"/>
                <a:gd name="connsiteY10" fmla="*/ 145668 h 427628"/>
                <a:gd name="connsiteX11" fmla="*/ 61644 w 709009"/>
                <a:gd name="connsiteY11" fmla="*/ 157412 h 427628"/>
                <a:gd name="connsiteX12" fmla="*/ 64546 w 709009"/>
                <a:gd name="connsiteY12" fmla="*/ 160306 h 427628"/>
                <a:gd name="connsiteX13" fmla="*/ 526226 w 709009"/>
                <a:gd name="connsiteY13" fmla="*/ 441061 h 427628"/>
                <a:gd name="connsiteX14" fmla="*/ 547331 w 709009"/>
                <a:gd name="connsiteY14" fmla="*/ 441061 h 427628"/>
                <a:gd name="connsiteX15" fmla="*/ 712217 w 709009"/>
                <a:gd name="connsiteY15" fmla="*/ 340897 h 427628"/>
                <a:gd name="connsiteX16" fmla="*/ 715743 w 709009"/>
                <a:gd name="connsiteY16" fmla="*/ 325477 h 427628"/>
                <a:gd name="connsiteX17" fmla="*/ 711393 w 709009"/>
                <a:gd name="connsiteY17" fmla="*/ 321490 h 4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9009" h="427628">
                  <a:moveTo>
                    <a:pt x="711393" y="321490"/>
                  </a:moveTo>
                  <a:lnTo>
                    <a:pt x="255648" y="44024"/>
                  </a:lnTo>
                  <a:cubicBezTo>
                    <a:pt x="248238" y="39594"/>
                    <a:pt x="238985" y="39594"/>
                    <a:pt x="231575" y="44024"/>
                  </a:cubicBezTo>
                  <a:lnTo>
                    <a:pt x="220363" y="50932"/>
                  </a:lnTo>
                  <a:lnTo>
                    <a:pt x="141877" y="3071"/>
                  </a:lnTo>
                  <a:cubicBezTo>
                    <a:pt x="134907" y="-1024"/>
                    <a:pt x="126258" y="-1024"/>
                    <a:pt x="119288" y="3071"/>
                  </a:cubicBezTo>
                  <a:lnTo>
                    <a:pt x="5022" y="72643"/>
                  </a:lnTo>
                  <a:cubicBezTo>
                    <a:pt x="59" y="75690"/>
                    <a:pt x="-1487" y="82174"/>
                    <a:pt x="1568" y="87125"/>
                  </a:cubicBezTo>
                  <a:cubicBezTo>
                    <a:pt x="2433" y="88527"/>
                    <a:pt x="3616" y="89707"/>
                    <a:pt x="5022" y="90570"/>
                  </a:cubicBezTo>
                  <a:lnTo>
                    <a:pt x="80045" y="136293"/>
                  </a:lnTo>
                  <a:lnTo>
                    <a:pt x="64546" y="145668"/>
                  </a:lnTo>
                  <a:cubicBezTo>
                    <a:pt x="60493" y="148112"/>
                    <a:pt x="59194" y="153370"/>
                    <a:pt x="61644" y="157412"/>
                  </a:cubicBezTo>
                  <a:cubicBezTo>
                    <a:pt x="62362" y="158597"/>
                    <a:pt x="63358" y="159590"/>
                    <a:pt x="64546" y="160306"/>
                  </a:cubicBezTo>
                  <a:lnTo>
                    <a:pt x="526226" y="441061"/>
                  </a:lnTo>
                  <a:cubicBezTo>
                    <a:pt x="532707" y="445000"/>
                    <a:pt x="540850" y="445000"/>
                    <a:pt x="547331" y="441061"/>
                  </a:cubicBezTo>
                  <a:lnTo>
                    <a:pt x="712217" y="340897"/>
                  </a:lnTo>
                  <a:cubicBezTo>
                    <a:pt x="717460" y="337610"/>
                    <a:pt x="719039" y="330706"/>
                    <a:pt x="715743" y="325477"/>
                  </a:cubicBezTo>
                  <a:cubicBezTo>
                    <a:pt x="714677" y="323783"/>
                    <a:pt x="713174" y="322407"/>
                    <a:pt x="711393" y="321490"/>
                  </a:cubicBezTo>
                  <a:close/>
                </a:path>
              </a:pathLst>
            </a:custGeom>
            <a:solidFill>
              <a:schemeClr val="accent4"/>
            </a:solidFill>
            <a:ln w="16481" cap="flat">
              <a:noFill/>
              <a:prstDash val="solid"/>
              <a:miter/>
            </a:ln>
          </p:spPr>
          <p:txBody>
            <a:bodyPr rtlCol="0" anchor="ctr"/>
            <a:lstStyle/>
            <a:p>
              <a:endParaRPr lang="en-US"/>
            </a:p>
          </p:txBody>
        </p:sp>
        <p:sp>
          <p:nvSpPr>
            <p:cNvPr id="551" name="Freeform 550">
              <a:extLst>
                <a:ext uri="{FF2B5EF4-FFF2-40B4-BE49-F238E27FC236}">
                  <a16:creationId xmlns:a16="http://schemas.microsoft.com/office/drawing/2014/main" id="{64691F14-722A-814E-AF28-A5A7D47A2B59}"/>
                </a:ext>
              </a:extLst>
            </p:cNvPr>
            <p:cNvSpPr/>
            <p:nvPr/>
          </p:nvSpPr>
          <p:spPr>
            <a:xfrm>
              <a:off x="3524058" y="5353500"/>
              <a:ext cx="98931" cy="49342"/>
            </a:xfrm>
            <a:custGeom>
              <a:avLst/>
              <a:gdLst>
                <a:gd name="connsiteX0" fmla="*/ 101075 w 98931"/>
                <a:gd name="connsiteY0" fmla="*/ 329 h 49341"/>
                <a:gd name="connsiteX1" fmla="*/ 101075 w 98931"/>
                <a:gd name="connsiteY1" fmla="*/ 59539 h 49341"/>
                <a:gd name="connsiteX2" fmla="*/ 0 w 98931"/>
                <a:gd name="connsiteY2" fmla="*/ 55427 h 49341"/>
                <a:gd name="connsiteX3" fmla="*/ 57215 w 98931"/>
                <a:gd name="connsiteY3" fmla="*/ 29440 h 49341"/>
                <a:gd name="connsiteX4" fmla="*/ 56226 w 98931"/>
                <a:gd name="connsiteY4" fmla="*/ 5756 h 49341"/>
                <a:gd name="connsiteX5" fmla="*/ 70736 w 98931"/>
                <a:gd name="connsiteY5" fmla="*/ 0 h 49341"/>
                <a:gd name="connsiteX6" fmla="*/ 101075 w 98931"/>
                <a:gd name="connsiteY6" fmla="*/ 329 h 4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931" h="49341">
                  <a:moveTo>
                    <a:pt x="101075" y="329"/>
                  </a:moveTo>
                  <a:lnTo>
                    <a:pt x="101075" y="59539"/>
                  </a:lnTo>
                  <a:lnTo>
                    <a:pt x="0" y="55427"/>
                  </a:lnTo>
                  <a:lnTo>
                    <a:pt x="57215" y="29440"/>
                  </a:lnTo>
                  <a:lnTo>
                    <a:pt x="56226" y="5756"/>
                  </a:lnTo>
                  <a:lnTo>
                    <a:pt x="70736" y="0"/>
                  </a:lnTo>
                  <a:lnTo>
                    <a:pt x="101075" y="329"/>
                  </a:lnTo>
                  <a:close/>
                </a:path>
              </a:pathLst>
            </a:custGeom>
            <a:solidFill>
              <a:srgbClr val="B68000"/>
            </a:solidFill>
            <a:ln w="16481" cap="flat">
              <a:noFill/>
              <a:prstDash val="solid"/>
              <a:miter/>
            </a:ln>
          </p:spPr>
          <p:txBody>
            <a:bodyPr rtlCol="0" anchor="ctr"/>
            <a:lstStyle/>
            <a:p>
              <a:endParaRPr lang="en-US"/>
            </a:p>
          </p:txBody>
        </p:sp>
        <p:sp>
          <p:nvSpPr>
            <p:cNvPr id="552" name="Freeform 551">
              <a:extLst>
                <a:ext uri="{FF2B5EF4-FFF2-40B4-BE49-F238E27FC236}">
                  <a16:creationId xmlns:a16="http://schemas.microsoft.com/office/drawing/2014/main" id="{883CA22E-A27A-0940-8D00-1484FA535150}"/>
                </a:ext>
              </a:extLst>
            </p:cNvPr>
            <p:cNvSpPr/>
            <p:nvPr/>
          </p:nvSpPr>
          <p:spPr>
            <a:xfrm>
              <a:off x="3524058" y="5353500"/>
              <a:ext cx="98931" cy="49342"/>
            </a:xfrm>
            <a:custGeom>
              <a:avLst/>
              <a:gdLst>
                <a:gd name="connsiteX0" fmla="*/ 101075 w 98931"/>
                <a:gd name="connsiteY0" fmla="*/ 329 h 49341"/>
                <a:gd name="connsiteX1" fmla="*/ 101075 w 98931"/>
                <a:gd name="connsiteY1" fmla="*/ 59539 h 49341"/>
                <a:gd name="connsiteX2" fmla="*/ 0 w 98931"/>
                <a:gd name="connsiteY2" fmla="*/ 55427 h 49341"/>
                <a:gd name="connsiteX3" fmla="*/ 57215 w 98931"/>
                <a:gd name="connsiteY3" fmla="*/ 29440 h 49341"/>
                <a:gd name="connsiteX4" fmla="*/ 56226 w 98931"/>
                <a:gd name="connsiteY4" fmla="*/ 5756 h 49341"/>
                <a:gd name="connsiteX5" fmla="*/ 70736 w 98931"/>
                <a:gd name="connsiteY5" fmla="*/ 0 h 49341"/>
                <a:gd name="connsiteX6" fmla="*/ 101075 w 98931"/>
                <a:gd name="connsiteY6" fmla="*/ 329 h 4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931" h="49341">
                  <a:moveTo>
                    <a:pt x="101075" y="329"/>
                  </a:moveTo>
                  <a:lnTo>
                    <a:pt x="101075" y="59539"/>
                  </a:lnTo>
                  <a:lnTo>
                    <a:pt x="0" y="55427"/>
                  </a:lnTo>
                  <a:lnTo>
                    <a:pt x="57215" y="29440"/>
                  </a:lnTo>
                  <a:lnTo>
                    <a:pt x="56226" y="5756"/>
                  </a:lnTo>
                  <a:lnTo>
                    <a:pt x="70736" y="0"/>
                  </a:lnTo>
                  <a:lnTo>
                    <a:pt x="101075" y="329"/>
                  </a:lnTo>
                  <a:close/>
                </a:path>
              </a:pathLst>
            </a:custGeom>
            <a:solidFill>
              <a:schemeClr val="accent4">
                <a:lumMod val="60000"/>
                <a:lumOff val="40000"/>
              </a:schemeClr>
            </a:solidFill>
            <a:ln w="16481" cap="flat">
              <a:noFill/>
              <a:prstDash val="solid"/>
              <a:miter/>
            </a:ln>
          </p:spPr>
          <p:txBody>
            <a:bodyPr rtlCol="0" anchor="ctr"/>
            <a:lstStyle/>
            <a:p>
              <a:endParaRPr lang="en-US"/>
            </a:p>
          </p:txBody>
        </p:sp>
        <p:sp>
          <p:nvSpPr>
            <p:cNvPr id="553" name="Freeform 552">
              <a:extLst>
                <a:ext uri="{FF2B5EF4-FFF2-40B4-BE49-F238E27FC236}">
                  <a16:creationId xmlns:a16="http://schemas.microsoft.com/office/drawing/2014/main" id="{5FB0864C-01DB-7041-A200-DAFA97ADE885}"/>
                </a:ext>
              </a:extLst>
            </p:cNvPr>
            <p:cNvSpPr/>
            <p:nvPr/>
          </p:nvSpPr>
          <p:spPr>
            <a:xfrm>
              <a:off x="2994237" y="5102803"/>
              <a:ext cx="412215" cy="246709"/>
            </a:xfrm>
            <a:custGeom>
              <a:avLst/>
              <a:gdLst>
                <a:gd name="connsiteX0" fmla="*/ 4165 w 412214"/>
                <a:gd name="connsiteY0" fmla="*/ 64020 h 246708"/>
                <a:gd name="connsiteX1" fmla="*/ 104745 w 412214"/>
                <a:gd name="connsiteY1" fmla="*/ 2836 h 246708"/>
                <a:gd name="connsiteX2" fmla="*/ 124532 w 412214"/>
                <a:gd name="connsiteY2" fmla="*/ 2836 h 246708"/>
                <a:gd name="connsiteX3" fmla="*/ 427427 w 412214"/>
                <a:gd name="connsiteY3" fmla="*/ 187210 h 246708"/>
                <a:gd name="connsiteX4" fmla="*/ 304587 w 412214"/>
                <a:gd name="connsiteY4" fmla="*/ 262374 h 246708"/>
                <a:gd name="connsiteX5" fmla="*/ 4825 w 412214"/>
                <a:gd name="connsiteY5" fmla="*/ 79810 h 246708"/>
                <a:gd name="connsiteX6" fmla="*/ 1123 w 412214"/>
                <a:gd name="connsiteY6" fmla="*/ 67318 h 246708"/>
                <a:gd name="connsiteX7" fmla="*/ 4165 w 412214"/>
                <a:gd name="connsiteY7" fmla="*/ 64020 h 24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214" h="246708">
                  <a:moveTo>
                    <a:pt x="4165" y="64020"/>
                  </a:moveTo>
                  <a:lnTo>
                    <a:pt x="104745" y="2836"/>
                  </a:lnTo>
                  <a:cubicBezTo>
                    <a:pt x="110796" y="-945"/>
                    <a:pt x="118481" y="-945"/>
                    <a:pt x="124532" y="2836"/>
                  </a:cubicBezTo>
                  <a:lnTo>
                    <a:pt x="427427" y="187210"/>
                  </a:lnTo>
                  <a:lnTo>
                    <a:pt x="304587" y="262374"/>
                  </a:lnTo>
                  <a:lnTo>
                    <a:pt x="4825" y="79810"/>
                  </a:lnTo>
                  <a:cubicBezTo>
                    <a:pt x="344" y="77380"/>
                    <a:pt x="-1313" y="71787"/>
                    <a:pt x="1123" y="67318"/>
                  </a:cubicBezTo>
                  <a:cubicBezTo>
                    <a:pt x="1850" y="65986"/>
                    <a:pt x="2895" y="64853"/>
                    <a:pt x="4165" y="64020"/>
                  </a:cubicBezTo>
                  <a:close/>
                </a:path>
              </a:pathLst>
            </a:custGeom>
            <a:solidFill>
              <a:schemeClr val="accent4">
                <a:lumMod val="40000"/>
                <a:lumOff val="60000"/>
              </a:schemeClr>
            </a:solidFill>
            <a:ln w="16481" cap="flat">
              <a:noFill/>
              <a:prstDash val="solid"/>
              <a:miter/>
            </a:ln>
          </p:spPr>
          <p:txBody>
            <a:bodyPr rtlCol="0" anchor="ctr"/>
            <a:lstStyle/>
            <a:p>
              <a:endParaRPr lang="en-US"/>
            </a:p>
          </p:txBody>
        </p:sp>
        <p:sp>
          <p:nvSpPr>
            <p:cNvPr id="554" name="Freeform 553">
              <a:extLst>
                <a:ext uri="{FF2B5EF4-FFF2-40B4-BE49-F238E27FC236}">
                  <a16:creationId xmlns:a16="http://schemas.microsoft.com/office/drawing/2014/main" id="{E3F0E3CE-56C0-1B45-9671-F281CFCABB5B}"/>
                </a:ext>
              </a:extLst>
            </p:cNvPr>
            <p:cNvSpPr/>
            <p:nvPr/>
          </p:nvSpPr>
          <p:spPr>
            <a:xfrm>
              <a:off x="3047931" y="5157132"/>
              <a:ext cx="577100" cy="345392"/>
            </a:xfrm>
            <a:custGeom>
              <a:avLst/>
              <a:gdLst>
                <a:gd name="connsiteX0" fmla="*/ 3564 w 577100"/>
                <a:gd name="connsiteY0" fmla="*/ 92421 h 345392"/>
                <a:gd name="connsiteX1" fmla="*/ 150477 w 577100"/>
                <a:gd name="connsiteY1" fmla="*/ 2948 h 345392"/>
                <a:gd name="connsiteX2" fmla="*/ 171747 w 577100"/>
                <a:gd name="connsiteY2" fmla="*/ 2948 h 345392"/>
                <a:gd name="connsiteX3" fmla="*/ 573079 w 577100"/>
                <a:gd name="connsiteY3" fmla="*/ 247355 h 345392"/>
                <a:gd name="connsiteX4" fmla="*/ 575562 w 577100"/>
                <a:gd name="connsiteY4" fmla="*/ 261325 h 345392"/>
                <a:gd name="connsiteX5" fmla="*/ 573079 w 577100"/>
                <a:gd name="connsiteY5" fmla="*/ 263802 h 345392"/>
                <a:gd name="connsiteX6" fmla="*/ 428310 w 577100"/>
                <a:gd name="connsiteY6" fmla="*/ 351959 h 345392"/>
                <a:gd name="connsiteX7" fmla="*/ 409677 w 577100"/>
                <a:gd name="connsiteY7" fmla="*/ 351959 h 345392"/>
                <a:gd name="connsiteX8" fmla="*/ 3564 w 577100"/>
                <a:gd name="connsiteY8" fmla="*/ 105250 h 345392"/>
                <a:gd name="connsiteX9" fmla="*/ 1155 w 577100"/>
                <a:gd name="connsiteY9" fmla="*/ 94824 h 345392"/>
                <a:gd name="connsiteX10" fmla="*/ 3564 w 577100"/>
                <a:gd name="connsiteY10" fmla="*/ 92421 h 34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100" h="345392">
                  <a:moveTo>
                    <a:pt x="3564" y="92421"/>
                  </a:moveTo>
                  <a:lnTo>
                    <a:pt x="150477" y="2948"/>
                  </a:lnTo>
                  <a:cubicBezTo>
                    <a:pt x="157020" y="-983"/>
                    <a:pt x="165205" y="-983"/>
                    <a:pt x="171747" y="2948"/>
                  </a:cubicBezTo>
                  <a:lnTo>
                    <a:pt x="573079" y="247355"/>
                  </a:lnTo>
                  <a:cubicBezTo>
                    <a:pt x="577632" y="250529"/>
                    <a:pt x="578744" y="256784"/>
                    <a:pt x="575562" y="261325"/>
                  </a:cubicBezTo>
                  <a:cubicBezTo>
                    <a:pt x="574887" y="262290"/>
                    <a:pt x="574046" y="263128"/>
                    <a:pt x="573079" y="263802"/>
                  </a:cubicBezTo>
                  <a:lnTo>
                    <a:pt x="428310" y="351959"/>
                  </a:lnTo>
                  <a:cubicBezTo>
                    <a:pt x="422584" y="355421"/>
                    <a:pt x="415403" y="355421"/>
                    <a:pt x="409677" y="351959"/>
                  </a:cubicBezTo>
                  <a:lnTo>
                    <a:pt x="3564" y="105250"/>
                  </a:lnTo>
                  <a:cubicBezTo>
                    <a:pt x="12" y="103035"/>
                    <a:pt x="-1066" y="98367"/>
                    <a:pt x="1155" y="94824"/>
                  </a:cubicBezTo>
                  <a:cubicBezTo>
                    <a:pt x="1765" y="93851"/>
                    <a:pt x="2589" y="93030"/>
                    <a:pt x="3564" y="92421"/>
                  </a:cubicBezTo>
                  <a:close/>
                </a:path>
              </a:pathLst>
            </a:custGeom>
            <a:solidFill>
              <a:schemeClr val="accent4">
                <a:lumMod val="60000"/>
                <a:lumOff val="40000"/>
              </a:schemeClr>
            </a:solidFill>
            <a:ln w="16481" cap="flat">
              <a:noFill/>
              <a:prstDash val="solid"/>
              <a:miter/>
            </a:ln>
          </p:spPr>
          <p:txBody>
            <a:bodyPr rtlCol="0" anchor="ctr"/>
            <a:lstStyle/>
            <a:p>
              <a:endParaRPr lang="en-US"/>
            </a:p>
          </p:txBody>
        </p:sp>
        <p:sp>
          <p:nvSpPr>
            <p:cNvPr id="556" name="Freeform 555">
              <a:extLst>
                <a:ext uri="{FF2B5EF4-FFF2-40B4-BE49-F238E27FC236}">
                  <a16:creationId xmlns:a16="http://schemas.microsoft.com/office/drawing/2014/main" id="{98A370BB-98B8-574F-A288-56523F30E3BF}"/>
                </a:ext>
              </a:extLst>
            </p:cNvPr>
            <p:cNvSpPr/>
            <p:nvPr/>
          </p:nvSpPr>
          <p:spPr>
            <a:xfrm>
              <a:off x="3047208" y="5198402"/>
              <a:ext cx="32977" cy="49342"/>
            </a:xfrm>
            <a:custGeom>
              <a:avLst/>
              <a:gdLst>
                <a:gd name="connsiteX0" fmla="*/ 0 w 32977"/>
                <a:gd name="connsiteY0" fmla="*/ 0 h 49341"/>
                <a:gd name="connsiteX1" fmla="*/ 0 w 32977"/>
                <a:gd name="connsiteY1" fmla="*/ 57894 h 49341"/>
                <a:gd name="connsiteX2" fmla="*/ 28690 w 32977"/>
                <a:gd name="connsiteY2" fmla="*/ 39967 h 49341"/>
                <a:gd name="connsiteX3" fmla="*/ 43200 w 32977"/>
                <a:gd name="connsiteY3" fmla="*/ 26480 h 49341"/>
                <a:gd name="connsiteX4" fmla="*/ 46663 w 32977"/>
                <a:gd name="connsiteY4" fmla="*/ 10362 h 49341"/>
                <a:gd name="connsiteX5" fmla="*/ 37264 w 32977"/>
                <a:gd name="connsiteY5" fmla="*/ 0 h 49341"/>
                <a:gd name="connsiteX6" fmla="*/ 0 w 32977"/>
                <a:gd name="connsiteY6" fmla="*/ 0 h 4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77" h="49341">
                  <a:moveTo>
                    <a:pt x="0" y="0"/>
                  </a:moveTo>
                  <a:lnTo>
                    <a:pt x="0" y="57894"/>
                  </a:lnTo>
                  <a:lnTo>
                    <a:pt x="28690" y="39967"/>
                  </a:lnTo>
                  <a:lnTo>
                    <a:pt x="43200" y="26480"/>
                  </a:lnTo>
                  <a:lnTo>
                    <a:pt x="46663" y="10362"/>
                  </a:lnTo>
                  <a:lnTo>
                    <a:pt x="37264" y="0"/>
                  </a:lnTo>
                  <a:lnTo>
                    <a:pt x="0" y="0"/>
                  </a:lnTo>
                  <a:close/>
                </a:path>
              </a:pathLst>
            </a:custGeom>
            <a:solidFill>
              <a:srgbClr val="B68000"/>
            </a:solidFill>
            <a:ln w="16481" cap="flat">
              <a:noFill/>
              <a:prstDash val="solid"/>
              <a:miter/>
            </a:ln>
          </p:spPr>
          <p:txBody>
            <a:bodyPr rtlCol="0" anchor="ctr"/>
            <a:lstStyle/>
            <a:p>
              <a:endParaRPr lang="en-US"/>
            </a:p>
          </p:txBody>
        </p:sp>
        <p:sp>
          <p:nvSpPr>
            <p:cNvPr id="557" name="Freeform 556">
              <a:extLst>
                <a:ext uri="{FF2B5EF4-FFF2-40B4-BE49-F238E27FC236}">
                  <a16:creationId xmlns:a16="http://schemas.microsoft.com/office/drawing/2014/main" id="{7556261D-721B-1848-B0C5-8711CB0F1086}"/>
                </a:ext>
              </a:extLst>
            </p:cNvPr>
            <p:cNvSpPr/>
            <p:nvPr/>
          </p:nvSpPr>
          <p:spPr>
            <a:xfrm>
              <a:off x="3047208" y="5198402"/>
              <a:ext cx="32977" cy="49342"/>
            </a:xfrm>
            <a:custGeom>
              <a:avLst/>
              <a:gdLst>
                <a:gd name="connsiteX0" fmla="*/ 0 w 32977"/>
                <a:gd name="connsiteY0" fmla="*/ 0 h 49341"/>
                <a:gd name="connsiteX1" fmla="*/ 0 w 32977"/>
                <a:gd name="connsiteY1" fmla="*/ 57894 h 49341"/>
                <a:gd name="connsiteX2" fmla="*/ 28690 w 32977"/>
                <a:gd name="connsiteY2" fmla="*/ 39967 h 49341"/>
                <a:gd name="connsiteX3" fmla="*/ 43200 w 32977"/>
                <a:gd name="connsiteY3" fmla="*/ 26480 h 49341"/>
                <a:gd name="connsiteX4" fmla="*/ 46663 w 32977"/>
                <a:gd name="connsiteY4" fmla="*/ 10362 h 49341"/>
                <a:gd name="connsiteX5" fmla="*/ 37264 w 32977"/>
                <a:gd name="connsiteY5" fmla="*/ 0 h 49341"/>
                <a:gd name="connsiteX6" fmla="*/ 0 w 32977"/>
                <a:gd name="connsiteY6" fmla="*/ 0 h 4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77" h="49341">
                  <a:moveTo>
                    <a:pt x="0" y="0"/>
                  </a:moveTo>
                  <a:lnTo>
                    <a:pt x="0" y="57894"/>
                  </a:lnTo>
                  <a:lnTo>
                    <a:pt x="28690" y="39967"/>
                  </a:lnTo>
                  <a:lnTo>
                    <a:pt x="43200" y="26480"/>
                  </a:lnTo>
                  <a:lnTo>
                    <a:pt x="46663" y="10362"/>
                  </a:lnTo>
                  <a:lnTo>
                    <a:pt x="37264" y="0"/>
                  </a:lnTo>
                  <a:lnTo>
                    <a:pt x="0" y="0"/>
                  </a:lnTo>
                  <a:close/>
                </a:path>
              </a:pathLst>
            </a:custGeom>
            <a:solidFill>
              <a:schemeClr val="accent4">
                <a:lumMod val="60000"/>
                <a:lumOff val="40000"/>
              </a:schemeClr>
            </a:solidFill>
            <a:ln w="16481" cap="flat">
              <a:noFill/>
              <a:prstDash val="solid"/>
              <a:miter/>
            </a:ln>
          </p:spPr>
          <p:txBody>
            <a:bodyPr rtlCol="0" anchor="ctr"/>
            <a:lstStyle/>
            <a:p>
              <a:endParaRPr lang="en-US"/>
            </a:p>
          </p:txBody>
        </p:sp>
        <p:sp>
          <p:nvSpPr>
            <p:cNvPr id="558" name="Freeform 557">
              <a:extLst>
                <a:ext uri="{FF2B5EF4-FFF2-40B4-BE49-F238E27FC236}">
                  <a16:creationId xmlns:a16="http://schemas.microsoft.com/office/drawing/2014/main" id="{84FE9BAD-3CF0-5F4D-A78A-78684B4AED9B}"/>
                </a:ext>
              </a:extLst>
            </p:cNvPr>
            <p:cNvSpPr/>
            <p:nvPr/>
          </p:nvSpPr>
          <p:spPr>
            <a:xfrm>
              <a:off x="2993950" y="5134751"/>
              <a:ext cx="32977" cy="32895"/>
            </a:xfrm>
            <a:custGeom>
              <a:avLst/>
              <a:gdLst>
                <a:gd name="connsiteX0" fmla="*/ 0 w 32977"/>
                <a:gd name="connsiteY0" fmla="*/ 0 h 32894"/>
                <a:gd name="connsiteX1" fmla="*/ 0 w 32977"/>
                <a:gd name="connsiteY1" fmla="*/ 39473 h 32894"/>
                <a:gd name="connsiteX2" fmla="*/ 34626 w 32977"/>
                <a:gd name="connsiteY2" fmla="*/ 44408 h 32894"/>
                <a:gd name="connsiteX3" fmla="*/ 38583 w 32977"/>
                <a:gd name="connsiteY3" fmla="*/ 31250 h 32894"/>
                <a:gd name="connsiteX4" fmla="*/ 34626 w 32977"/>
                <a:gd name="connsiteY4" fmla="*/ 3947 h 32894"/>
                <a:gd name="connsiteX5" fmla="*/ 27866 w 32977"/>
                <a:gd name="connsiteY5" fmla="*/ 0 h 3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7" h="32894">
                  <a:moveTo>
                    <a:pt x="0" y="0"/>
                  </a:moveTo>
                  <a:lnTo>
                    <a:pt x="0" y="39473"/>
                  </a:lnTo>
                  <a:lnTo>
                    <a:pt x="34626" y="44408"/>
                  </a:lnTo>
                  <a:cubicBezTo>
                    <a:pt x="35780" y="44408"/>
                    <a:pt x="38583" y="40789"/>
                    <a:pt x="38583" y="31250"/>
                  </a:cubicBezTo>
                  <a:cubicBezTo>
                    <a:pt x="37977" y="22060"/>
                    <a:pt x="36654" y="12932"/>
                    <a:pt x="34626" y="3947"/>
                  </a:cubicBezTo>
                  <a:lnTo>
                    <a:pt x="27866" y="0"/>
                  </a:lnTo>
                  <a:close/>
                </a:path>
              </a:pathLst>
            </a:custGeom>
            <a:solidFill>
              <a:schemeClr val="accent4">
                <a:lumMod val="75000"/>
              </a:schemeClr>
            </a:solidFill>
            <a:ln w="16481" cap="flat">
              <a:noFill/>
              <a:prstDash val="solid"/>
              <a:miter/>
            </a:ln>
          </p:spPr>
          <p:txBody>
            <a:bodyPr rtlCol="0" anchor="ctr"/>
            <a:lstStyle/>
            <a:p>
              <a:endParaRPr lang="en-US"/>
            </a:p>
          </p:txBody>
        </p:sp>
        <p:sp>
          <p:nvSpPr>
            <p:cNvPr id="559" name="Freeform 558">
              <a:extLst>
                <a:ext uri="{FF2B5EF4-FFF2-40B4-BE49-F238E27FC236}">
                  <a16:creationId xmlns:a16="http://schemas.microsoft.com/office/drawing/2014/main" id="{068F6A39-0DB2-5C46-9851-8462C3C70349}"/>
                </a:ext>
              </a:extLst>
            </p:cNvPr>
            <p:cNvSpPr/>
            <p:nvPr/>
          </p:nvSpPr>
          <p:spPr>
            <a:xfrm>
              <a:off x="2994237" y="5062837"/>
              <a:ext cx="412215" cy="246709"/>
            </a:xfrm>
            <a:custGeom>
              <a:avLst/>
              <a:gdLst>
                <a:gd name="connsiteX0" fmla="*/ 4165 w 412214"/>
                <a:gd name="connsiteY0" fmla="*/ 64020 h 246708"/>
                <a:gd name="connsiteX1" fmla="*/ 104745 w 412214"/>
                <a:gd name="connsiteY1" fmla="*/ 2836 h 246708"/>
                <a:gd name="connsiteX2" fmla="*/ 124532 w 412214"/>
                <a:gd name="connsiteY2" fmla="*/ 2836 h 246708"/>
                <a:gd name="connsiteX3" fmla="*/ 427427 w 412214"/>
                <a:gd name="connsiteY3" fmla="*/ 187210 h 246708"/>
                <a:gd name="connsiteX4" fmla="*/ 304587 w 412214"/>
                <a:gd name="connsiteY4" fmla="*/ 262374 h 246708"/>
                <a:gd name="connsiteX5" fmla="*/ 4825 w 412214"/>
                <a:gd name="connsiteY5" fmla="*/ 79809 h 246708"/>
                <a:gd name="connsiteX6" fmla="*/ 1123 w 412214"/>
                <a:gd name="connsiteY6" fmla="*/ 67318 h 246708"/>
                <a:gd name="connsiteX7" fmla="*/ 4165 w 412214"/>
                <a:gd name="connsiteY7" fmla="*/ 64020 h 24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214" h="246708">
                  <a:moveTo>
                    <a:pt x="4165" y="64020"/>
                  </a:moveTo>
                  <a:lnTo>
                    <a:pt x="104745" y="2836"/>
                  </a:lnTo>
                  <a:cubicBezTo>
                    <a:pt x="110796" y="-945"/>
                    <a:pt x="118481" y="-945"/>
                    <a:pt x="124532" y="2836"/>
                  </a:cubicBezTo>
                  <a:lnTo>
                    <a:pt x="427427" y="187210"/>
                  </a:lnTo>
                  <a:lnTo>
                    <a:pt x="304587" y="262374"/>
                  </a:lnTo>
                  <a:lnTo>
                    <a:pt x="4825" y="79809"/>
                  </a:lnTo>
                  <a:cubicBezTo>
                    <a:pt x="344" y="77380"/>
                    <a:pt x="-1313" y="71787"/>
                    <a:pt x="1123" y="67318"/>
                  </a:cubicBezTo>
                  <a:cubicBezTo>
                    <a:pt x="1850" y="65986"/>
                    <a:pt x="2895" y="64853"/>
                    <a:pt x="4165" y="64020"/>
                  </a:cubicBezTo>
                  <a:close/>
                </a:path>
              </a:pathLst>
            </a:custGeom>
            <a:solidFill>
              <a:schemeClr val="accent4">
                <a:lumMod val="20000"/>
                <a:lumOff val="80000"/>
              </a:schemeClr>
            </a:solidFill>
            <a:ln w="16481" cap="flat">
              <a:noFill/>
              <a:prstDash val="solid"/>
              <a:miter/>
            </a:ln>
          </p:spPr>
          <p:txBody>
            <a:bodyPr rtlCol="0" anchor="ctr"/>
            <a:lstStyle/>
            <a:p>
              <a:endParaRPr lang="en-US"/>
            </a:p>
          </p:txBody>
        </p:sp>
        <p:sp>
          <p:nvSpPr>
            <p:cNvPr id="560" name="Freeform 559">
              <a:extLst>
                <a:ext uri="{FF2B5EF4-FFF2-40B4-BE49-F238E27FC236}">
                  <a16:creationId xmlns:a16="http://schemas.microsoft.com/office/drawing/2014/main" id="{295C1656-E976-9741-B3CE-4756414CF46B}"/>
                </a:ext>
              </a:extLst>
            </p:cNvPr>
            <p:cNvSpPr/>
            <p:nvPr/>
          </p:nvSpPr>
          <p:spPr>
            <a:xfrm>
              <a:off x="3042921" y="5126692"/>
              <a:ext cx="32977" cy="16447"/>
            </a:xfrm>
            <a:custGeom>
              <a:avLst/>
              <a:gdLst>
                <a:gd name="connsiteX0" fmla="*/ 32977 w 32977"/>
                <a:gd name="connsiteY0" fmla="*/ 12007 h 16447"/>
                <a:gd name="connsiteX1" fmla="*/ 19457 w 32977"/>
                <a:gd name="connsiteY1" fmla="*/ 20230 h 16447"/>
                <a:gd name="connsiteX2" fmla="*/ 0 w 32977"/>
                <a:gd name="connsiteY2" fmla="*/ 8224 h 16447"/>
                <a:gd name="connsiteX3" fmla="*/ 13356 w 32977"/>
                <a:gd name="connsiteY3" fmla="*/ 0 h 16447"/>
                <a:gd name="connsiteX4" fmla="*/ 32977 w 32977"/>
                <a:gd name="connsiteY4" fmla="*/ 12007 h 16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77" h="16447">
                  <a:moveTo>
                    <a:pt x="32977" y="12007"/>
                  </a:moveTo>
                  <a:lnTo>
                    <a:pt x="19457" y="20230"/>
                  </a:lnTo>
                  <a:lnTo>
                    <a:pt x="0" y="8224"/>
                  </a:lnTo>
                  <a:lnTo>
                    <a:pt x="13356" y="0"/>
                  </a:lnTo>
                  <a:lnTo>
                    <a:pt x="32977" y="12007"/>
                  </a:lnTo>
                  <a:close/>
                </a:path>
              </a:pathLst>
            </a:custGeom>
            <a:solidFill>
              <a:schemeClr val="accent4"/>
            </a:solidFill>
            <a:ln w="16481" cap="flat">
              <a:noFill/>
              <a:prstDash val="solid"/>
              <a:miter/>
            </a:ln>
          </p:spPr>
          <p:txBody>
            <a:bodyPr rtlCol="0" anchor="ctr"/>
            <a:lstStyle/>
            <a:p>
              <a:endParaRPr lang="en-US"/>
            </a:p>
          </p:txBody>
        </p:sp>
        <p:sp>
          <p:nvSpPr>
            <p:cNvPr id="561" name="Freeform 560">
              <a:extLst>
                <a:ext uri="{FF2B5EF4-FFF2-40B4-BE49-F238E27FC236}">
                  <a16:creationId xmlns:a16="http://schemas.microsoft.com/office/drawing/2014/main" id="{8A9947B4-1018-FD4A-8C47-0F9E3198EE4E}"/>
                </a:ext>
              </a:extLst>
            </p:cNvPr>
            <p:cNvSpPr/>
            <p:nvPr/>
          </p:nvSpPr>
          <p:spPr>
            <a:xfrm>
              <a:off x="3097663" y="5092646"/>
              <a:ext cx="32977" cy="16447"/>
            </a:xfrm>
            <a:custGeom>
              <a:avLst/>
              <a:gdLst>
                <a:gd name="connsiteX0" fmla="*/ 32977 w 32977"/>
                <a:gd name="connsiteY0" fmla="*/ 12006 h 16447"/>
                <a:gd name="connsiteX1" fmla="*/ 19621 w 32977"/>
                <a:gd name="connsiteY1" fmla="*/ 20230 h 16447"/>
                <a:gd name="connsiteX2" fmla="*/ 0 w 32977"/>
                <a:gd name="connsiteY2" fmla="*/ 8224 h 16447"/>
                <a:gd name="connsiteX3" fmla="*/ 13356 w 32977"/>
                <a:gd name="connsiteY3" fmla="*/ 0 h 16447"/>
                <a:gd name="connsiteX4" fmla="*/ 32977 w 32977"/>
                <a:gd name="connsiteY4" fmla="*/ 12006 h 16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77" h="16447">
                  <a:moveTo>
                    <a:pt x="32977" y="12006"/>
                  </a:moveTo>
                  <a:lnTo>
                    <a:pt x="19621" y="20230"/>
                  </a:lnTo>
                  <a:lnTo>
                    <a:pt x="0" y="8224"/>
                  </a:lnTo>
                  <a:lnTo>
                    <a:pt x="13356" y="0"/>
                  </a:lnTo>
                  <a:lnTo>
                    <a:pt x="32977" y="12006"/>
                  </a:lnTo>
                  <a:close/>
                </a:path>
              </a:pathLst>
            </a:custGeom>
            <a:solidFill>
              <a:schemeClr val="accent4"/>
            </a:solidFill>
            <a:ln w="16481" cap="flat">
              <a:noFill/>
              <a:prstDash val="solid"/>
              <a:miter/>
            </a:ln>
          </p:spPr>
          <p:txBody>
            <a:bodyPr rtlCol="0" anchor="ctr"/>
            <a:lstStyle/>
            <a:p>
              <a:endParaRPr lang="en-US"/>
            </a:p>
          </p:txBody>
        </p:sp>
        <p:sp>
          <p:nvSpPr>
            <p:cNvPr id="562" name="Freeform 561">
              <a:extLst>
                <a:ext uri="{FF2B5EF4-FFF2-40B4-BE49-F238E27FC236}">
                  <a16:creationId xmlns:a16="http://schemas.microsoft.com/office/drawing/2014/main" id="{08DE4C46-7558-9A42-A7BC-C462CE34C706}"/>
                </a:ext>
              </a:extLst>
            </p:cNvPr>
            <p:cNvSpPr/>
            <p:nvPr/>
          </p:nvSpPr>
          <p:spPr>
            <a:xfrm>
              <a:off x="3047567" y="5098744"/>
              <a:ext cx="560612" cy="345392"/>
            </a:xfrm>
            <a:custGeom>
              <a:avLst/>
              <a:gdLst>
                <a:gd name="connsiteX0" fmla="*/ 3928 w 560611"/>
                <a:gd name="connsiteY0" fmla="*/ 92421 h 345392"/>
                <a:gd name="connsiteX1" fmla="*/ 150842 w 560611"/>
                <a:gd name="connsiteY1" fmla="*/ 2948 h 345392"/>
                <a:gd name="connsiteX2" fmla="*/ 172112 w 560611"/>
                <a:gd name="connsiteY2" fmla="*/ 2948 h 345392"/>
                <a:gd name="connsiteX3" fmla="*/ 572784 w 560611"/>
                <a:gd name="connsiteY3" fmla="*/ 247190 h 345392"/>
                <a:gd name="connsiteX4" fmla="*/ 575267 w 560611"/>
                <a:gd name="connsiteY4" fmla="*/ 261161 h 345392"/>
                <a:gd name="connsiteX5" fmla="*/ 572784 w 560611"/>
                <a:gd name="connsiteY5" fmla="*/ 263637 h 345392"/>
                <a:gd name="connsiteX6" fmla="*/ 428015 w 560611"/>
                <a:gd name="connsiteY6" fmla="*/ 351795 h 345392"/>
                <a:gd name="connsiteX7" fmla="*/ 409382 w 560611"/>
                <a:gd name="connsiteY7" fmla="*/ 351795 h 345392"/>
                <a:gd name="connsiteX8" fmla="*/ 3269 w 560611"/>
                <a:gd name="connsiteY8" fmla="*/ 105086 h 345392"/>
                <a:gd name="connsiteX9" fmla="*/ 1271 w 560611"/>
                <a:gd name="connsiteY9" fmla="*/ 94810 h 345392"/>
                <a:gd name="connsiteX10" fmla="*/ 3928 w 560611"/>
                <a:gd name="connsiteY10" fmla="*/ 92421 h 34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611" h="345392">
                  <a:moveTo>
                    <a:pt x="3928" y="92421"/>
                  </a:moveTo>
                  <a:lnTo>
                    <a:pt x="150842" y="2948"/>
                  </a:lnTo>
                  <a:cubicBezTo>
                    <a:pt x="157384" y="-983"/>
                    <a:pt x="165569" y="-983"/>
                    <a:pt x="172112" y="2948"/>
                  </a:cubicBezTo>
                  <a:lnTo>
                    <a:pt x="572784" y="247190"/>
                  </a:lnTo>
                  <a:cubicBezTo>
                    <a:pt x="577337" y="250364"/>
                    <a:pt x="578449" y="256619"/>
                    <a:pt x="575267" y="261161"/>
                  </a:cubicBezTo>
                  <a:cubicBezTo>
                    <a:pt x="574592" y="262125"/>
                    <a:pt x="573751" y="262963"/>
                    <a:pt x="572784" y="263637"/>
                  </a:cubicBezTo>
                  <a:lnTo>
                    <a:pt x="428015" y="351795"/>
                  </a:lnTo>
                  <a:cubicBezTo>
                    <a:pt x="422399" y="355630"/>
                    <a:pt x="414998" y="355630"/>
                    <a:pt x="409382" y="351795"/>
                  </a:cubicBezTo>
                  <a:lnTo>
                    <a:pt x="3269" y="105086"/>
                  </a:lnTo>
                  <a:cubicBezTo>
                    <a:pt x="-128" y="102798"/>
                    <a:pt x="-1022" y="98198"/>
                    <a:pt x="1271" y="94810"/>
                  </a:cubicBezTo>
                  <a:cubicBezTo>
                    <a:pt x="1948" y="93810"/>
                    <a:pt x="2861" y="92989"/>
                    <a:pt x="3928" y="92421"/>
                  </a:cubicBezTo>
                  <a:close/>
                </a:path>
              </a:pathLst>
            </a:custGeom>
            <a:solidFill>
              <a:schemeClr val="accent4"/>
            </a:solidFill>
            <a:ln w="16481" cap="flat">
              <a:noFill/>
              <a:prstDash val="solid"/>
              <a:miter/>
            </a:ln>
          </p:spPr>
          <p:txBody>
            <a:bodyPr rtlCol="0" anchor="ctr"/>
            <a:lstStyle/>
            <a:p>
              <a:endParaRPr lang="en-US"/>
            </a:p>
          </p:txBody>
        </p:sp>
        <p:sp>
          <p:nvSpPr>
            <p:cNvPr id="563" name="Freeform 562">
              <a:extLst>
                <a:ext uri="{FF2B5EF4-FFF2-40B4-BE49-F238E27FC236}">
                  <a16:creationId xmlns:a16="http://schemas.microsoft.com/office/drawing/2014/main" id="{ED1E410F-B84F-4046-B1F6-DCB20E0D4B50}"/>
                </a:ext>
              </a:extLst>
            </p:cNvPr>
            <p:cNvSpPr/>
            <p:nvPr/>
          </p:nvSpPr>
          <p:spPr>
            <a:xfrm>
              <a:off x="3103594" y="1444909"/>
              <a:ext cx="494657" cy="723679"/>
            </a:xfrm>
            <a:custGeom>
              <a:avLst/>
              <a:gdLst>
                <a:gd name="connsiteX0" fmla="*/ 4 w 494657"/>
                <a:gd name="connsiteY0" fmla="*/ 42993 h 723679"/>
                <a:gd name="connsiteX1" fmla="*/ 4 w 494657"/>
                <a:gd name="connsiteY1" fmla="*/ 454174 h 723679"/>
                <a:gd name="connsiteX2" fmla="*/ 14514 w 494657"/>
                <a:gd name="connsiteY2" fmla="*/ 481970 h 723679"/>
                <a:gd name="connsiteX3" fmla="*/ 15833 w 494657"/>
                <a:gd name="connsiteY3" fmla="*/ 482792 h 723679"/>
                <a:gd name="connsiteX4" fmla="*/ 150215 w 494657"/>
                <a:gd name="connsiteY4" fmla="*/ 565029 h 723679"/>
                <a:gd name="connsiteX5" fmla="*/ 427883 w 494657"/>
                <a:gd name="connsiteY5" fmla="*/ 735751 h 723679"/>
                <a:gd name="connsiteX6" fmla="*/ 442558 w 494657"/>
                <a:gd name="connsiteY6" fmla="*/ 735751 h 723679"/>
                <a:gd name="connsiteX7" fmla="*/ 496970 w 494657"/>
                <a:gd name="connsiteY7" fmla="*/ 702857 h 723679"/>
                <a:gd name="connsiteX8" fmla="*/ 504720 w 494657"/>
                <a:gd name="connsiteY8" fmla="*/ 689205 h 723679"/>
                <a:gd name="connsiteX9" fmla="*/ 504720 w 494657"/>
                <a:gd name="connsiteY9" fmla="*/ 291346 h 723679"/>
                <a:gd name="connsiteX10" fmla="*/ 483450 w 494657"/>
                <a:gd name="connsiteY10" fmla="*/ 253353 h 723679"/>
                <a:gd name="connsiteX11" fmla="*/ 75357 w 494657"/>
                <a:gd name="connsiteY11" fmla="*/ 2204 h 723679"/>
                <a:gd name="connsiteX12" fmla="*/ 58869 w 494657"/>
                <a:gd name="connsiteY12" fmla="*/ 2204 h 723679"/>
                <a:gd name="connsiteX13" fmla="*/ 7094 w 494657"/>
                <a:gd name="connsiteY13" fmla="*/ 33618 h 723679"/>
                <a:gd name="connsiteX14" fmla="*/ 5281 w 494657"/>
                <a:gd name="connsiteY14" fmla="*/ 34605 h 723679"/>
                <a:gd name="connsiteX15" fmla="*/ 4 w 494657"/>
                <a:gd name="connsiteY15" fmla="*/ 42993 h 72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4657" h="723679">
                  <a:moveTo>
                    <a:pt x="4" y="42993"/>
                  </a:moveTo>
                  <a:lnTo>
                    <a:pt x="4" y="454174"/>
                  </a:lnTo>
                  <a:cubicBezTo>
                    <a:pt x="-178" y="465290"/>
                    <a:pt x="5280" y="475746"/>
                    <a:pt x="14514" y="481970"/>
                  </a:cubicBezTo>
                  <a:lnTo>
                    <a:pt x="15833" y="482792"/>
                  </a:lnTo>
                  <a:lnTo>
                    <a:pt x="150215" y="565029"/>
                  </a:lnTo>
                  <a:lnTo>
                    <a:pt x="427883" y="735751"/>
                  </a:lnTo>
                  <a:cubicBezTo>
                    <a:pt x="432323" y="738716"/>
                    <a:pt x="438118" y="738716"/>
                    <a:pt x="442558" y="735751"/>
                  </a:cubicBezTo>
                  <a:lnTo>
                    <a:pt x="496970" y="702857"/>
                  </a:lnTo>
                  <a:cubicBezTo>
                    <a:pt x="501703" y="699907"/>
                    <a:pt x="504619" y="694771"/>
                    <a:pt x="504720" y="689205"/>
                  </a:cubicBezTo>
                  <a:lnTo>
                    <a:pt x="504720" y="291346"/>
                  </a:lnTo>
                  <a:cubicBezTo>
                    <a:pt x="504861" y="275822"/>
                    <a:pt x="496774" y="261377"/>
                    <a:pt x="483450" y="253353"/>
                  </a:cubicBezTo>
                  <a:lnTo>
                    <a:pt x="75357" y="2204"/>
                  </a:lnTo>
                  <a:cubicBezTo>
                    <a:pt x="70256" y="-735"/>
                    <a:pt x="63970" y="-735"/>
                    <a:pt x="58869" y="2204"/>
                  </a:cubicBezTo>
                  <a:lnTo>
                    <a:pt x="7094" y="33618"/>
                  </a:lnTo>
                  <a:lnTo>
                    <a:pt x="5281" y="34605"/>
                  </a:lnTo>
                  <a:cubicBezTo>
                    <a:pt x="2210" y="36327"/>
                    <a:pt x="223" y="39485"/>
                    <a:pt x="4" y="42993"/>
                  </a:cubicBezTo>
                  <a:close/>
                </a:path>
              </a:pathLst>
            </a:custGeom>
            <a:solidFill>
              <a:schemeClr val="accent1"/>
            </a:solidFill>
            <a:ln w="16481" cap="flat">
              <a:noFill/>
              <a:prstDash val="solid"/>
              <a:miter/>
            </a:ln>
          </p:spPr>
          <p:txBody>
            <a:bodyPr rtlCol="0" anchor="ctr"/>
            <a:lstStyle/>
            <a:p>
              <a:endParaRPr lang="en-US"/>
            </a:p>
          </p:txBody>
        </p:sp>
        <p:sp>
          <p:nvSpPr>
            <p:cNvPr id="564" name="Freeform 563">
              <a:extLst>
                <a:ext uri="{FF2B5EF4-FFF2-40B4-BE49-F238E27FC236}">
                  <a16:creationId xmlns:a16="http://schemas.microsoft.com/office/drawing/2014/main" id="{EE237633-8DAE-8345-8756-2638DFF14CC5}"/>
                </a:ext>
              </a:extLst>
            </p:cNvPr>
            <p:cNvSpPr/>
            <p:nvPr/>
          </p:nvSpPr>
          <p:spPr>
            <a:xfrm>
              <a:off x="3106916" y="1444909"/>
              <a:ext cx="494657" cy="723679"/>
            </a:xfrm>
            <a:custGeom>
              <a:avLst/>
              <a:gdLst>
                <a:gd name="connsiteX0" fmla="*/ 4 w 494657"/>
                <a:gd name="connsiteY0" fmla="*/ 42993 h 723679"/>
                <a:gd name="connsiteX1" fmla="*/ 4 w 494657"/>
                <a:gd name="connsiteY1" fmla="*/ 454174 h 723679"/>
                <a:gd name="connsiteX2" fmla="*/ 14514 w 494657"/>
                <a:gd name="connsiteY2" fmla="*/ 481970 h 723679"/>
                <a:gd name="connsiteX3" fmla="*/ 15833 w 494657"/>
                <a:gd name="connsiteY3" fmla="*/ 482792 h 723679"/>
                <a:gd name="connsiteX4" fmla="*/ 150215 w 494657"/>
                <a:gd name="connsiteY4" fmla="*/ 565029 h 723679"/>
                <a:gd name="connsiteX5" fmla="*/ 427883 w 494657"/>
                <a:gd name="connsiteY5" fmla="*/ 735751 h 723679"/>
                <a:gd name="connsiteX6" fmla="*/ 442558 w 494657"/>
                <a:gd name="connsiteY6" fmla="*/ 735751 h 723679"/>
                <a:gd name="connsiteX7" fmla="*/ 496970 w 494657"/>
                <a:gd name="connsiteY7" fmla="*/ 702857 h 723679"/>
                <a:gd name="connsiteX8" fmla="*/ 504720 w 494657"/>
                <a:gd name="connsiteY8" fmla="*/ 689205 h 723679"/>
                <a:gd name="connsiteX9" fmla="*/ 504720 w 494657"/>
                <a:gd name="connsiteY9" fmla="*/ 291346 h 723679"/>
                <a:gd name="connsiteX10" fmla="*/ 483450 w 494657"/>
                <a:gd name="connsiteY10" fmla="*/ 253353 h 723679"/>
                <a:gd name="connsiteX11" fmla="*/ 75357 w 494657"/>
                <a:gd name="connsiteY11" fmla="*/ 2204 h 723679"/>
                <a:gd name="connsiteX12" fmla="*/ 58869 w 494657"/>
                <a:gd name="connsiteY12" fmla="*/ 2204 h 723679"/>
                <a:gd name="connsiteX13" fmla="*/ 7094 w 494657"/>
                <a:gd name="connsiteY13" fmla="*/ 33618 h 723679"/>
                <a:gd name="connsiteX14" fmla="*/ 5281 w 494657"/>
                <a:gd name="connsiteY14" fmla="*/ 34605 h 723679"/>
                <a:gd name="connsiteX15" fmla="*/ 4 w 494657"/>
                <a:gd name="connsiteY15" fmla="*/ 42993 h 72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4657" h="723679">
                  <a:moveTo>
                    <a:pt x="4" y="42993"/>
                  </a:moveTo>
                  <a:lnTo>
                    <a:pt x="4" y="454174"/>
                  </a:lnTo>
                  <a:cubicBezTo>
                    <a:pt x="-178" y="465290"/>
                    <a:pt x="5280" y="475746"/>
                    <a:pt x="14514" y="481970"/>
                  </a:cubicBezTo>
                  <a:lnTo>
                    <a:pt x="15833" y="482792"/>
                  </a:lnTo>
                  <a:lnTo>
                    <a:pt x="150215" y="565029"/>
                  </a:lnTo>
                  <a:lnTo>
                    <a:pt x="427883" y="735751"/>
                  </a:lnTo>
                  <a:cubicBezTo>
                    <a:pt x="432323" y="738716"/>
                    <a:pt x="438118" y="738716"/>
                    <a:pt x="442558" y="735751"/>
                  </a:cubicBezTo>
                  <a:lnTo>
                    <a:pt x="496970" y="702857"/>
                  </a:lnTo>
                  <a:cubicBezTo>
                    <a:pt x="501703" y="699907"/>
                    <a:pt x="504619" y="694771"/>
                    <a:pt x="504720" y="689205"/>
                  </a:cubicBezTo>
                  <a:lnTo>
                    <a:pt x="504720" y="291346"/>
                  </a:lnTo>
                  <a:cubicBezTo>
                    <a:pt x="504861" y="275822"/>
                    <a:pt x="496774" y="261377"/>
                    <a:pt x="483450" y="253353"/>
                  </a:cubicBezTo>
                  <a:lnTo>
                    <a:pt x="75357" y="2204"/>
                  </a:lnTo>
                  <a:cubicBezTo>
                    <a:pt x="70256" y="-735"/>
                    <a:pt x="63970" y="-735"/>
                    <a:pt x="58869" y="2204"/>
                  </a:cubicBezTo>
                  <a:lnTo>
                    <a:pt x="7094" y="33618"/>
                  </a:lnTo>
                  <a:lnTo>
                    <a:pt x="5281" y="34605"/>
                  </a:lnTo>
                  <a:cubicBezTo>
                    <a:pt x="2210" y="36327"/>
                    <a:pt x="223" y="39485"/>
                    <a:pt x="4" y="42993"/>
                  </a:cubicBezTo>
                  <a:close/>
                </a:path>
              </a:pathLst>
            </a:custGeom>
            <a:solidFill>
              <a:srgbClr val="454545">
                <a:alpha val="20000"/>
              </a:srgbClr>
            </a:solidFill>
            <a:ln w="16481" cap="flat">
              <a:noFill/>
              <a:prstDash val="solid"/>
              <a:miter/>
            </a:ln>
          </p:spPr>
          <p:txBody>
            <a:bodyPr rtlCol="0" anchor="ctr"/>
            <a:lstStyle/>
            <a:p>
              <a:endParaRPr lang="en-US"/>
            </a:p>
          </p:txBody>
        </p:sp>
        <p:sp>
          <p:nvSpPr>
            <p:cNvPr id="565" name="Freeform 564">
              <a:extLst>
                <a:ext uri="{FF2B5EF4-FFF2-40B4-BE49-F238E27FC236}">
                  <a16:creationId xmlns:a16="http://schemas.microsoft.com/office/drawing/2014/main" id="{6F75E8FA-A6CB-B048-BA24-C7440D3AF0C1}"/>
                </a:ext>
              </a:extLst>
            </p:cNvPr>
            <p:cNvSpPr/>
            <p:nvPr/>
          </p:nvSpPr>
          <p:spPr>
            <a:xfrm>
              <a:off x="3103594" y="1477629"/>
              <a:ext cx="445192" cy="690785"/>
            </a:xfrm>
            <a:custGeom>
              <a:avLst/>
              <a:gdLst>
                <a:gd name="connsiteX0" fmla="*/ 4 w 445191"/>
                <a:gd name="connsiteY0" fmla="*/ 10273 h 690784"/>
                <a:gd name="connsiteX1" fmla="*/ 4 w 445191"/>
                <a:gd name="connsiteY1" fmla="*/ 421454 h 690784"/>
                <a:gd name="connsiteX2" fmla="*/ 14514 w 445191"/>
                <a:gd name="connsiteY2" fmla="*/ 449250 h 690784"/>
                <a:gd name="connsiteX3" fmla="*/ 15833 w 445191"/>
                <a:gd name="connsiteY3" fmla="*/ 450072 h 690784"/>
                <a:gd name="connsiteX4" fmla="*/ 150215 w 445191"/>
                <a:gd name="connsiteY4" fmla="*/ 532309 h 690784"/>
                <a:gd name="connsiteX5" fmla="*/ 427883 w 445191"/>
                <a:gd name="connsiteY5" fmla="*/ 703031 h 690784"/>
                <a:gd name="connsiteX6" fmla="*/ 446679 w 445191"/>
                <a:gd name="connsiteY6" fmla="*/ 698429 h 690784"/>
                <a:gd name="connsiteX7" fmla="*/ 448659 w 445191"/>
                <a:gd name="connsiteY7" fmla="*/ 691518 h 690784"/>
                <a:gd name="connsiteX8" fmla="*/ 448659 w 445191"/>
                <a:gd name="connsiteY8" fmla="*/ 291192 h 690784"/>
                <a:gd name="connsiteX9" fmla="*/ 428707 w 445191"/>
                <a:gd name="connsiteY9" fmla="*/ 255501 h 690784"/>
                <a:gd name="connsiteX10" fmla="*/ 15504 w 445191"/>
                <a:gd name="connsiteY10" fmla="*/ 1556 h 690784"/>
                <a:gd name="connsiteX11" fmla="*/ 6270 w 445191"/>
                <a:gd name="connsiteY11" fmla="*/ 733 h 690784"/>
                <a:gd name="connsiteX12" fmla="*/ 4456 w 445191"/>
                <a:gd name="connsiteY12" fmla="*/ 1720 h 690784"/>
                <a:gd name="connsiteX13" fmla="*/ 4 w 445191"/>
                <a:gd name="connsiteY13" fmla="*/ 10273 h 69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191" h="690784">
                  <a:moveTo>
                    <a:pt x="4" y="10273"/>
                  </a:moveTo>
                  <a:lnTo>
                    <a:pt x="4" y="421454"/>
                  </a:lnTo>
                  <a:cubicBezTo>
                    <a:pt x="-178" y="432570"/>
                    <a:pt x="5280" y="443026"/>
                    <a:pt x="14514" y="449250"/>
                  </a:cubicBezTo>
                  <a:lnTo>
                    <a:pt x="15833" y="450072"/>
                  </a:lnTo>
                  <a:lnTo>
                    <a:pt x="150215" y="532309"/>
                  </a:lnTo>
                  <a:lnTo>
                    <a:pt x="427883" y="703031"/>
                  </a:lnTo>
                  <a:cubicBezTo>
                    <a:pt x="434348" y="706938"/>
                    <a:pt x="442763" y="704877"/>
                    <a:pt x="446679" y="698429"/>
                  </a:cubicBezTo>
                  <a:cubicBezTo>
                    <a:pt x="447946" y="696343"/>
                    <a:pt x="448630" y="693957"/>
                    <a:pt x="448659" y="691518"/>
                  </a:cubicBezTo>
                  <a:lnTo>
                    <a:pt x="448659" y="291192"/>
                  </a:lnTo>
                  <a:cubicBezTo>
                    <a:pt x="448598" y="276666"/>
                    <a:pt x="441064" y="263188"/>
                    <a:pt x="428707" y="255501"/>
                  </a:cubicBezTo>
                  <a:lnTo>
                    <a:pt x="15504" y="1556"/>
                  </a:lnTo>
                  <a:cubicBezTo>
                    <a:pt x="12734" y="-175"/>
                    <a:pt x="9303" y="-480"/>
                    <a:pt x="6270" y="733"/>
                  </a:cubicBezTo>
                  <a:lnTo>
                    <a:pt x="4456" y="1720"/>
                  </a:lnTo>
                  <a:cubicBezTo>
                    <a:pt x="1653" y="3667"/>
                    <a:pt x="-12" y="6865"/>
                    <a:pt x="4" y="10273"/>
                  </a:cubicBezTo>
                  <a:close/>
                </a:path>
              </a:pathLst>
            </a:custGeom>
            <a:solidFill>
              <a:schemeClr val="accent1">
                <a:lumMod val="60000"/>
                <a:lumOff val="40000"/>
              </a:schemeClr>
            </a:solidFill>
            <a:ln w="16481" cap="flat">
              <a:noFill/>
              <a:prstDash val="solid"/>
              <a:miter/>
            </a:ln>
          </p:spPr>
          <p:txBody>
            <a:bodyPr rtlCol="0" anchor="ctr"/>
            <a:lstStyle/>
            <a:p>
              <a:endParaRPr lang="en-US"/>
            </a:p>
          </p:txBody>
        </p:sp>
        <p:sp>
          <p:nvSpPr>
            <p:cNvPr id="566" name="Freeform 565">
              <a:extLst>
                <a:ext uri="{FF2B5EF4-FFF2-40B4-BE49-F238E27FC236}">
                  <a16:creationId xmlns:a16="http://schemas.microsoft.com/office/drawing/2014/main" id="{A5A9D01A-2D5F-A046-83B5-E387421CD559}"/>
                </a:ext>
              </a:extLst>
            </p:cNvPr>
            <p:cNvSpPr/>
            <p:nvPr/>
          </p:nvSpPr>
          <p:spPr>
            <a:xfrm>
              <a:off x="3151415" y="1565981"/>
              <a:ext cx="346260" cy="526312"/>
            </a:xfrm>
            <a:custGeom>
              <a:avLst/>
              <a:gdLst>
                <a:gd name="connsiteX0" fmla="*/ 1 w 346260"/>
                <a:gd name="connsiteY0" fmla="*/ 316819 h 526312"/>
                <a:gd name="connsiteX1" fmla="*/ 1 w 346260"/>
                <a:gd name="connsiteY1" fmla="*/ 14025 h 526312"/>
                <a:gd name="connsiteX2" fmla="*/ 13971 w 346260"/>
                <a:gd name="connsiteY2" fmla="*/ 0 h 526312"/>
                <a:gd name="connsiteX3" fmla="*/ 21271 w 346260"/>
                <a:gd name="connsiteY3" fmla="*/ 2019 h 526312"/>
                <a:gd name="connsiteX4" fmla="*/ 346426 w 346260"/>
                <a:gd name="connsiteY4" fmla="*/ 201853 h 526312"/>
                <a:gd name="connsiteX5" fmla="*/ 353021 w 346260"/>
                <a:gd name="connsiteY5" fmla="*/ 213695 h 526312"/>
                <a:gd name="connsiteX6" fmla="*/ 353021 w 346260"/>
                <a:gd name="connsiteY6" fmla="*/ 516654 h 526312"/>
                <a:gd name="connsiteX7" fmla="*/ 338887 w 346260"/>
                <a:gd name="connsiteY7" fmla="*/ 530514 h 526312"/>
                <a:gd name="connsiteX8" fmla="*/ 331751 w 346260"/>
                <a:gd name="connsiteY8" fmla="*/ 528496 h 526312"/>
                <a:gd name="connsiteX9" fmla="*/ 6596 w 346260"/>
                <a:gd name="connsiteY9" fmla="*/ 328661 h 526312"/>
                <a:gd name="connsiteX10" fmla="*/ 1 w 346260"/>
                <a:gd name="connsiteY10" fmla="*/ 316819 h 52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260" h="526312">
                  <a:moveTo>
                    <a:pt x="1" y="316819"/>
                  </a:moveTo>
                  <a:lnTo>
                    <a:pt x="1" y="14025"/>
                  </a:lnTo>
                  <a:cubicBezTo>
                    <a:pt x="-24" y="6304"/>
                    <a:pt x="6230" y="25"/>
                    <a:pt x="13971" y="0"/>
                  </a:cubicBezTo>
                  <a:cubicBezTo>
                    <a:pt x="16544" y="-8"/>
                    <a:pt x="19069" y="690"/>
                    <a:pt x="21271" y="2019"/>
                  </a:cubicBezTo>
                  <a:lnTo>
                    <a:pt x="346426" y="201853"/>
                  </a:lnTo>
                  <a:cubicBezTo>
                    <a:pt x="350500" y="204425"/>
                    <a:pt x="352984" y="208886"/>
                    <a:pt x="353021" y="213695"/>
                  </a:cubicBezTo>
                  <a:lnTo>
                    <a:pt x="353021" y="516654"/>
                  </a:lnTo>
                  <a:cubicBezTo>
                    <a:pt x="352955" y="524374"/>
                    <a:pt x="346627" y="530580"/>
                    <a:pt x="338887" y="530514"/>
                  </a:cubicBezTo>
                  <a:cubicBezTo>
                    <a:pt x="336370" y="530493"/>
                    <a:pt x="333905" y="529795"/>
                    <a:pt x="331751" y="528496"/>
                  </a:cubicBezTo>
                  <a:lnTo>
                    <a:pt x="6596" y="328661"/>
                  </a:lnTo>
                  <a:cubicBezTo>
                    <a:pt x="2451" y="326157"/>
                    <a:pt x="-58" y="321653"/>
                    <a:pt x="1" y="316819"/>
                  </a:cubicBezTo>
                  <a:close/>
                </a:path>
              </a:pathLst>
            </a:custGeom>
            <a:solidFill>
              <a:schemeClr val="accent1"/>
            </a:solidFill>
            <a:ln w="16481" cap="flat">
              <a:noFill/>
              <a:prstDash val="solid"/>
              <a:miter/>
            </a:ln>
          </p:spPr>
          <p:txBody>
            <a:bodyPr rtlCol="0" anchor="ctr"/>
            <a:lstStyle/>
            <a:p>
              <a:endParaRPr lang="en-US" dirty="0"/>
            </a:p>
          </p:txBody>
        </p:sp>
        <p:sp>
          <p:nvSpPr>
            <p:cNvPr id="567" name="Freeform 566">
              <a:extLst>
                <a:ext uri="{FF2B5EF4-FFF2-40B4-BE49-F238E27FC236}">
                  <a16:creationId xmlns:a16="http://schemas.microsoft.com/office/drawing/2014/main" id="{54B62E57-50CA-A04A-8AAC-0C2CE9CE3145}"/>
                </a:ext>
              </a:extLst>
            </p:cNvPr>
            <p:cNvSpPr/>
            <p:nvPr/>
          </p:nvSpPr>
          <p:spPr>
            <a:xfrm>
              <a:off x="561667" y="3327246"/>
              <a:ext cx="1137712" cy="707232"/>
            </a:xfrm>
            <a:custGeom>
              <a:avLst/>
              <a:gdLst>
                <a:gd name="connsiteX0" fmla="*/ 1142381 w 1137712"/>
                <a:gd name="connsiteY0" fmla="*/ 315739 h 707231"/>
                <a:gd name="connsiteX1" fmla="*/ 1130344 w 1137712"/>
                <a:gd name="connsiteY1" fmla="*/ 336791 h 707231"/>
                <a:gd name="connsiteX2" fmla="*/ 518123 w 1137712"/>
                <a:gd name="connsiteY2" fmla="*/ 709651 h 707231"/>
                <a:gd name="connsiteX3" fmla="*/ 492401 w 1137712"/>
                <a:gd name="connsiteY3" fmla="*/ 709651 h 707231"/>
                <a:gd name="connsiteX4" fmla="*/ 389182 w 1137712"/>
                <a:gd name="connsiteY4" fmla="*/ 646822 h 707231"/>
                <a:gd name="connsiteX5" fmla="*/ 358514 w 1137712"/>
                <a:gd name="connsiteY5" fmla="*/ 628072 h 707231"/>
                <a:gd name="connsiteX6" fmla="*/ 46055 w 1137712"/>
                <a:gd name="connsiteY6" fmla="*/ 438107 h 707231"/>
                <a:gd name="connsiteX7" fmla="*/ 30885 w 1137712"/>
                <a:gd name="connsiteY7" fmla="*/ 428732 h 707231"/>
                <a:gd name="connsiteX8" fmla="*/ 11759 w 1137712"/>
                <a:gd name="connsiteY8" fmla="*/ 417054 h 707231"/>
                <a:gd name="connsiteX9" fmla="*/ 52 w 1137712"/>
                <a:gd name="connsiteY9" fmla="*/ 397318 h 707231"/>
                <a:gd name="connsiteX10" fmla="*/ 11759 w 1137712"/>
                <a:gd name="connsiteY10" fmla="*/ 375114 h 707231"/>
                <a:gd name="connsiteX11" fmla="*/ 621836 w 1137712"/>
                <a:gd name="connsiteY11" fmla="*/ 3570 h 707231"/>
                <a:gd name="connsiteX12" fmla="*/ 647558 w 1137712"/>
                <a:gd name="connsiteY12" fmla="*/ 3570 h 707231"/>
                <a:gd name="connsiteX13" fmla="*/ 688450 w 1137712"/>
                <a:gd name="connsiteY13" fmla="*/ 28241 h 707231"/>
                <a:gd name="connsiteX14" fmla="*/ 703620 w 1137712"/>
                <a:gd name="connsiteY14" fmla="*/ 37287 h 707231"/>
                <a:gd name="connsiteX15" fmla="*/ 1016903 w 1137712"/>
                <a:gd name="connsiteY15" fmla="*/ 226759 h 707231"/>
                <a:gd name="connsiteX16" fmla="*/ 1047077 w 1137712"/>
                <a:gd name="connsiteY16" fmla="*/ 244851 h 707231"/>
                <a:gd name="connsiteX17" fmla="*/ 1129520 w 1137712"/>
                <a:gd name="connsiteY17" fmla="*/ 294193 h 707231"/>
                <a:gd name="connsiteX18" fmla="*/ 1142381 w 1137712"/>
                <a:gd name="connsiteY18" fmla="*/ 315739 h 70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7712" h="707231">
                  <a:moveTo>
                    <a:pt x="1142381" y="315739"/>
                  </a:moveTo>
                  <a:cubicBezTo>
                    <a:pt x="1142371" y="324383"/>
                    <a:pt x="1137798" y="332383"/>
                    <a:pt x="1130344" y="336791"/>
                  </a:cubicBezTo>
                  <a:lnTo>
                    <a:pt x="518123" y="709651"/>
                  </a:lnTo>
                  <a:cubicBezTo>
                    <a:pt x="510268" y="714603"/>
                    <a:pt x="500256" y="714603"/>
                    <a:pt x="492401" y="709651"/>
                  </a:cubicBezTo>
                  <a:lnTo>
                    <a:pt x="389182" y="646822"/>
                  </a:lnTo>
                  <a:lnTo>
                    <a:pt x="358514" y="628072"/>
                  </a:lnTo>
                  <a:lnTo>
                    <a:pt x="46055" y="438107"/>
                  </a:lnTo>
                  <a:lnTo>
                    <a:pt x="30885" y="428732"/>
                  </a:lnTo>
                  <a:lnTo>
                    <a:pt x="11759" y="417054"/>
                  </a:lnTo>
                  <a:cubicBezTo>
                    <a:pt x="4664" y="412971"/>
                    <a:pt x="224" y="405486"/>
                    <a:pt x="52" y="397318"/>
                  </a:cubicBezTo>
                  <a:cubicBezTo>
                    <a:pt x="-540" y="388310"/>
                    <a:pt x="3983" y="379732"/>
                    <a:pt x="11759" y="375114"/>
                  </a:cubicBezTo>
                  <a:lnTo>
                    <a:pt x="621836" y="3570"/>
                  </a:lnTo>
                  <a:cubicBezTo>
                    <a:pt x="629746" y="-1190"/>
                    <a:pt x="639648" y="-1190"/>
                    <a:pt x="647558" y="3570"/>
                  </a:cubicBezTo>
                  <a:lnTo>
                    <a:pt x="688450" y="28241"/>
                  </a:lnTo>
                  <a:lnTo>
                    <a:pt x="703620" y="37287"/>
                  </a:lnTo>
                  <a:lnTo>
                    <a:pt x="1016903" y="226759"/>
                  </a:lnTo>
                  <a:lnTo>
                    <a:pt x="1047077" y="244851"/>
                  </a:lnTo>
                  <a:lnTo>
                    <a:pt x="1129520" y="294193"/>
                  </a:lnTo>
                  <a:cubicBezTo>
                    <a:pt x="1137497" y="298423"/>
                    <a:pt x="1142454" y="306727"/>
                    <a:pt x="1142381" y="315739"/>
                  </a:cubicBezTo>
                  <a:close/>
                </a:path>
              </a:pathLst>
            </a:custGeom>
            <a:solidFill>
              <a:schemeClr val="accent1">
                <a:alpha val="50000"/>
              </a:schemeClr>
            </a:solidFill>
            <a:ln w="16481" cap="flat">
              <a:noFill/>
              <a:prstDash val="solid"/>
              <a:miter/>
            </a:ln>
          </p:spPr>
          <p:txBody>
            <a:bodyPr rtlCol="0" anchor="ctr"/>
            <a:lstStyle/>
            <a:p>
              <a:endParaRPr lang="en-US"/>
            </a:p>
          </p:txBody>
        </p:sp>
        <p:sp>
          <p:nvSpPr>
            <p:cNvPr id="568" name="Freeform 567">
              <a:extLst>
                <a:ext uri="{FF2B5EF4-FFF2-40B4-BE49-F238E27FC236}">
                  <a16:creationId xmlns:a16="http://schemas.microsoft.com/office/drawing/2014/main" id="{7A1E5CAE-A8B9-804D-9692-C63A58E7D5BC}"/>
                </a:ext>
              </a:extLst>
            </p:cNvPr>
            <p:cNvSpPr/>
            <p:nvPr/>
          </p:nvSpPr>
          <p:spPr>
            <a:xfrm>
              <a:off x="601443" y="3287307"/>
              <a:ext cx="1055269" cy="657890"/>
            </a:xfrm>
            <a:custGeom>
              <a:avLst/>
              <a:gdLst>
                <a:gd name="connsiteX0" fmla="*/ 11061 w 1055269"/>
                <a:gd name="connsiteY0" fmla="*/ 350580 h 657890"/>
                <a:gd name="connsiteX1" fmla="*/ 581401 w 1055269"/>
                <a:gd name="connsiteY1" fmla="*/ 3378 h 657890"/>
                <a:gd name="connsiteX2" fmla="*/ 605475 w 1055269"/>
                <a:gd name="connsiteY2" fmla="*/ 3378 h 657890"/>
                <a:gd name="connsiteX3" fmla="*/ 1056602 w 1055269"/>
                <a:gd name="connsiteY3" fmla="*/ 275580 h 657890"/>
                <a:gd name="connsiteX4" fmla="*/ 1064498 w 1055269"/>
                <a:gd name="connsiteY4" fmla="*/ 307177 h 657890"/>
                <a:gd name="connsiteX5" fmla="*/ 1056602 w 1055269"/>
                <a:gd name="connsiteY5" fmla="*/ 315054 h 657890"/>
                <a:gd name="connsiteX6" fmla="*/ 484283 w 1055269"/>
                <a:gd name="connsiteY6" fmla="*/ 663406 h 657890"/>
                <a:gd name="connsiteX7" fmla="*/ 460210 w 1055269"/>
                <a:gd name="connsiteY7" fmla="*/ 663406 h 657890"/>
                <a:gd name="connsiteX8" fmla="*/ 11061 w 1055269"/>
                <a:gd name="connsiteY8" fmla="*/ 389889 h 657890"/>
                <a:gd name="connsiteX9" fmla="*/ 3383 w 1055269"/>
                <a:gd name="connsiteY9" fmla="*/ 358238 h 657890"/>
                <a:gd name="connsiteX10" fmla="*/ 11061 w 1055269"/>
                <a:gd name="connsiteY10" fmla="*/ 350580 h 65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5269" h="657890">
                  <a:moveTo>
                    <a:pt x="11061" y="350580"/>
                  </a:moveTo>
                  <a:lnTo>
                    <a:pt x="581401" y="3378"/>
                  </a:lnTo>
                  <a:cubicBezTo>
                    <a:pt x="588790" y="-1126"/>
                    <a:pt x="598085" y="-1126"/>
                    <a:pt x="605475" y="3378"/>
                  </a:cubicBezTo>
                  <a:lnTo>
                    <a:pt x="1056602" y="275580"/>
                  </a:lnTo>
                  <a:cubicBezTo>
                    <a:pt x="1067530" y="282130"/>
                    <a:pt x="1071065" y="296277"/>
                    <a:pt x="1064498" y="307177"/>
                  </a:cubicBezTo>
                  <a:cubicBezTo>
                    <a:pt x="1062552" y="310408"/>
                    <a:pt x="1059841" y="313112"/>
                    <a:pt x="1056602" y="315054"/>
                  </a:cubicBezTo>
                  <a:lnTo>
                    <a:pt x="484283" y="663406"/>
                  </a:lnTo>
                  <a:cubicBezTo>
                    <a:pt x="476873" y="667836"/>
                    <a:pt x="467620" y="667836"/>
                    <a:pt x="460210" y="663406"/>
                  </a:cubicBezTo>
                  <a:lnTo>
                    <a:pt x="11061" y="389889"/>
                  </a:lnTo>
                  <a:cubicBezTo>
                    <a:pt x="179" y="383263"/>
                    <a:pt x="-3258" y="369093"/>
                    <a:pt x="3383" y="358238"/>
                  </a:cubicBezTo>
                  <a:cubicBezTo>
                    <a:pt x="5296" y="355113"/>
                    <a:pt x="7928" y="352487"/>
                    <a:pt x="11061" y="350580"/>
                  </a:cubicBezTo>
                  <a:close/>
                </a:path>
              </a:pathLst>
            </a:custGeom>
            <a:solidFill>
              <a:srgbClr val="C2E9F3"/>
            </a:solidFill>
            <a:ln w="16481" cap="flat">
              <a:noFill/>
              <a:prstDash val="solid"/>
              <a:miter/>
            </a:ln>
          </p:spPr>
          <p:txBody>
            <a:bodyPr rtlCol="0" anchor="ctr"/>
            <a:lstStyle/>
            <a:p>
              <a:endParaRPr lang="en-US"/>
            </a:p>
          </p:txBody>
        </p:sp>
        <p:sp>
          <p:nvSpPr>
            <p:cNvPr id="569" name="Freeform 568">
              <a:extLst>
                <a:ext uri="{FF2B5EF4-FFF2-40B4-BE49-F238E27FC236}">
                  <a16:creationId xmlns:a16="http://schemas.microsoft.com/office/drawing/2014/main" id="{629C561B-F6A1-A649-8300-7EAB3F5C31E2}"/>
                </a:ext>
              </a:extLst>
            </p:cNvPr>
            <p:cNvSpPr/>
            <p:nvPr/>
          </p:nvSpPr>
          <p:spPr>
            <a:xfrm>
              <a:off x="601456" y="3329961"/>
              <a:ext cx="1055269" cy="657890"/>
            </a:xfrm>
            <a:custGeom>
              <a:avLst/>
              <a:gdLst>
                <a:gd name="connsiteX0" fmla="*/ 1029217 w 1055269"/>
                <a:gd name="connsiteY0" fmla="*/ 248058 h 657890"/>
                <a:gd name="connsiteX1" fmla="*/ 1024601 w 1055269"/>
                <a:gd name="connsiteY1" fmla="*/ 256281 h 657890"/>
                <a:gd name="connsiteX2" fmla="*/ 605461 w 1055269"/>
                <a:gd name="connsiteY2" fmla="*/ 3323 h 657890"/>
                <a:gd name="connsiteX3" fmla="*/ 581387 w 1055269"/>
                <a:gd name="connsiteY3" fmla="*/ 3323 h 657890"/>
                <a:gd name="connsiteX4" fmla="*/ 32977 w 1055269"/>
                <a:gd name="connsiteY4" fmla="*/ 337366 h 657890"/>
                <a:gd name="connsiteX5" fmla="*/ 0 w 1055269"/>
                <a:gd name="connsiteY5" fmla="*/ 328649 h 657890"/>
                <a:gd name="connsiteX6" fmla="*/ 0 w 1055269"/>
                <a:gd name="connsiteY6" fmla="*/ 372728 h 657890"/>
                <a:gd name="connsiteX7" fmla="*/ 0 w 1055269"/>
                <a:gd name="connsiteY7" fmla="*/ 372728 h 657890"/>
                <a:gd name="connsiteX8" fmla="*/ 10553 w 1055269"/>
                <a:gd name="connsiteY8" fmla="*/ 389175 h 657890"/>
                <a:gd name="connsiteX9" fmla="*/ 460196 w 1055269"/>
                <a:gd name="connsiteY9" fmla="*/ 664009 h 657890"/>
                <a:gd name="connsiteX10" fmla="*/ 484270 w 1055269"/>
                <a:gd name="connsiteY10" fmla="*/ 664009 h 657890"/>
                <a:gd name="connsiteX11" fmla="*/ 1056588 w 1055269"/>
                <a:gd name="connsiteY11" fmla="*/ 315491 h 657890"/>
                <a:gd name="connsiteX12" fmla="*/ 1066481 w 1055269"/>
                <a:gd name="connsiteY12" fmla="*/ 300524 h 657890"/>
                <a:gd name="connsiteX13" fmla="*/ 1067801 w 1055269"/>
                <a:gd name="connsiteY13" fmla="*/ 300524 h 657890"/>
                <a:gd name="connsiteX14" fmla="*/ 1067801 w 1055269"/>
                <a:gd name="connsiteY14" fmla="*/ 252827 h 657890"/>
                <a:gd name="connsiteX15" fmla="*/ 1029217 w 1055269"/>
                <a:gd name="connsiteY15" fmla="*/ 248058 h 65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5269" h="657890">
                  <a:moveTo>
                    <a:pt x="1029217" y="248058"/>
                  </a:moveTo>
                  <a:cubicBezTo>
                    <a:pt x="1026588" y="250030"/>
                    <a:pt x="1024913" y="253015"/>
                    <a:pt x="1024601" y="256281"/>
                  </a:cubicBezTo>
                  <a:lnTo>
                    <a:pt x="605461" y="3323"/>
                  </a:lnTo>
                  <a:cubicBezTo>
                    <a:pt x="598051" y="-1108"/>
                    <a:pt x="588797" y="-1108"/>
                    <a:pt x="581387" y="3323"/>
                  </a:cubicBezTo>
                  <a:lnTo>
                    <a:pt x="32977" y="337366"/>
                  </a:lnTo>
                  <a:cubicBezTo>
                    <a:pt x="18632" y="333419"/>
                    <a:pt x="0" y="328649"/>
                    <a:pt x="0" y="328649"/>
                  </a:cubicBezTo>
                  <a:lnTo>
                    <a:pt x="0" y="372728"/>
                  </a:lnTo>
                  <a:lnTo>
                    <a:pt x="0" y="372728"/>
                  </a:lnTo>
                  <a:cubicBezTo>
                    <a:pt x="830" y="379525"/>
                    <a:pt x="4713" y="385577"/>
                    <a:pt x="10553" y="389175"/>
                  </a:cubicBezTo>
                  <a:lnTo>
                    <a:pt x="460196" y="664009"/>
                  </a:lnTo>
                  <a:cubicBezTo>
                    <a:pt x="467606" y="668439"/>
                    <a:pt x="476860" y="668439"/>
                    <a:pt x="484270" y="664009"/>
                  </a:cubicBezTo>
                  <a:lnTo>
                    <a:pt x="1056588" y="315491"/>
                  </a:lnTo>
                  <a:cubicBezTo>
                    <a:pt x="1061957" y="312222"/>
                    <a:pt x="1065585" y="306735"/>
                    <a:pt x="1066481" y="300524"/>
                  </a:cubicBezTo>
                  <a:lnTo>
                    <a:pt x="1067801" y="300524"/>
                  </a:lnTo>
                  <a:lnTo>
                    <a:pt x="1067801" y="252827"/>
                  </a:lnTo>
                  <a:cubicBezTo>
                    <a:pt x="1055233" y="249414"/>
                    <a:pt x="1042240" y="247808"/>
                    <a:pt x="1029217" y="248058"/>
                  </a:cubicBezTo>
                  <a:close/>
                </a:path>
              </a:pathLst>
            </a:custGeom>
            <a:solidFill>
              <a:srgbClr val="8FC0C8"/>
            </a:solidFill>
            <a:ln w="16481" cap="flat">
              <a:noFill/>
              <a:prstDash val="solid"/>
              <a:miter/>
            </a:ln>
          </p:spPr>
          <p:txBody>
            <a:bodyPr rtlCol="0" anchor="ctr"/>
            <a:lstStyle/>
            <a:p>
              <a:endParaRPr lang="en-US"/>
            </a:p>
          </p:txBody>
        </p:sp>
        <p:sp>
          <p:nvSpPr>
            <p:cNvPr id="570" name="Freeform 569">
              <a:extLst>
                <a:ext uri="{FF2B5EF4-FFF2-40B4-BE49-F238E27FC236}">
                  <a16:creationId xmlns:a16="http://schemas.microsoft.com/office/drawing/2014/main" id="{D4C9E24F-EBA9-9A4E-B3D0-A5D6EE44A78F}"/>
                </a:ext>
              </a:extLst>
            </p:cNvPr>
            <p:cNvSpPr/>
            <p:nvPr/>
          </p:nvSpPr>
          <p:spPr>
            <a:xfrm>
              <a:off x="602116" y="3330066"/>
              <a:ext cx="1055269" cy="657890"/>
            </a:xfrm>
            <a:custGeom>
              <a:avLst/>
              <a:gdLst>
                <a:gd name="connsiteX0" fmla="*/ 1067141 w 1055269"/>
                <a:gd name="connsiteY0" fmla="*/ 252722 h 657890"/>
                <a:gd name="connsiteX1" fmla="*/ 1067141 w 1055269"/>
                <a:gd name="connsiteY1" fmla="*/ 300255 h 657890"/>
                <a:gd name="connsiteX2" fmla="*/ 1065987 w 1055269"/>
                <a:gd name="connsiteY2" fmla="*/ 300255 h 657890"/>
                <a:gd name="connsiteX3" fmla="*/ 1055929 w 1055269"/>
                <a:gd name="connsiteY3" fmla="*/ 315222 h 657890"/>
                <a:gd name="connsiteX4" fmla="*/ 483610 w 1055269"/>
                <a:gd name="connsiteY4" fmla="*/ 663903 h 657890"/>
                <a:gd name="connsiteX5" fmla="*/ 459537 w 1055269"/>
                <a:gd name="connsiteY5" fmla="*/ 663903 h 657890"/>
                <a:gd name="connsiteX6" fmla="*/ 363408 w 1055269"/>
                <a:gd name="connsiteY6" fmla="*/ 605187 h 657890"/>
                <a:gd name="connsiteX7" fmla="*/ 334059 w 1055269"/>
                <a:gd name="connsiteY7" fmla="*/ 587259 h 657890"/>
                <a:gd name="connsiteX8" fmla="*/ 10223 w 1055269"/>
                <a:gd name="connsiteY8" fmla="*/ 389892 h 657890"/>
                <a:gd name="connsiteX9" fmla="*/ 0 w 1055269"/>
                <a:gd name="connsiteY9" fmla="*/ 372622 h 657890"/>
                <a:gd name="connsiteX10" fmla="*/ 0 w 1055269"/>
                <a:gd name="connsiteY10" fmla="*/ 372622 h 657890"/>
                <a:gd name="connsiteX11" fmla="*/ 0 w 1055269"/>
                <a:gd name="connsiteY11" fmla="*/ 328708 h 657890"/>
                <a:gd name="connsiteX12" fmla="*/ 32977 w 1055269"/>
                <a:gd name="connsiteY12" fmla="*/ 337096 h 657890"/>
                <a:gd name="connsiteX13" fmla="*/ 581552 w 1055269"/>
                <a:gd name="connsiteY13" fmla="*/ 3217 h 657890"/>
                <a:gd name="connsiteX14" fmla="*/ 605626 w 1055269"/>
                <a:gd name="connsiteY14" fmla="*/ 3217 h 657890"/>
                <a:gd name="connsiteX15" fmla="*/ 915941 w 1055269"/>
                <a:gd name="connsiteY15" fmla="*/ 190551 h 657890"/>
                <a:gd name="connsiteX16" fmla="*/ 944136 w 1055269"/>
                <a:gd name="connsiteY16" fmla="*/ 206999 h 657890"/>
                <a:gd name="connsiteX17" fmla="*/ 1024600 w 1055269"/>
                <a:gd name="connsiteY17" fmla="*/ 256340 h 657890"/>
                <a:gd name="connsiteX18" fmla="*/ 1029217 w 1055269"/>
                <a:gd name="connsiteY18" fmla="*/ 248117 h 657890"/>
                <a:gd name="connsiteX19" fmla="*/ 1067141 w 1055269"/>
                <a:gd name="connsiteY19" fmla="*/ 252722 h 65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5269" h="657890">
                  <a:moveTo>
                    <a:pt x="1067141" y="252722"/>
                  </a:moveTo>
                  <a:lnTo>
                    <a:pt x="1067141" y="300255"/>
                  </a:lnTo>
                  <a:lnTo>
                    <a:pt x="1065987" y="300255"/>
                  </a:lnTo>
                  <a:cubicBezTo>
                    <a:pt x="1064987" y="306469"/>
                    <a:pt x="1061312" y="311937"/>
                    <a:pt x="1055929" y="315222"/>
                  </a:cubicBezTo>
                  <a:lnTo>
                    <a:pt x="483610" y="663903"/>
                  </a:lnTo>
                  <a:cubicBezTo>
                    <a:pt x="476162" y="668193"/>
                    <a:pt x="466985" y="668193"/>
                    <a:pt x="459537" y="663903"/>
                  </a:cubicBezTo>
                  <a:lnTo>
                    <a:pt x="363408" y="605187"/>
                  </a:lnTo>
                  <a:lnTo>
                    <a:pt x="334059" y="587259"/>
                  </a:lnTo>
                  <a:lnTo>
                    <a:pt x="10223" y="389892"/>
                  </a:lnTo>
                  <a:cubicBezTo>
                    <a:pt x="4173" y="386165"/>
                    <a:pt x="350" y="379706"/>
                    <a:pt x="0" y="372622"/>
                  </a:cubicBezTo>
                  <a:lnTo>
                    <a:pt x="0" y="372622"/>
                  </a:lnTo>
                  <a:lnTo>
                    <a:pt x="0" y="328708"/>
                  </a:lnTo>
                  <a:cubicBezTo>
                    <a:pt x="0" y="328708"/>
                    <a:pt x="18797" y="333313"/>
                    <a:pt x="32977" y="337096"/>
                  </a:cubicBezTo>
                  <a:lnTo>
                    <a:pt x="581552" y="3217"/>
                  </a:lnTo>
                  <a:cubicBezTo>
                    <a:pt x="589001" y="-1072"/>
                    <a:pt x="598177" y="-1072"/>
                    <a:pt x="605626" y="3217"/>
                  </a:cubicBezTo>
                  <a:lnTo>
                    <a:pt x="915941" y="190551"/>
                  </a:lnTo>
                  <a:lnTo>
                    <a:pt x="944136" y="206999"/>
                  </a:lnTo>
                  <a:lnTo>
                    <a:pt x="1024600" y="256340"/>
                  </a:lnTo>
                  <a:cubicBezTo>
                    <a:pt x="1024913" y="253074"/>
                    <a:pt x="1026588" y="250089"/>
                    <a:pt x="1029217" y="248117"/>
                  </a:cubicBezTo>
                  <a:cubicBezTo>
                    <a:pt x="1042017" y="247784"/>
                    <a:pt x="1054795" y="249336"/>
                    <a:pt x="1067141" y="252722"/>
                  </a:cubicBezTo>
                  <a:close/>
                </a:path>
              </a:pathLst>
            </a:custGeom>
            <a:solidFill>
              <a:schemeClr val="accent1">
                <a:lumMod val="40000"/>
                <a:lumOff val="60000"/>
              </a:schemeClr>
            </a:solidFill>
            <a:ln w="16481" cap="flat">
              <a:noFill/>
              <a:prstDash val="solid"/>
              <a:miter/>
            </a:ln>
          </p:spPr>
          <p:txBody>
            <a:bodyPr rtlCol="0" anchor="ctr"/>
            <a:lstStyle/>
            <a:p>
              <a:endParaRPr lang="en-US"/>
            </a:p>
          </p:txBody>
        </p:sp>
        <p:sp>
          <p:nvSpPr>
            <p:cNvPr id="571" name="Freeform 570">
              <a:extLst>
                <a:ext uri="{FF2B5EF4-FFF2-40B4-BE49-F238E27FC236}">
                  <a16:creationId xmlns:a16="http://schemas.microsoft.com/office/drawing/2014/main" id="{392FDC59-B92A-D34A-BDDE-DA53346527B5}"/>
                </a:ext>
              </a:extLst>
            </p:cNvPr>
            <p:cNvSpPr/>
            <p:nvPr/>
          </p:nvSpPr>
          <p:spPr>
            <a:xfrm>
              <a:off x="601229" y="3287303"/>
              <a:ext cx="1055269" cy="657890"/>
            </a:xfrm>
            <a:custGeom>
              <a:avLst/>
              <a:gdLst>
                <a:gd name="connsiteX0" fmla="*/ 1068029 w 1055269"/>
                <a:gd name="connsiteY0" fmla="*/ 295485 h 657890"/>
                <a:gd name="connsiteX1" fmla="*/ 1056816 w 1055269"/>
                <a:gd name="connsiteY1" fmla="*/ 315221 h 657890"/>
                <a:gd name="connsiteX2" fmla="*/ 484498 w 1055269"/>
                <a:gd name="connsiteY2" fmla="*/ 663245 h 657890"/>
                <a:gd name="connsiteX3" fmla="*/ 460424 w 1055269"/>
                <a:gd name="connsiteY3" fmla="*/ 663245 h 657890"/>
                <a:gd name="connsiteX4" fmla="*/ 363966 w 1055269"/>
                <a:gd name="connsiteY4" fmla="*/ 604693 h 657890"/>
                <a:gd name="connsiteX5" fmla="*/ 335111 w 1055269"/>
                <a:gd name="connsiteY5" fmla="*/ 587095 h 657890"/>
                <a:gd name="connsiteX6" fmla="*/ 42933 w 1055269"/>
                <a:gd name="connsiteY6" fmla="*/ 409464 h 657890"/>
                <a:gd name="connsiteX7" fmla="*/ 28918 w 1055269"/>
                <a:gd name="connsiteY7" fmla="*/ 400747 h 657890"/>
                <a:gd name="connsiteX8" fmla="*/ 10945 w 1055269"/>
                <a:gd name="connsiteY8" fmla="*/ 389892 h 657890"/>
                <a:gd name="connsiteX9" fmla="*/ 63 w 1055269"/>
                <a:gd name="connsiteY9" fmla="*/ 371471 h 657890"/>
                <a:gd name="connsiteX10" fmla="*/ 10945 w 1055269"/>
                <a:gd name="connsiteY10" fmla="*/ 350583 h 657890"/>
                <a:gd name="connsiteX11" fmla="*/ 581615 w 1055269"/>
                <a:gd name="connsiteY11" fmla="*/ 3217 h 657890"/>
                <a:gd name="connsiteX12" fmla="*/ 605689 w 1055269"/>
                <a:gd name="connsiteY12" fmla="*/ 3217 h 657890"/>
                <a:gd name="connsiteX13" fmla="*/ 643777 w 1055269"/>
                <a:gd name="connsiteY13" fmla="*/ 26408 h 657890"/>
                <a:gd name="connsiteX14" fmla="*/ 657957 w 1055269"/>
                <a:gd name="connsiteY14" fmla="*/ 34960 h 657890"/>
                <a:gd name="connsiteX15" fmla="*/ 951125 w 1055269"/>
                <a:gd name="connsiteY15" fmla="*/ 211933 h 657890"/>
                <a:gd name="connsiteX16" fmla="*/ 979485 w 1055269"/>
                <a:gd name="connsiteY16" fmla="*/ 228380 h 657890"/>
                <a:gd name="connsiteX17" fmla="*/ 1056651 w 1055269"/>
                <a:gd name="connsiteY17" fmla="*/ 275090 h 657890"/>
                <a:gd name="connsiteX18" fmla="*/ 1068029 w 1055269"/>
                <a:gd name="connsiteY18" fmla="*/ 295485 h 65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269" h="657890">
                  <a:moveTo>
                    <a:pt x="1068029" y="295485"/>
                  </a:moveTo>
                  <a:cubicBezTo>
                    <a:pt x="1068091" y="303588"/>
                    <a:pt x="1063818" y="311111"/>
                    <a:pt x="1056816" y="315221"/>
                  </a:cubicBezTo>
                  <a:lnTo>
                    <a:pt x="484498" y="663245"/>
                  </a:lnTo>
                  <a:cubicBezTo>
                    <a:pt x="477190" y="668032"/>
                    <a:pt x="467731" y="668032"/>
                    <a:pt x="460424" y="663245"/>
                  </a:cubicBezTo>
                  <a:lnTo>
                    <a:pt x="363966" y="604693"/>
                  </a:lnTo>
                  <a:lnTo>
                    <a:pt x="335111" y="587095"/>
                  </a:lnTo>
                  <a:lnTo>
                    <a:pt x="42933" y="409464"/>
                  </a:lnTo>
                  <a:lnTo>
                    <a:pt x="28918" y="400747"/>
                  </a:lnTo>
                  <a:lnTo>
                    <a:pt x="10945" y="389892"/>
                  </a:lnTo>
                  <a:cubicBezTo>
                    <a:pt x="4375" y="386036"/>
                    <a:pt x="262" y="379073"/>
                    <a:pt x="63" y="371471"/>
                  </a:cubicBezTo>
                  <a:cubicBezTo>
                    <a:pt x="-573" y="363014"/>
                    <a:pt x="3641" y="354925"/>
                    <a:pt x="10945" y="350583"/>
                  </a:cubicBezTo>
                  <a:lnTo>
                    <a:pt x="581615" y="3217"/>
                  </a:lnTo>
                  <a:cubicBezTo>
                    <a:pt x="589064" y="-1072"/>
                    <a:pt x="598240" y="-1072"/>
                    <a:pt x="605689" y="3217"/>
                  </a:cubicBezTo>
                  <a:lnTo>
                    <a:pt x="643777" y="26408"/>
                  </a:lnTo>
                  <a:lnTo>
                    <a:pt x="657957" y="34960"/>
                  </a:lnTo>
                  <a:lnTo>
                    <a:pt x="951125" y="211933"/>
                  </a:lnTo>
                  <a:lnTo>
                    <a:pt x="979485" y="228380"/>
                  </a:lnTo>
                  <a:lnTo>
                    <a:pt x="1056651" y="275090"/>
                  </a:lnTo>
                  <a:cubicBezTo>
                    <a:pt x="1063926" y="279274"/>
                    <a:pt x="1068299" y="287113"/>
                    <a:pt x="1068029" y="295485"/>
                  </a:cubicBezTo>
                  <a:close/>
                </a:path>
              </a:pathLst>
            </a:custGeom>
            <a:solidFill>
              <a:schemeClr val="accent1"/>
            </a:solidFill>
            <a:ln w="16481" cap="flat">
              <a:noFill/>
              <a:prstDash val="solid"/>
              <a:miter/>
            </a:ln>
          </p:spPr>
          <p:txBody>
            <a:bodyPr rtlCol="0" anchor="ctr"/>
            <a:lstStyle/>
            <a:p>
              <a:endParaRPr lang="en-US"/>
            </a:p>
          </p:txBody>
        </p:sp>
        <p:sp>
          <p:nvSpPr>
            <p:cNvPr id="572" name="Freeform 571">
              <a:extLst>
                <a:ext uri="{FF2B5EF4-FFF2-40B4-BE49-F238E27FC236}">
                  <a16:creationId xmlns:a16="http://schemas.microsoft.com/office/drawing/2014/main" id="{7FC354BF-C6AC-9D48-A33A-8B57650E593B}"/>
                </a:ext>
              </a:extLst>
            </p:cNvPr>
            <p:cNvSpPr/>
            <p:nvPr/>
          </p:nvSpPr>
          <p:spPr>
            <a:xfrm>
              <a:off x="935845" y="3499236"/>
              <a:ext cx="643055" cy="427629"/>
            </a:xfrm>
            <a:custGeom>
              <a:avLst/>
              <a:gdLst>
                <a:gd name="connsiteX0" fmla="*/ 29350 w 643054"/>
                <a:gd name="connsiteY0" fmla="*/ 391938 h 427628"/>
                <a:gd name="connsiteX1" fmla="*/ 29350 w 643054"/>
                <a:gd name="connsiteY1" fmla="*/ 392761 h 427628"/>
                <a:gd name="connsiteX2" fmla="*/ 29679 w 643054"/>
                <a:gd name="connsiteY2" fmla="*/ 435523 h 427628"/>
                <a:gd name="connsiteX3" fmla="*/ 330 w 643054"/>
                <a:gd name="connsiteY3" fmla="*/ 417596 h 427628"/>
                <a:gd name="connsiteX4" fmla="*/ 0 w 643054"/>
                <a:gd name="connsiteY4" fmla="*/ 375491 h 427628"/>
                <a:gd name="connsiteX5" fmla="*/ 660 w 643054"/>
                <a:gd name="connsiteY5" fmla="*/ 375162 h 427628"/>
                <a:gd name="connsiteX6" fmla="*/ 581552 w 643054"/>
                <a:gd name="connsiteY6" fmla="*/ 21381 h 427628"/>
                <a:gd name="connsiteX7" fmla="*/ 616673 w 643054"/>
                <a:gd name="connsiteY7" fmla="*/ 0 h 427628"/>
                <a:gd name="connsiteX8" fmla="*/ 644868 w 643054"/>
                <a:gd name="connsiteY8" fmla="*/ 16941 h 427628"/>
                <a:gd name="connsiteX9" fmla="*/ 609748 w 643054"/>
                <a:gd name="connsiteY9" fmla="*/ 38322 h 427628"/>
                <a:gd name="connsiteX10" fmla="*/ 29350 w 643054"/>
                <a:gd name="connsiteY10" fmla="*/ 391938 h 4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054" h="427628">
                  <a:moveTo>
                    <a:pt x="29350" y="391938"/>
                  </a:moveTo>
                  <a:lnTo>
                    <a:pt x="29350" y="392761"/>
                  </a:lnTo>
                  <a:lnTo>
                    <a:pt x="29679" y="435523"/>
                  </a:lnTo>
                  <a:lnTo>
                    <a:pt x="330" y="417596"/>
                  </a:lnTo>
                  <a:lnTo>
                    <a:pt x="0" y="375491"/>
                  </a:lnTo>
                  <a:lnTo>
                    <a:pt x="660" y="375162"/>
                  </a:lnTo>
                  <a:lnTo>
                    <a:pt x="581552" y="21381"/>
                  </a:lnTo>
                  <a:lnTo>
                    <a:pt x="616673" y="0"/>
                  </a:lnTo>
                  <a:lnTo>
                    <a:pt x="644868" y="16941"/>
                  </a:lnTo>
                  <a:lnTo>
                    <a:pt x="609748" y="38322"/>
                  </a:lnTo>
                  <a:lnTo>
                    <a:pt x="29350" y="391938"/>
                  </a:lnTo>
                  <a:close/>
                </a:path>
              </a:pathLst>
            </a:custGeom>
            <a:solidFill>
              <a:schemeClr val="accent1">
                <a:lumMod val="20000"/>
                <a:lumOff val="80000"/>
              </a:schemeClr>
            </a:solidFill>
            <a:ln w="16481" cap="flat">
              <a:noFill/>
              <a:prstDash val="solid"/>
              <a:miter/>
            </a:ln>
          </p:spPr>
          <p:txBody>
            <a:bodyPr rtlCol="0" anchor="ctr"/>
            <a:lstStyle/>
            <a:p>
              <a:endParaRPr lang="en-US"/>
            </a:p>
          </p:txBody>
        </p:sp>
        <p:sp>
          <p:nvSpPr>
            <p:cNvPr id="573" name="Freeform 572">
              <a:extLst>
                <a:ext uri="{FF2B5EF4-FFF2-40B4-BE49-F238E27FC236}">
                  <a16:creationId xmlns:a16="http://schemas.microsoft.com/office/drawing/2014/main" id="{6280DF58-2C6E-E445-A6A9-AB67A74042F2}"/>
                </a:ext>
              </a:extLst>
            </p:cNvPr>
            <p:cNvSpPr/>
            <p:nvPr/>
          </p:nvSpPr>
          <p:spPr>
            <a:xfrm>
              <a:off x="1119198" y="3391507"/>
              <a:ext cx="263817" cy="164473"/>
            </a:xfrm>
            <a:custGeom>
              <a:avLst/>
              <a:gdLst>
                <a:gd name="connsiteX0" fmla="*/ 92171 w 263817"/>
                <a:gd name="connsiteY0" fmla="*/ 0 h 164472"/>
                <a:gd name="connsiteX1" fmla="*/ 0 w 263817"/>
                <a:gd name="connsiteY1" fmla="*/ 56085 h 164472"/>
                <a:gd name="connsiteX2" fmla="*/ 185826 w 263817"/>
                <a:gd name="connsiteY2" fmla="*/ 168913 h 164472"/>
                <a:gd name="connsiteX3" fmla="*/ 278327 w 263817"/>
                <a:gd name="connsiteY3" fmla="*/ 112664 h 164472"/>
                <a:gd name="connsiteX4" fmla="*/ 92171 w 263817"/>
                <a:gd name="connsiteY4" fmla="*/ 0 h 16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17" h="164472">
                  <a:moveTo>
                    <a:pt x="92171" y="0"/>
                  </a:moveTo>
                  <a:lnTo>
                    <a:pt x="0" y="56085"/>
                  </a:lnTo>
                  <a:lnTo>
                    <a:pt x="185826" y="168913"/>
                  </a:lnTo>
                  <a:lnTo>
                    <a:pt x="278327" y="112664"/>
                  </a:lnTo>
                  <a:lnTo>
                    <a:pt x="92171" y="0"/>
                  </a:lnTo>
                  <a:close/>
                </a:path>
              </a:pathLst>
            </a:custGeom>
            <a:solidFill>
              <a:schemeClr val="accent1">
                <a:lumMod val="20000"/>
                <a:lumOff val="80000"/>
              </a:schemeClr>
            </a:solidFill>
            <a:ln w="16481" cap="flat">
              <a:noFill/>
              <a:prstDash val="solid"/>
              <a:miter/>
            </a:ln>
          </p:spPr>
          <p:txBody>
            <a:bodyPr rtlCol="0" anchor="ctr"/>
            <a:lstStyle/>
            <a:p>
              <a:endParaRPr lang="en-US"/>
            </a:p>
          </p:txBody>
        </p:sp>
        <p:sp>
          <p:nvSpPr>
            <p:cNvPr id="574" name="Freeform 573">
              <a:extLst>
                <a:ext uri="{FF2B5EF4-FFF2-40B4-BE49-F238E27FC236}">
                  <a16:creationId xmlns:a16="http://schemas.microsoft.com/office/drawing/2014/main" id="{AA30E49E-4B29-A648-B525-20A0C9D6AF98}"/>
                </a:ext>
              </a:extLst>
            </p:cNvPr>
            <p:cNvSpPr/>
            <p:nvPr/>
          </p:nvSpPr>
          <p:spPr>
            <a:xfrm>
              <a:off x="1681459" y="4130061"/>
              <a:ext cx="313283" cy="345392"/>
            </a:xfrm>
            <a:custGeom>
              <a:avLst/>
              <a:gdLst>
                <a:gd name="connsiteX0" fmla="*/ 164154 w 313283"/>
                <a:gd name="connsiteY0" fmla="*/ 340137 h 345392"/>
                <a:gd name="connsiteX1" fmla="*/ 151095 w 313283"/>
                <a:gd name="connsiteY1" fmla="*/ 342603 h 345392"/>
                <a:gd name="connsiteX2" fmla="*/ 7766 w 313283"/>
                <a:gd name="connsiteY2" fmla="*/ 245149 h 345392"/>
                <a:gd name="connsiteX3" fmla="*/ 5293 w 313283"/>
                <a:gd name="connsiteY3" fmla="*/ 232122 h 345392"/>
                <a:gd name="connsiteX4" fmla="*/ 158622 w 313283"/>
                <a:gd name="connsiteY4" fmla="*/ 7746 h 345392"/>
                <a:gd name="connsiteX5" fmla="*/ 171681 w 313283"/>
                <a:gd name="connsiteY5" fmla="*/ 5280 h 345392"/>
                <a:gd name="connsiteX6" fmla="*/ 315010 w 313283"/>
                <a:gd name="connsiteY6" fmla="*/ 102734 h 345392"/>
                <a:gd name="connsiteX7" fmla="*/ 317483 w 313283"/>
                <a:gd name="connsiteY7" fmla="*/ 115761 h 34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83" h="345392">
                  <a:moveTo>
                    <a:pt x="164154" y="340137"/>
                  </a:moveTo>
                  <a:cubicBezTo>
                    <a:pt x="161231" y="344415"/>
                    <a:pt x="155384" y="345519"/>
                    <a:pt x="151095" y="342603"/>
                  </a:cubicBezTo>
                  <a:lnTo>
                    <a:pt x="7766" y="245149"/>
                  </a:lnTo>
                  <a:cubicBezTo>
                    <a:pt x="3477" y="242232"/>
                    <a:pt x="2370" y="236400"/>
                    <a:pt x="5293" y="232122"/>
                  </a:cubicBezTo>
                  <a:lnTo>
                    <a:pt x="158622" y="7746"/>
                  </a:lnTo>
                  <a:cubicBezTo>
                    <a:pt x="161545" y="3468"/>
                    <a:pt x="167392" y="2364"/>
                    <a:pt x="171681" y="5280"/>
                  </a:cubicBezTo>
                  <a:lnTo>
                    <a:pt x="315010" y="102734"/>
                  </a:lnTo>
                  <a:cubicBezTo>
                    <a:pt x="319299" y="105651"/>
                    <a:pt x="320406" y="111483"/>
                    <a:pt x="317483" y="115761"/>
                  </a:cubicBezTo>
                  <a:close/>
                </a:path>
              </a:pathLst>
            </a:custGeom>
            <a:solidFill>
              <a:schemeClr val="accent1">
                <a:lumMod val="60000"/>
                <a:lumOff val="40000"/>
              </a:schemeClr>
            </a:solidFill>
            <a:ln w="16481" cap="flat">
              <a:noFill/>
              <a:prstDash val="solid"/>
              <a:miter/>
            </a:ln>
          </p:spPr>
          <p:txBody>
            <a:bodyPr rtlCol="0" anchor="ctr"/>
            <a:lstStyle/>
            <a:p>
              <a:endParaRPr lang="en-US"/>
            </a:p>
          </p:txBody>
        </p:sp>
        <p:sp>
          <p:nvSpPr>
            <p:cNvPr id="575" name="Freeform 574">
              <a:extLst>
                <a:ext uri="{FF2B5EF4-FFF2-40B4-BE49-F238E27FC236}">
                  <a16:creationId xmlns:a16="http://schemas.microsoft.com/office/drawing/2014/main" id="{D8C2EB6E-3E53-414A-9E9E-58C94BB46EC8}"/>
                </a:ext>
              </a:extLst>
            </p:cNvPr>
            <p:cNvSpPr/>
            <p:nvPr/>
          </p:nvSpPr>
          <p:spPr>
            <a:xfrm>
              <a:off x="1862644" y="4157244"/>
              <a:ext cx="82443" cy="82236"/>
            </a:xfrm>
            <a:custGeom>
              <a:avLst/>
              <a:gdLst>
                <a:gd name="connsiteX0" fmla="*/ 47121 w 82442"/>
                <a:gd name="connsiteY0" fmla="*/ 83752 h 82236"/>
                <a:gd name="connsiteX1" fmla="*/ 34061 w 82442"/>
                <a:gd name="connsiteY1" fmla="*/ 86218 h 82236"/>
                <a:gd name="connsiteX2" fmla="*/ 7766 w 82442"/>
                <a:gd name="connsiteY2" fmla="*/ 68339 h 82236"/>
                <a:gd name="connsiteX3" fmla="*/ 5293 w 82442"/>
                <a:gd name="connsiteY3" fmla="*/ 55312 h 82236"/>
                <a:gd name="connsiteX4" fmla="*/ 37798 w 82442"/>
                <a:gd name="connsiteY4" fmla="*/ 7746 h 82236"/>
                <a:gd name="connsiteX5" fmla="*/ 50858 w 82442"/>
                <a:gd name="connsiteY5" fmla="*/ 5280 h 82236"/>
                <a:gd name="connsiteX6" fmla="*/ 77153 w 82442"/>
                <a:gd name="connsiteY6" fmla="*/ 23159 h 82236"/>
                <a:gd name="connsiteX7" fmla="*/ 79625 w 82442"/>
                <a:gd name="connsiteY7" fmla="*/ 36186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42" h="82236">
                  <a:moveTo>
                    <a:pt x="47121" y="83752"/>
                  </a:moveTo>
                  <a:cubicBezTo>
                    <a:pt x="44197" y="88030"/>
                    <a:pt x="38350" y="89134"/>
                    <a:pt x="34061" y="86218"/>
                  </a:cubicBezTo>
                  <a:lnTo>
                    <a:pt x="7766" y="68339"/>
                  </a:lnTo>
                  <a:cubicBezTo>
                    <a:pt x="3477" y="65423"/>
                    <a:pt x="2370" y="59591"/>
                    <a:pt x="5293" y="55312"/>
                  </a:cubicBezTo>
                  <a:lnTo>
                    <a:pt x="37798" y="7746"/>
                  </a:lnTo>
                  <a:cubicBezTo>
                    <a:pt x="40722" y="3468"/>
                    <a:pt x="46569" y="2364"/>
                    <a:pt x="50858" y="5280"/>
                  </a:cubicBezTo>
                  <a:lnTo>
                    <a:pt x="77153" y="23159"/>
                  </a:lnTo>
                  <a:cubicBezTo>
                    <a:pt x="81442" y="26076"/>
                    <a:pt x="82549" y="31908"/>
                    <a:pt x="79625" y="36186"/>
                  </a:cubicBezTo>
                  <a:close/>
                </a:path>
              </a:pathLst>
            </a:custGeom>
            <a:solidFill>
              <a:schemeClr val="accent1">
                <a:lumMod val="60000"/>
                <a:lumOff val="40000"/>
              </a:schemeClr>
            </a:solidFill>
            <a:ln w="16481" cap="flat">
              <a:noFill/>
              <a:prstDash val="solid"/>
              <a:miter/>
            </a:ln>
          </p:spPr>
          <p:txBody>
            <a:bodyPr rtlCol="0" anchor="ctr"/>
            <a:lstStyle/>
            <a:p>
              <a:endParaRPr lang="en-US"/>
            </a:p>
          </p:txBody>
        </p:sp>
        <p:sp>
          <p:nvSpPr>
            <p:cNvPr id="576" name="Freeform 575">
              <a:extLst>
                <a:ext uri="{FF2B5EF4-FFF2-40B4-BE49-F238E27FC236}">
                  <a16:creationId xmlns:a16="http://schemas.microsoft.com/office/drawing/2014/main" id="{6AEDDE8C-D2C9-2347-9E04-61C995DE247E}"/>
                </a:ext>
              </a:extLst>
            </p:cNvPr>
            <p:cNvSpPr/>
            <p:nvPr/>
          </p:nvSpPr>
          <p:spPr>
            <a:xfrm>
              <a:off x="1694485" y="4141995"/>
              <a:ext cx="296794" cy="312498"/>
            </a:xfrm>
            <a:custGeom>
              <a:avLst/>
              <a:gdLst>
                <a:gd name="connsiteX0" fmla="*/ 143286 w 296794"/>
                <a:gd name="connsiteY0" fmla="*/ 324011 h 312497"/>
                <a:gd name="connsiteX1" fmla="*/ 143286 w 296794"/>
                <a:gd name="connsiteY1" fmla="*/ 324011 h 312497"/>
                <a:gd name="connsiteX2" fmla="*/ 0 w 296794"/>
                <a:gd name="connsiteY2" fmla="*/ 226643 h 312497"/>
                <a:gd name="connsiteX3" fmla="*/ 152355 w 296794"/>
                <a:gd name="connsiteY3" fmla="*/ 0 h 312497"/>
                <a:gd name="connsiteX4" fmla="*/ 297289 w 296794"/>
                <a:gd name="connsiteY4" fmla="*/ 97039 h 312497"/>
                <a:gd name="connsiteX5" fmla="*/ 144275 w 296794"/>
                <a:gd name="connsiteY5" fmla="*/ 323024 h 31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794" h="312497">
                  <a:moveTo>
                    <a:pt x="143286" y="324011"/>
                  </a:moveTo>
                  <a:lnTo>
                    <a:pt x="143286" y="324011"/>
                  </a:lnTo>
                  <a:lnTo>
                    <a:pt x="0" y="226643"/>
                  </a:lnTo>
                  <a:lnTo>
                    <a:pt x="152355" y="0"/>
                  </a:lnTo>
                  <a:lnTo>
                    <a:pt x="297289" y="97039"/>
                  </a:lnTo>
                  <a:lnTo>
                    <a:pt x="144275" y="323024"/>
                  </a:lnTo>
                  <a:close/>
                </a:path>
              </a:pathLst>
            </a:custGeom>
            <a:solidFill>
              <a:schemeClr val="accent1"/>
            </a:solidFill>
            <a:ln w="16481" cap="flat">
              <a:noFill/>
              <a:prstDash val="solid"/>
              <a:miter/>
            </a:ln>
          </p:spPr>
          <p:txBody>
            <a:bodyPr rtlCol="0" anchor="ctr"/>
            <a:lstStyle/>
            <a:p>
              <a:endParaRPr lang="en-US"/>
            </a:p>
          </p:txBody>
        </p:sp>
        <p:sp>
          <p:nvSpPr>
            <p:cNvPr id="577" name="Freeform 576">
              <a:extLst>
                <a:ext uri="{FF2B5EF4-FFF2-40B4-BE49-F238E27FC236}">
                  <a16:creationId xmlns:a16="http://schemas.microsoft.com/office/drawing/2014/main" id="{C9EC6104-34DA-614C-BBF9-5A0B5A44DFD8}"/>
                </a:ext>
              </a:extLst>
            </p:cNvPr>
            <p:cNvSpPr/>
            <p:nvPr/>
          </p:nvSpPr>
          <p:spPr>
            <a:xfrm>
              <a:off x="1720372" y="4170449"/>
              <a:ext cx="230840" cy="263156"/>
            </a:xfrm>
            <a:custGeom>
              <a:avLst/>
              <a:gdLst>
                <a:gd name="connsiteX0" fmla="*/ 0 w 230840"/>
                <a:gd name="connsiteY0" fmla="*/ 188979 h 263156"/>
                <a:gd name="connsiteX1" fmla="*/ 127951 w 230840"/>
                <a:gd name="connsiteY1" fmla="*/ 0 h 263156"/>
                <a:gd name="connsiteX2" fmla="*/ 244691 w 230840"/>
                <a:gd name="connsiteY2" fmla="*/ 78289 h 263156"/>
                <a:gd name="connsiteX3" fmla="*/ 116245 w 230840"/>
                <a:gd name="connsiteY3" fmla="*/ 268090 h 263156"/>
                <a:gd name="connsiteX4" fmla="*/ 0 w 230840"/>
                <a:gd name="connsiteY4" fmla="*/ 188979 h 263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40" h="263156">
                  <a:moveTo>
                    <a:pt x="0" y="188979"/>
                  </a:moveTo>
                  <a:lnTo>
                    <a:pt x="127951" y="0"/>
                  </a:lnTo>
                  <a:lnTo>
                    <a:pt x="244691" y="78289"/>
                  </a:lnTo>
                  <a:lnTo>
                    <a:pt x="116245" y="268090"/>
                  </a:lnTo>
                  <a:lnTo>
                    <a:pt x="0" y="188979"/>
                  </a:lnTo>
                  <a:close/>
                </a:path>
              </a:pathLst>
            </a:custGeom>
            <a:solidFill>
              <a:srgbClr val="FFFFFF"/>
            </a:solidFill>
            <a:ln w="16481" cap="flat">
              <a:noFill/>
              <a:prstDash val="solid"/>
              <a:miter/>
            </a:ln>
          </p:spPr>
          <p:txBody>
            <a:bodyPr rtlCol="0" anchor="ctr"/>
            <a:lstStyle/>
            <a:p>
              <a:endParaRPr lang="en-US"/>
            </a:p>
          </p:txBody>
        </p:sp>
        <p:sp>
          <p:nvSpPr>
            <p:cNvPr id="578" name="Freeform 577">
              <a:extLst>
                <a:ext uri="{FF2B5EF4-FFF2-40B4-BE49-F238E27FC236}">
                  <a16:creationId xmlns:a16="http://schemas.microsoft.com/office/drawing/2014/main" id="{DDD6BB26-9605-FB49-B42C-720A4F6305E7}"/>
                </a:ext>
              </a:extLst>
            </p:cNvPr>
            <p:cNvSpPr/>
            <p:nvPr/>
          </p:nvSpPr>
          <p:spPr>
            <a:xfrm>
              <a:off x="1834637" y="4312224"/>
              <a:ext cx="115420" cy="115131"/>
            </a:xfrm>
            <a:custGeom>
              <a:avLst/>
              <a:gdLst>
                <a:gd name="connsiteX0" fmla="*/ 0 w 115420"/>
                <a:gd name="connsiteY0" fmla="*/ 68420 h 115130"/>
                <a:gd name="connsiteX1" fmla="*/ 45673 w 115420"/>
                <a:gd name="connsiteY1" fmla="*/ 46710 h 115130"/>
                <a:gd name="connsiteX2" fmla="*/ 78651 w 115420"/>
                <a:gd name="connsiteY2" fmla="*/ 0 h 115130"/>
                <a:gd name="connsiteX3" fmla="*/ 82113 w 115420"/>
                <a:gd name="connsiteY3" fmla="*/ 35032 h 115130"/>
                <a:gd name="connsiteX4" fmla="*/ 104538 w 115420"/>
                <a:gd name="connsiteY4" fmla="*/ 21875 h 115130"/>
                <a:gd name="connsiteX5" fmla="*/ 111463 w 115420"/>
                <a:gd name="connsiteY5" fmla="*/ 12171 h 115130"/>
                <a:gd name="connsiteX6" fmla="*/ 101735 w 115420"/>
                <a:gd name="connsiteY6" fmla="*/ 82236 h 115130"/>
                <a:gd name="connsiteX7" fmla="*/ 16489 w 115420"/>
                <a:gd name="connsiteY7" fmla="*/ 115131 h 11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20" h="115130">
                  <a:moveTo>
                    <a:pt x="0" y="68420"/>
                  </a:moveTo>
                  <a:cubicBezTo>
                    <a:pt x="0" y="68420"/>
                    <a:pt x="34296" y="53782"/>
                    <a:pt x="45673" y="46710"/>
                  </a:cubicBezTo>
                  <a:cubicBezTo>
                    <a:pt x="57051" y="39638"/>
                    <a:pt x="69252" y="0"/>
                    <a:pt x="78651" y="0"/>
                  </a:cubicBezTo>
                  <a:cubicBezTo>
                    <a:pt x="88049" y="0"/>
                    <a:pt x="91677" y="18092"/>
                    <a:pt x="82113" y="35032"/>
                  </a:cubicBezTo>
                  <a:cubicBezTo>
                    <a:pt x="90687" y="29769"/>
                    <a:pt x="99756" y="28289"/>
                    <a:pt x="104538" y="21875"/>
                  </a:cubicBezTo>
                  <a:cubicBezTo>
                    <a:pt x="114925" y="7730"/>
                    <a:pt x="111463" y="12171"/>
                    <a:pt x="111463" y="12171"/>
                  </a:cubicBezTo>
                  <a:cubicBezTo>
                    <a:pt x="111463" y="12171"/>
                    <a:pt x="150046" y="60526"/>
                    <a:pt x="101735" y="82236"/>
                  </a:cubicBezTo>
                  <a:cubicBezTo>
                    <a:pt x="73209" y="95065"/>
                    <a:pt x="58370" y="79605"/>
                    <a:pt x="16489" y="115131"/>
                  </a:cubicBezTo>
                </a:path>
              </a:pathLst>
            </a:custGeom>
            <a:solidFill>
              <a:srgbClr val="F2CBA7"/>
            </a:solidFill>
            <a:ln w="16481" cap="flat">
              <a:noFill/>
              <a:prstDash val="solid"/>
              <a:miter/>
            </a:ln>
          </p:spPr>
          <p:txBody>
            <a:bodyPr rtlCol="0" anchor="ctr"/>
            <a:lstStyle/>
            <a:p>
              <a:endParaRPr lang="en-US"/>
            </a:p>
          </p:txBody>
        </p:sp>
        <p:sp>
          <p:nvSpPr>
            <p:cNvPr id="579" name="Freeform 578">
              <a:extLst>
                <a:ext uri="{FF2B5EF4-FFF2-40B4-BE49-F238E27FC236}">
                  <a16:creationId xmlns:a16="http://schemas.microsoft.com/office/drawing/2014/main" id="{DF27360A-D5D5-5B4F-94D9-27FF71030A76}"/>
                </a:ext>
              </a:extLst>
            </p:cNvPr>
            <p:cNvSpPr/>
            <p:nvPr/>
          </p:nvSpPr>
          <p:spPr>
            <a:xfrm>
              <a:off x="1346096" y="5343963"/>
              <a:ext cx="362749" cy="213814"/>
            </a:xfrm>
            <a:custGeom>
              <a:avLst/>
              <a:gdLst>
                <a:gd name="connsiteX0" fmla="*/ 36425 w 362748"/>
                <a:gd name="connsiteY0" fmla="*/ 42266 h 213814"/>
                <a:gd name="connsiteX1" fmla="*/ 58849 w 362748"/>
                <a:gd name="connsiteY1" fmla="*/ 155259 h 213814"/>
                <a:gd name="connsiteX2" fmla="*/ 111613 w 362748"/>
                <a:gd name="connsiteY2" fmla="*/ 177792 h 213814"/>
                <a:gd name="connsiteX3" fmla="*/ 309476 w 362748"/>
                <a:gd name="connsiteY3" fmla="*/ 181081 h 213814"/>
                <a:gd name="connsiteX4" fmla="*/ 295626 w 362748"/>
                <a:gd name="connsiteY4" fmla="*/ 53780 h 213814"/>
                <a:gd name="connsiteX5" fmla="*/ 243522 w 362748"/>
                <a:gd name="connsiteY5" fmla="*/ 35194 h 213814"/>
                <a:gd name="connsiteX6" fmla="*/ 36425 w 362748"/>
                <a:gd name="connsiteY6" fmla="*/ 42266 h 21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748" h="213814">
                  <a:moveTo>
                    <a:pt x="36425" y="42266"/>
                  </a:moveTo>
                  <a:cubicBezTo>
                    <a:pt x="-18482" y="72694"/>
                    <a:pt x="-11557" y="137496"/>
                    <a:pt x="58849" y="155259"/>
                  </a:cubicBezTo>
                  <a:cubicBezTo>
                    <a:pt x="79625" y="160358"/>
                    <a:pt x="105677" y="157397"/>
                    <a:pt x="111613" y="177792"/>
                  </a:cubicBezTo>
                  <a:cubicBezTo>
                    <a:pt x="130410" y="241936"/>
                    <a:pt x="227033" y="215621"/>
                    <a:pt x="309476" y="181081"/>
                  </a:cubicBezTo>
                  <a:cubicBezTo>
                    <a:pt x="404615" y="141443"/>
                    <a:pt x="381201" y="59701"/>
                    <a:pt x="295626" y="53780"/>
                  </a:cubicBezTo>
                  <a:cubicBezTo>
                    <a:pt x="275180" y="52299"/>
                    <a:pt x="253085" y="47365"/>
                    <a:pt x="243522" y="35194"/>
                  </a:cubicBezTo>
                  <a:cubicBezTo>
                    <a:pt x="222746" y="8714"/>
                    <a:pt x="171961" y="-31911"/>
                    <a:pt x="36425" y="42266"/>
                  </a:cubicBezTo>
                  <a:close/>
                </a:path>
              </a:pathLst>
            </a:custGeom>
            <a:solidFill>
              <a:schemeClr val="accent4">
                <a:lumMod val="60000"/>
                <a:lumOff val="40000"/>
                <a:alpha val="17000"/>
              </a:schemeClr>
            </a:solidFill>
            <a:ln w="16481" cap="flat">
              <a:noFill/>
              <a:prstDash val="solid"/>
              <a:miter/>
            </a:ln>
          </p:spPr>
          <p:txBody>
            <a:bodyPr rtlCol="0" anchor="ctr"/>
            <a:lstStyle/>
            <a:p>
              <a:endParaRPr lang="en-US"/>
            </a:p>
          </p:txBody>
        </p:sp>
        <p:sp>
          <p:nvSpPr>
            <p:cNvPr id="580" name="Freeform 579">
              <a:extLst>
                <a:ext uri="{FF2B5EF4-FFF2-40B4-BE49-F238E27FC236}">
                  <a16:creationId xmlns:a16="http://schemas.microsoft.com/office/drawing/2014/main" id="{29BAE5D1-82A6-7F40-AC5A-F09DFFD0FE33}"/>
                </a:ext>
              </a:extLst>
            </p:cNvPr>
            <p:cNvSpPr/>
            <p:nvPr/>
          </p:nvSpPr>
          <p:spPr>
            <a:xfrm>
              <a:off x="1383460" y="5361524"/>
              <a:ext cx="148397" cy="98684"/>
            </a:xfrm>
            <a:custGeom>
              <a:avLst/>
              <a:gdLst>
                <a:gd name="connsiteX0" fmla="*/ 15549 w 148397"/>
                <a:gd name="connsiteY0" fmla="*/ 35231 h 98683"/>
                <a:gd name="connsiteX1" fmla="*/ 2358 w 148397"/>
                <a:gd name="connsiteY1" fmla="*/ 50199 h 98683"/>
                <a:gd name="connsiteX2" fmla="*/ 32367 w 148397"/>
                <a:gd name="connsiteY2" fmla="*/ 104146 h 98683"/>
                <a:gd name="connsiteX3" fmla="*/ 129980 w 148397"/>
                <a:gd name="connsiteY3" fmla="*/ 62534 h 98683"/>
                <a:gd name="connsiteX4" fmla="*/ 148612 w 148397"/>
                <a:gd name="connsiteY4" fmla="*/ 13192 h 98683"/>
                <a:gd name="connsiteX5" fmla="*/ 107061 w 148397"/>
                <a:gd name="connsiteY5" fmla="*/ 3653 h 98683"/>
                <a:gd name="connsiteX6" fmla="*/ 15549 w 148397"/>
                <a:gd name="connsiteY6" fmla="*/ 35231 h 9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397" h="98683">
                  <a:moveTo>
                    <a:pt x="15549" y="35231"/>
                  </a:moveTo>
                  <a:cubicBezTo>
                    <a:pt x="9212" y="38114"/>
                    <a:pt x="4413" y="43560"/>
                    <a:pt x="2358" y="50199"/>
                  </a:cubicBezTo>
                  <a:cubicBezTo>
                    <a:pt x="-7205" y="86711"/>
                    <a:pt x="14230" y="101020"/>
                    <a:pt x="32367" y="104146"/>
                  </a:cubicBezTo>
                  <a:cubicBezTo>
                    <a:pt x="60893" y="109080"/>
                    <a:pt x="106731" y="76021"/>
                    <a:pt x="129980" y="62534"/>
                  </a:cubicBezTo>
                  <a:cubicBezTo>
                    <a:pt x="148349" y="53639"/>
                    <a:pt x="156534" y="31965"/>
                    <a:pt x="148612" y="13192"/>
                  </a:cubicBezTo>
                  <a:cubicBezTo>
                    <a:pt x="144160" y="-3255"/>
                    <a:pt x="128991" y="-1610"/>
                    <a:pt x="107061" y="3653"/>
                  </a:cubicBezTo>
                  <a:cubicBezTo>
                    <a:pt x="76039" y="12622"/>
                    <a:pt x="45496" y="23162"/>
                    <a:pt x="15549" y="35231"/>
                  </a:cubicBezTo>
                  <a:close/>
                </a:path>
              </a:pathLst>
            </a:custGeom>
            <a:solidFill>
              <a:srgbClr val="FFFFFF"/>
            </a:solidFill>
            <a:ln w="16481" cap="flat">
              <a:noFill/>
              <a:prstDash val="solid"/>
              <a:miter/>
            </a:ln>
          </p:spPr>
          <p:txBody>
            <a:bodyPr rtlCol="0" anchor="ctr"/>
            <a:lstStyle/>
            <a:p>
              <a:endParaRPr lang="en-US"/>
            </a:p>
          </p:txBody>
        </p:sp>
        <p:sp>
          <p:nvSpPr>
            <p:cNvPr id="581" name="Freeform 580">
              <a:extLst>
                <a:ext uri="{FF2B5EF4-FFF2-40B4-BE49-F238E27FC236}">
                  <a16:creationId xmlns:a16="http://schemas.microsoft.com/office/drawing/2014/main" id="{EB31E596-E8D1-2F4A-8481-72925A98AAA0}"/>
                </a:ext>
              </a:extLst>
            </p:cNvPr>
            <p:cNvSpPr/>
            <p:nvPr/>
          </p:nvSpPr>
          <p:spPr>
            <a:xfrm>
              <a:off x="1384672" y="5351590"/>
              <a:ext cx="131909" cy="98684"/>
            </a:xfrm>
            <a:custGeom>
              <a:avLst/>
              <a:gdLst>
                <a:gd name="connsiteX0" fmla="*/ 16151 w 131908"/>
                <a:gd name="connsiteY0" fmla="*/ 37436 h 98683"/>
                <a:gd name="connsiteX1" fmla="*/ 34124 w 131908"/>
                <a:gd name="connsiteY1" fmla="*/ 103225 h 98683"/>
                <a:gd name="connsiteX2" fmla="*/ 127614 w 131908"/>
                <a:gd name="connsiteY2" fmla="*/ 62929 h 98683"/>
                <a:gd name="connsiteX3" fmla="*/ 146081 w 131908"/>
                <a:gd name="connsiteY3" fmla="*/ 18851 h 98683"/>
                <a:gd name="connsiteX4" fmla="*/ 96616 w 131908"/>
                <a:gd name="connsiteY4" fmla="*/ 2403 h 98683"/>
                <a:gd name="connsiteX5" fmla="*/ 16151 w 131908"/>
                <a:gd name="connsiteY5" fmla="*/ 37436 h 9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908" h="98683">
                  <a:moveTo>
                    <a:pt x="16151" y="37436"/>
                  </a:moveTo>
                  <a:cubicBezTo>
                    <a:pt x="-8252" y="57502"/>
                    <a:pt x="-7098" y="95002"/>
                    <a:pt x="34124" y="103225"/>
                  </a:cubicBezTo>
                  <a:cubicBezTo>
                    <a:pt x="61660" y="108488"/>
                    <a:pt x="104860" y="75594"/>
                    <a:pt x="127614" y="62929"/>
                  </a:cubicBezTo>
                  <a:cubicBezTo>
                    <a:pt x="142996" y="54041"/>
                    <a:pt x="150550" y="36013"/>
                    <a:pt x="146081" y="18851"/>
                  </a:cubicBezTo>
                  <a:cubicBezTo>
                    <a:pt x="135288" y="2750"/>
                    <a:pt x="114935" y="-4018"/>
                    <a:pt x="96616" y="2403"/>
                  </a:cubicBezTo>
                  <a:cubicBezTo>
                    <a:pt x="67658" y="8418"/>
                    <a:pt x="40262" y="20346"/>
                    <a:pt x="16151" y="37436"/>
                  </a:cubicBezTo>
                  <a:close/>
                </a:path>
              </a:pathLst>
            </a:custGeom>
            <a:solidFill>
              <a:schemeClr val="accent4"/>
            </a:solidFill>
            <a:ln w="16481" cap="flat">
              <a:noFill/>
              <a:prstDash val="solid"/>
              <a:miter/>
            </a:ln>
          </p:spPr>
          <p:txBody>
            <a:bodyPr rtlCol="0" anchor="ctr"/>
            <a:lstStyle/>
            <a:p>
              <a:endParaRPr lang="en-US"/>
            </a:p>
          </p:txBody>
        </p:sp>
        <p:sp>
          <p:nvSpPr>
            <p:cNvPr id="582" name="Freeform 581">
              <a:extLst>
                <a:ext uri="{FF2B5EF4-FFF2-40B4-BE49-F238E27FC236}">
                  <a16:creationId xmlns:a16="http://schemas.microsoft.com/office/drawing/2014/main" id="{A4C4802C-1514-AE4C-BB95-0C13E9616D66}"/>
                </a:ext>
              </a:extLst>
            </p:cNvPr>
            <p:cNvSpPr/>
            <p:nvPr/>
          </p:nvSpPr>
          <p:spPr>
            <a:xfrm>
              <a:off x="1374657" y="4995607"/>
              <a:ext cx="115420" cy="427629"/>
            </a:xfrm>
            <a:custGeom>
              <a:avLst/>
              <a:gdLst>
                <a:gd name="connsiteX0" fmla="*/ 119657 w 115420"/>
                <a:gd name="connsiteY0" fmla="*/ 34539 h 427628"/>
                <a:gd name="connsiteX1" fmla="*/ 118502 w 115420"/>
                <a:gd name="connsiteY1" fmla="*/ 50987 h 427628"/>
                <a:gd name="connsiteX2" fmla="*/ 115370 w 115420"/>
                <a:gd name="connsiteY2" fmla="*/ 92434 h 427628"/>
                <a:gd name="connsiteX3" fmla="*/ 111083 w 115420"/>
                <a:gd name="connsiteY3" fmla="*/ 151150 h 427628"/>
                <a:gd name="connsiteX4" fmla="*/ 105971 w 115420"/>
                <a:gd name="connsiteY4" fmla="*/ 218420 h 427628"/>
                <a:gd name="connsiteX5" fmla="*/ 100860 w 115420"/>
                <a:gd name="connsiteY5" fmla="*/ 286182 h 427628"/>
                <a:gd name="connsiteX6" fmla="*/ 96408 w 115420"/>
                <a:gd name="connsiteY6" fmla="*/ 345557 h 427628"/>
                <a:gd name="connsiteX7" fmla="*/ 93275 w 115420"/>
                <a:gd name="connsiteY7" fmla="*/ 388155 h 427628"/>
                <a:gd name="connsiteX8" fmla="*/ 89977 w 115420"/>
                <a:gd name="connsiteY8" fmla="*/ 410853 h 427628"/>
                <a:gd name="connsiteX9" fmla="*/ 68047 w 115420"/>
                <a:gd name="connsiteY9" fmla="*/ 427300 h 427628"/>
                <a:gd name="connsiteX10" fmla="*/ 31772 w 115420"/>
                <a:gd name="connsiteY10" fmla="*/ 406576 h 427628"/>
                <a:gd name="connsiteX11" fmla="*/ 4401 w 115420"/>
                <a:gd name="connsiteY11" fmla="*/ 187170 h 427628"/>
                <a:gd name="connsiteX12" fmla="*/ 10008 w 115420"/>
                <a:gd name="connsiteY12" fmla="*/ 0 h 427628"/>
                <a:gd name="connsiteX13" fmla="*/ 65904 w 115420"/>
                <a:gd name="connsiteY13" fmla="*/ 15132 h 4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20" h="427628">
                  <a:moveTo>
                    <a:pt x="119657" y="34539"/>
                  </a:moveTo>
                  <a:cubicBezTo>
                    <a:pt x="119657" y="39803"/>
                    <a:pt x="118832" y="45066"/>
                    <a:pt x="118502" y="50987"/>
                  </a:cubicBezTo>
                  <a:lnTo>
                    <a:pt x="115370" y="92434"/>
                  </a:lnTo>
                  <a:cubicBezTo>
                    <a:pt x="113886" y="112006"/>
                    <a:pt x="112402" y="131578"/>
                    <a:pt x="111083" y="151150"/>
                  </a:cubicBezTo>
                  <a:cubicBezTo>
                    <a:pt x="109269" y="173519"/>
                    <a:pt x="107620" y="196052"/>
                    <a:pt x="105971" y="218420"/>
                  </a:cubicBezTo>
                  <a:cubicBezTo>
                    <a:pt x="104322" y="240788"/>
                    <a:pt x="102509" y="263650"/>
                    <a:pt x="100860" y="286182"/>
                  </a:cubicBezTo>
                  <a:lnTo>
                    <a:pt x="96408" y="345557"/>
                  </a:lnTo>
                  <a:cubicBezTo>
                    <a:pt x="95418" y="359702"/>
                    <a:pt x="94264" y="374011"/>
                    <a:pt x="93275" y="388155"/>
                  </a:cubicBezTo>
                  <a:cubicBezTo>
                    <a:pt x="93628" y="395861"/>
                    <a:pt x="92509" y="403564"/>
                    <a:pt x="89977" y="410853"/>
                  </a:cubicBezTo>
                  <a:cubicBezTo>
                    <a:pt x="84900" y="418799"/>
                    <a:pt x="77110" y="424642"/>
                    <a:pt x="68047" y="427300"/>
                  </a:cubicBezTo>
                  <a:cubicBezTo>
                    <a:pt x="52878" y="431905"/>
                    <a:pt x="31278" y="425819"/>
                    <a:pt x="31772" y="406576"/>
                  </a:cubicBezTo>
                  <a:cubicBezTo>
                    <a:pt x="32927" y="369899"/>
                    <a:pt x="11162" y="235360"/>
                    <a:pt x="4401" y="187170"/>
                  </a:cubicBezTo>
                  <a:cubicBezTo>
                    <a:pt x="-7635" y="101973"/>
                    <a:pt x="8689" y="46710"/>
                    <a:pt x="10008" y="0"/>
                  </a:cubicBezTo>
                  <a:lnTo>
                    <a:pt x="65904" y="15132"/>
                  </a:lnTo>
                  <a:close/>
                </a:path>
              </a:pathLst>
            </a:custGeom>
            <a:solidFill>
              <a:srgbClr val="F2CBA7"/>
            </a:solidFill>
            <a:ln w="16481" cap="flat">
              <a:noFill/>
              <a:prstDash val="solid"/>
              <a:miter/>
            </a:ln>
          </p:spPr>
          <p:txBody>
            <a:bodyPr rtlCol="0" anchor="ctr"/>
            <a:lstStyle/>
            <a:p>
              <a:endParaRPr lang="en-US"/>
            </a:p>
          </p:txBody>
        </p:sp>
        <p:sp>
          <p:nvSpPr>
            <p:cNvPr id="583" name="Freeform 582">
              <a:extLst>
                <a:ext uri="{FF2B5EF4-FFF2-40B4-BE49-F238E27FC236}">
                  <a16:creationId xmlns:a16="http://schemas.microsoft.com/office/drawing/2014/main" id="{9B4BD459-A194-194D-AF2F-FBEF20442220}"/>
                </a:ext>
              </a:extLst>
            </p:cNvPr>
            <p:cNvSpPr/>
            <p:nvPr/>
          </p:nvSpPr>
          <p:spPr>
            <a:xfrm>
              <a:off x="1488891" y="5403022"/>
              <a:ext cx="148397" cy="115131"/>
            </a:xfrm>
            <a:custGeom>
              <a:avLst/>
              <a:gdLst>
                <a:gd name="connsiteX0" fmla="*/ 15150 w 148397"/>
                <a:gd name="connsiteY0" fmla="*/ 46859 h 115130"/>
                <a:gd name="connsiteX1" fmla="*/ 1630 w 148397"/>
                <a:gd name="connsiteY1" fmla="*/ 63306 h 115130"/>
                <a:gd name="connsiteX2" fmla="*/ 37740 w 148397"/>
                <a:gd name="connsiteY2" fmla="*/ 120543 h 115130"/>
                <a:gd name="connsiteX3" fmla="*/ 142277 w 148397"/>
                <a:gd name="connsiteY3" fmla="*/ 68898 h 115130"/>
                <a:gd name="connsiteX4" fmla="*/ 159755 w 148397"/>
                <a:gd name="connsiteY4" fmla="*/ 13307 h 115130"/>
                <a:gd name="connsiteX5" fmla="*/ 113587 w 148397"/>
                <a:gd name="connsiteY5" fmla="*/ 5412 h 115130"/>
                <a:gd name="connsiteX6" fmla="*/ 15150 w 148397"/>
                <a:gd name="connsiteY6" fmla="*/ 46859 h 11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397" h="115130">
                  <a:moveTo>
                    <a:pt x="15150" y="46859"/>
                  </a:moveTo>
                  <a:cubicBezTo>
                    <a:pt x="8588" y="50278"/>
                    <a:pt x="3705" y="56217"/>
                    <a:pt x="1630" y="63306"/>
                  </a:cubicBezTo>
                  <a:cubicBezTo>
                    <a:pt x="-6615" y="103931"/>
                    <a:pt x="18118" y="118240"/>
                    <a:pt x="37740" y="120543"/>
                  </a:cubicBezTo>
                  <a:cubicBezTo>
                    <a:pt x="69398" y="124161"/>
                    <a:pt x="117709" y="85181"/>
                    <a:pt x="142277" y="68898"/>
                  </a:cubicBezTo>
                  <a:cubicBezTo>
                    <a:pt x="162090" y="58029"/>
                    <a:pt x="169797" y="33516"/>
                    <a:pt x="159755" y="13307"/>
                  </a:cubicBezTo>
                  <a:cubicBezTo>
                    <a:pt x="153654" y="-4292"/>
                    <a:pt x="137166" y="-1660"/>
                    <a:pt x="113587" y="5412"/>
                  </a:cubicBezTo>
                  <a:cubicBezTo>
                    <a:pt x="80098" y="17571"/>
                    <a:pt x="47245" y="31405"/>
                    <a:pt x="15150" y="46859"/>
                  </a:cubicBezTo>
                  <a:close/>
                </a:path>
              </a:pathLst>
            </a:custGeom>
            <a:solidFill>
              <a:srgbClr val="FFFFFF"/>
            </a:solidFill>
            <a:ln w="16481" cap="flat">
              <a:noFill/>
              <a:prstDash val="solid"/>
              <a:miter/>
            </a:ln>
          </p:spPr>
          <p:txBody>
            <a:bodyPr rtlCol="0" anchor="ctr"/>
            <a:lstStyle/>
            <a:p>
              <a:endParaRPr lang="en-US"/>
            </a:p>
          </p:txBody>
        </p:sp>
        <p:sp>
          <p:nvSpPr>
            <p:cNvPr id="584" name="Freeform 583">
              <a:extLst>
                <a:ext uri="{FF2B5EF4-FFF2-40B4-BE49-F238E27FC236}">
                  <a16:creationId xmlns:a16="http://schemas.microsoft.com/office/drawing/2014/main" id="{5847D2CD-1B42-664C-89E8-D97D6130DC6A}"/>
                </a:ext>
              </a:extLst>
            </p:cNvPr>
            <p:cNvSpPr/>
            <p:nvPr/>
          </p:nvSpPr>
          <p:spPr>
            <a:xfrm>
              <a:off x="1489688" y="5393744"/>
              <a:ext cx="148397" cy="115131"/>
            </a:xfrm>
            <a:custGeom>
              <a:avLst/>
              <a:gdLst>
                <a:gd name="connsiteX0" fmla="*/ 15837 w 148397"/>
                <a:gd name="connsiteY0" fmla="*/ 47584 h 115130"/>
                <a:gd name="connsiteX1" fmla="*/ 39581 w 148397"/>
                <a:gd name="connsiteY1" fmla="*/ 118307 h 115130"/>
                <a:gd name="connsiteX2" fmla="*/ 139667 w 148397"/>
                <a:gd name="connsiteY2" fmla="*/ 68143 h 115130"/>
                <a:gd name="connsiteX3" fmla="*/ 157145 w 148397"/>
                <a:gd name="connsiteY3" fmla="*/ 18801 h 115130"/>
                <a:gd name="connsiteX4" fmla="*/ 101578 w 148397"/>
                <a:gd name="connsiteY4" fmla="*/ 3505 h 115130"/>
                <a:gd name="connsiteX5" fmla="*/ 15837 w 148397"/>
                <a:gd name="connsiteY5" fmla="*/ 47584 h 11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397" h="115130">
                  <a:moveTo>
                    <a:pt x="15837" y="47584"/>
                  </a:moveTo>
                  <a:cubicBezTo>
                    <a:pt x="-9720" y="71103"/>
                    <a:pt x="-6092" y="112221"/>
                    <a:pt x="39581" y="118307"/>
                  </a:cubicBezTo>
                  <a:cubicBezTo>
                    <a:pt x="70250" y="122419"/>
                    <a:pt x="115593" y="83603"/>
                    <a:pt x="139667" y="68143"/>
                  </a:cubicBezTo>
                  <a:cubicBezTo>
                    <a:pt x="155984" y="57511"/>
                    <a:pt x="163144" y="37298"/>
                    <a:pt x="157145" y="18801"/>
                  </a:cubicBezTo>
                  <a:cubicBezTo>
                    <a:pt x="144266" y="1690"/>
                    <a:pt x="121432" y="-4596"/>
                    <a:pt x="101578" y="3505"/>
                  </a:cubicBezTo>
                  <a:cubicBezTo>
                    <a:pt x="70281" y="12205"/>
                    <a:pt x="41101" y="27206"/>
                    <a:pt x="15837" y="47584"/>
                  </a:cubicBezTo>
                  <a:close/>
                </a:path>
              </a:pathLst>
            </a:custGeom>
            <a:solidFill>
              <a:schemeClr val="accent4"/>
            </a:solidFill>
            <a:ln w="16481" cap="flat">
              <a:noFill/>
              <a:prstDash val="solid"/>
              <a:miter/>
            </a:ln>
          </p:spPr>
          <p:txBody>
            <a:bodyPr rtlCol="0" anchor="ctr"/>
            <a:lstStyle/>
            <a:p>
              <a:endParaRPr lang="en-US"/>
            </a:p>
          </p:txBody>
        </p:sp>
        <p:sp>
          <p:nvSpPr>
            <p:cNvPr id="585" name="Freeform 584">
              <a:extLst>
                <a:ext uri="{FF2B5EF4-FFF2-40B4-BE49-F238E27FC236}">
                  <a16:creationId xmlns:a16="http://schemas.microsoft.com/office/drawing/2014/main" id="{C1C42EBA-3712-634B-A32F-6772F090B4ED}"/>
                </a:ext>
              </a:extLst>
            </p:cNvPr>
            <p:cNvSpPr/>
            <p:nvPr/>
          </p:nvSpPr>
          <p:spPr>
            <a:xfrm>
              <a:off x="1441055" y="5010903"/>
              <a:ext cx="49466" cy="394734"/>
            </a:xfrm>
            <a:custGeom>
              <a:avLst/>
              <a:gdLst>
                <a:gd name="connsiteX0" fmla="*/ 53258 w 49465"/>
                <a:gd name="connsiteY0" fmla="*/ 19243 h 394734"/>
                <a:gd name="connsiteX1" fmla="*/ 25557 w 49465"/>
                <a:gd name="connsiteY1" fmla="*/ 389636 h 394734"/>
                <a:gd name="connsiteX2" fmla="*/ 21270 w 49465"/>
                <a:gd name="connsiteY2" fmla="*/ 398188 h 394734"/>
                <a:gd name="connsiteX3" fmla="*/ 18962 w 49465"/>
                <a:gd name="connsiteY3" fmla="*/ 400326 h 394734"/>
                <a:gd name="connsiteX4" fmla="*/ 21105 w 49465"/>
                <a:gd name="connsiteY4" fmla="*/ 162992 h 394734"/>
                <a:gd name="connsiteX5" fmla="*/ 4617 w 49465"/>
                <a:gd name="connsiteY5" fmla="*/ 14145 h 394734"/>
                <a:gd name="connsiteX6" fmla="*/ 0 w 49465"/>
                <a:gd name="connsiteY6" fmla="*/ 0 h 39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65" h="394734">
                  <a:moveTo>
                    <a:pt x="53258" y="19243"/>
                  </a:moveTo>
                  <a:lnTo>
                    <a:pt x="25557" y="389636"/>
                  </a:lnTo>
                  <a:cubicBezTo>
                    <a:pt x="25239" y="392917"/>
                    <a:pt x="23711" y="395965"/>
                    <a:pt x="21270" y="398188"/>
                  </a:cubicBezTo>
                  <a:lnTo>
                    <a:pt x="18962" y="400326"/>
                  </a:lnTo>
                  <a:cubicBezTo>
                    <a:pt x="18962" y="367432"/>
                    <a:pt x="21600" y="213814"/>
                    <a:pt x="21105" y="162992"/>
                  </a:cubicBezTo>
                  <a:cubicBezTo>
                    <a:pt x="18768" y="113079"/>
                    <a:pt x="13261" y="63363"/>
                    <a:pt x="4617" y="14145"/>
                  </a:cubicBezTo>
                  <a:lnTo>
                    <a:pt x="0" y="0"/>
                  </a:lnTo>
                  <a:close/>
                </a:path>
              </a:pathLst>
            </a:custGeom>
            <a:solidFill>
              <a:srgbClr val="F4DAC4"/>
            </a:solidFill>
            <a:ln w="16481" cap="flat">
              <a:noFill/>
              <a:prstDash val="solid"/>
              <a:miter/>
            </a:ln>
          </p:spPr>
          <p:txBody>
            <a:bodyPr rtlCol="0" anchor="ctr"/>
            <a:lstStyle/>
            <a:p>
              <a:endParaRPr lang="en-US"/>
            </a:p>
          </p:txBody>
        </p:sp>
        <p:sp>
          <p:nvSpPr>
            <p:cNvPr id="586" name="Freeform 585">
              <a:extLst>
                <a:ext uri="{FF2B5EF4-FFF2-40B4-BE49-F238E27FC236}">
                  <a16:creationId xmlns:a16="http://schemas.microsoft.com/office/drawing/2014/main" id="{8B4B4FDF-1FAB-3C46-AAF4-6FDD27B59ABD}"/>
                </a:ext>
              </a:extLst>
            </p:cNvPr>
            <p:cNvSpPr/>
            <p:nvPr/>
          </p:nvSpPr>
          <p:spPr>
            <a:xfrm>
              <a:off x="1477797" y="5020607"/>
              <a:ext cx="115420" cy="444076"/>
            </a:xfrm>
            <a:custGeom>
              <a:avLst/>
              <a:gdLst>
                <a:gd name="connsiteX0" fmla="*/ 128639 w 115420"/>
                <a:gd name="connsiteY0" fmla="*/ 1151 h 444075"/>
                <a:gd name="connsiteX1" fmla="*/ 127320 w 115420"/>
                <a:gd name="connsiteY1" fmla="*/ 14638 h 444075"/>
                <a:gd name="connsiteX2" fmla="*/ 123857 w 115420"/>
                <a:gd name="connsiteY2" fmla="*/ 50822 h 444075"/>
                <a:gd name="connsiteX3" fmla="*/ 118911 w 115420"/>
                <a:gd name="connsiteY3" fmla="*/ 103618 h 444075"/>
                <a:gd name="connsiteX4" fmla="*/ 112810 w 115420"/>
                <a:gd name="connsiteY4" fmla="*/ 166611 h 444075"/>
                <a:gd name="connsiteX5" fmla="*/ 106215 w 115420"/>
                <a:gd name="connsiteY5" fmla="*/ 233880 h 444075"/>
                <a:gd name="connsiteX6" fmla="*/ 99949 w 115420"/>
                <a:gd name="connsiteY6" fmla="*/ 299669 h 444075"/>
                <a:gd name="connsiteX7" fmla="*/ 94673 w 115420"/>
                <a:gd name="connsiteY7" fmla="*/ 356577 h 444075"/>
                <a:gd name="connsiteX8" fmla="*/ 90550 w 115420"/>
                <a:gd name="connsiteY8" fmla="*/ 399010 h 444075"/>
                <a:gd name="connsiteX9" fmla="*/ 82801 w 115420"/>
                <a:gd name="connsiteY9" fmla="*/ 433714 h 444075"/>
                <a:gd name="connsiteX10" fmla="*/ 78514 w 115420"/>
                <a:gd name="connsiteY10" fmla="*/ 437168 h 444075"/>
                <a:gd name="connsiteX11" fmla="*/ 42734 w 115420"/>
                <a:gd name="connsiteY11" fmla="*/ 444569 h 444075"/>
                <a:gd name="connsiteX12" fmla="*/ 26245 w 115420"/>
                <a:gd name="connsiteY12" fmla="*/ 428122 h 444075"/>
                <a:gd name="connsiteX13" fmla="*/ 20474 w 115420"/>
                <a:gd name="connsiteY13" fmla="*/ 276972 h 444075"/>
                <a:gd name="connsiteX14" fmla="*/ 12559 w 115420"/>
                <a:gd name="connsiteY14" fmla="*/ 0 h 444075"/>
                <a:gd name="connsiteX15" fmla="*/ 90880 w 115420"/>
                <a:gd name="connsiteY15" fmla="*/ 0 h 44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420" h="444075">
                  <a:moveTo>
                    <a:pt x="128639" y="1151"/>
                  </a:moveTo>
                  <a:cubicBezTo>
                    <a:pt x="128639" y="5592"/>
                    <a:pt x="127650" y="10033"/>
                    <a:pt x="127320" y="14638"/>
                  </a:cubicBezTo>
                  <a:lnTo>
                    <a:pt x="123857" y="50822"/>
                  </a:lnTo>
                  <a:lnTo>
                    <a:pt x="118911" y="103618"/>
                  </a:lnTo>
                  <a:cubicBezTo>
                    <a:pt x="116932" y="124670"/>
                    <a:pt x="114953" y="145723"/>
                    <a:pt x="112810" y="166611"/>
                  </a:cubicBezTo>
                  <a:lnTo>
                    <a:pt x="106215" y="233880"/>
                  </a:lnTo>
                  <a:lnTo>
                    <a:pt x="99949" y="299669"/>
                  </a:lnTo>
                  <a:cubicBezTo>
                    <a:pt x="98300" y="318583"/>
                    <a:pt x="96486" y="337498"/>
                    <a:pt x="94673" y="356577"/>
                  </a:cubicBezTo>
                  <a:cubicBezTo>
                    <a:pt x="93353" y="370721"/>
                    <a:pt x="92034" y="384866"/>
                    <a:pt x="90550" y="399010"/>
                  </a:cubicBezTo>
                  <a:cubicBezTo>
                    <a:pt x="89561" y="409866"/>
                    <a:pt x="90550" y="425490"/>
                    <a:pt x="82801" y="433714"/>
                  </a:cubicBezTo>
                  <a:cubicBezTo>
                    <a:pt x="81523" y="435041"/>
                    <a:pt x="80083" y="436201"/>
                    <a:pt x="78514" y="437168"/>
                  </a:cubicBezTo>
                  <a:cubicBezTo>
                    <a:pt x="67971" y="444100"/>
                    <a:pt x="55170" y="446748"/>
                    <a:pt x="42734" y="444569"/>
                  </a:cubicBezTo>
                  <a:cubicBezTo>
                    <a:pt x="34984" y="443089"/>
                    <a:pt x="26245" y="437168"/>
                    <a:pt x="26245" y="428122"/>
                  </a:cubicBezTo>
                  <a:cubicBezTo>
                    <a:pt x="27794" y="377666"/>
                    <a:pt x="25866" y="327164"/>
                    <a:pt x="20474" y="276972"/>
                  </a:cubicBezTo>
                  <a:cubicBezTo>
                    <a:pt x="13219" y="213814"/>
                    <a:pt x="-16625" y="102795"/>
                    <a:pt x="12559" y="0"/>
                  </a:cubicBezTo>
                  <a:lnTo>
                    <a:pt x="90880" y="0"/>
                  </a:lnTo>
                  <a:close/>
                </a:path>
              </a:pathLst>
            </a:custGeom>
            <a:solidFill>
              <a:srgbClr val="F2CBA7"/>
            </a:solidFill>
            <a:ln w="16481" cap="flat">
              <a:noFill/>
              <a:prstDash val="solid"/>
              <a:miter/>
            </a:ln>
          </p:spPr>
          <p:txBody>
            <a:bodyPr rtlCol="0" anchor="ctr"/>
            <a:lstStyle/>
            <a:p>
              <a:endParaRPr lang="en-US"/>
            </a:p>
          </p:txBody>
        </p:sp>
        <p:sp>
          <p:nvSpPr>
            <p:cNvPr id="587" name="Freeform 586">
              <a:extLst>
                <a:ext uri="{FF2B5EF4-FFF2-40B4-BE49-F238E27FC236}">
                  <a16:creationId xmlns:a16="http://schemas.microsoft.com/office/drawing/2014/main" id="{416964D8-A40B-7048-A37C-DB83C285789B}"/>
                </a:ext>
              </a:extLst>
            </p:cNvPr>
            <p:cNvSpPr/>
            <p:nvPr/>
          </p:nvSpPr>
          <p:spPr>
            <a:xfrm>
              <a:off x="1561257" y="5020772"/>
              <a:ext cx="32977" cy="427629"/>
            </a:xfrm>
            <a:custGeom>
              <a:avLst/>
              <a:gdLst>
                <a:gd name="connsiteX0" fmla="*/ 45179 w 32977"/>
                <a:gd name="connsiteY0" fmla="*/ 987 h 427628"/>
                <a:gd name="connsiteX1" fmla="*/ 5276 w 32977"/>
                <a:gd name="connsiteY1" fmla="*/ 421708 h 427628"/>
                <a:gd name="connsiteX2" fmla="*/ 2968 w 32977"/>
                <a:gd name="connsiteY2" fmla="*/ 429274 h 427628"/>
                <a:gd name="connsiteX3" fmla="*/ 0 w 32977"/>
                <a:gd name="connsiteY3" fmla="*/ 432399 h 427628"/>
                <a:gd name="connsiteX4" fmla="*/ 13686 w 32977"/>
                <a:gd name="connsiteY4" fmla="*/ 89802 h 427628"/>
                <a:gd name="connsiteX5" fmla="*/ 6431 w 32977"/>
                <a:gd name="connsiteY5" fmla="*/ 16447 h 427628"/>
                <a:gd name="connsiteX6" fmla="*/ 8574 w 32977"/>
                <a:gd name="connsiteY6" fmla="*/ 0 h 4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77" h="427628">
                  <a:moveTo>
                    <a:pt x="45179" y="987"/>
                  </a:moveTo>
                  <a:lnTo>
                    <a:pt x="5276" y="421708"/>
                  </a:lnTo>
                  <a:cubicBezTo>
                    <a:pt x="5135" y="424380"/>
                    <a:pt x="4343" y="426976"/>
                    <a:pt x="2968" y="429274"/>
                  </a:cubicBezTo>
                  <a:lnTo>
                    <a:pt x="0" y="432399"/>
                  </a:lnTo>
                  <a:cubicBezTo>
                    <a:pt x="2473" y="373188"/>
                    <a:pt x="12531" y="126808"/>
                    <a:pt x="13686" y="89802"/>
                  </a:cubicBezTo>
                  <a:cubicBezTo>
                    <a:pt x="14705" y="65133"/>
                    <a:pt x="12263" y="40442"/>
                    <a:pt x="6431" y="16447"/>
                  </a:cubicBezTo>
                  <a:lnTo>
                    <a:pt x="8574" y="0"/>
                  </a:lnTo>
                  <a:close/>
                </a:path>
              </a:pathLst>
            </a:custGeom>
            <a:solidFill>
              <a:srgbClr val="F4DAC4"/>
            </a:solidFill>
            <a:ln w="16481" cap="flat">
              <a:noFill/>
              <a:prstDash val="solid"/>
              <a:miter/>
            </a:ln>
          </p:spPr>
          <p:txBody>
            <a:bodyPr rtlCol="0" anchor="ctr"/>
            <a:lstStyle/>
            <a:p>
              <a:endParaRPr lang="en-US"/>
            </a:p>
          </p:txBody>
        </p:sp>
        <p:sp>
          <p:nvSpPr>
            <p:cNvPr id="588" name="Freeform 587">
              <a:extLst>
                <a:ext uri="{FF2B5EF4-FFF2-40B4-BE49-F238E27FC236}">
                  <a16:creationId xmlns:a16="http://schemas.microsoft.com/office/drawing/2014/main" id="{FBDD1068-58AD-C648-9058-06027BB4BA14}"/>
                </a:ext>
              </a:extLst>
            </p:cNvPr>
            <p:cNvSpPr/>
            <p:nvPr/>
          </p:nvSpPr>
          <p:spPr>
            <a:xfrm>
              <a:off x="1298590" y="4125044"/>
              <a:ext cx="98931" cy="328945"/>
            </a:xfrm>
            <a:custGeom>
              <a:avLst/>
              <a:gdLst>
                <a:gd name="connsiteX0" fmla="*/ 71070 w 98931"/>
                <a:gd name="connsiteY0" fmla="*/ 93595 h 328945"/>
                <a:gd name="connsiteX1" fmla="*/ 91846 w 98931"/>
                <a:gd name="connsiteY1" fmla="*/ 342771 h 328945"/>
                <a:gd name="connsiteX2" fmla="*/ 829 w 98931"/>
                <a:gd name="connsiteY2" fmla="*/ 227640 h 328945"/>
                <a:gd name="connsiteX3" fmla="*/ 37598 w 98931"/>
                <a:gd name="connsiteY3" fmla="*/ 2971 h 328945"/>
                <a:gd name="connsiteX4" fmla="*/ 70575 w 98931"/>
                <a:gd name="connsiteY4" fmla="*/ 62016 h 328945"/>
                <a:gd name="connsiteX5" fmla="*/ 71070 w 98931"/>
                <a:gd name="connsiteY5" fmla="*/ 93595 h 32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931" h="328945">
                  <a:moveTo>
                    <a:pt x="71070" y="93595"/>
                  </a:moveTo>
                  <a:cubicBezTo>
                    <a:pt x="68762" y="139976"/>
                    <a:pt x="117898" y="333561"/>
                    <a:pt x="91846" y="342771"/>
                  </a:cubicBezTo>
                  <a:cubicBezTo>
                    <a:pt x="57220" y="354942"/>
                    <a:pt x="5445" y="245568"/>
                    <a:pt x="829" y="227640"/>
                  </a:cubicBezTo>
                  <a:cubicBezTo>
                    <a:pt x="-3788" y="209713"/>
                    <a:pt x="11216" y="75503"/>
                    <a:pt x="37598" y="2971"/>
                  </a:cubicBezTo>
                  <a:cubicBezTo>
                    <a:pt x="54087" y="-11009"/>
                    <a:pt x="64804" y="26984"/>
                    <a:pt x="70575" y="62016"/>
                  </a:cubicBezTo>
                  <a:cubicBezTo>
                    <a:pt x="71747" y="72503"/>
                    <a:pt x="71913" y="83077"/>
                    <a:pt x="71070" y="93595"/>
                  </a:cubicBezTo>
                  <a:close/>
                </a:path>
              </a:pathLst>
            </a:custGeom>
            <a:solidFill>
              <a:srgbClr val="B68000"/>
            </a:solidFill>
            <a:ln w="16481" cap="flat">
              <a:noFill/>
              <a:prstDash val="solid"/>
              <a:miter/>
            </a:ln>
          </p:spPr>
          <p:txBody>
            <a:bodyPr rtlCol="0" anchor="ctr"/>
            <a:lstStyle/>
            <a:p>
              <a:endParaRPr lang="en-US"/>
            </a:p>
          </p:txBody>
        </p:sp>
        <p:sp>
          <p:nvSpPr>
            <p:cNvPr id="589" name="Freeform 588">
              <a:extLst>
                <a:ext uri="{FF2B5EF4-FFF2-40B4-BE49-F238E27FC236}">
                  <a16:creationId xmlns:a16="http://schemas.microsoft.com/office/drawing/2014/main" id="{C28B8BB6-ABE9-9840-A4EF-E93B7DF6C24E}"/>
                </a:ext>
              </a:extLst>
            </p:cNvPr>
            <p:cNvSpPr/>
            <p:nvPr/>
          </p:nvSpPr>
          <p:spPr>
            <a:xfrm>
              <a:off x="1298590" y="4125044"/>
              <a:ext cx="98931" cy="328945"/>
            </a:xfrm>
            <a:custGeom>
              <a:avLst/>
              <a:gdLst>
                <a:gd name="connsiteX0" fmla="*/ 71070 w 98931"/>
                <a:gd name="connsiteY0" fmla="*/ 93595 h 328945"/>
                <a:gd name="connsiteX1" fmla="*/ 91846 w 98931"/>
                <a:gd name="connsiteY1" fmla="*/ 342771 h 328945"/>
                <a:gd name="connsiteX2" fmla="*/ 829 w 98931"/>
                <a:gd name="connsiteY2" fmla="*/ 227640 h 328945"/>
                <a:gd name="connsiteX3" fmla="*/ 37598 w 98931"/>
                <a:gd name="connsiteY3" fmla="*/ 2971 h 328945"/>
                <a:gd name="connsiteX4" fmla="*/ 70575 w 98931"/>
                <a:gd name="connsiteY4" fmla="*/ 62016 h 328945"/>
                <a:gd name="connsiteX5" fmla="*/ 71070 w 98931"/>
                <a:gd name="connsiteY5" fmla="*/ 93595 h 32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931" h="328945">
                  <a:moveTo>
                    <a:pt x="71070" y="93595"/>
                  </a:moveTo>
                  <a:cubicBezTo>
                    <a:pt x="68762" y="139976"/>
                    <a:pt x="117898" y="333561"/>
                    <a:pt x="91846" y="342771"/>
                  </a:cubicBezTo>
                  <a:cubicBezTo>
                    <a:pt x="57220" y="354942"/>
                    <a:pt x="5445" y="245568"/>
                    <a:pt x="829" y="227640"/>
                  </a:cubicBezTo>
                  <a:cubicBezTo>
                    <a:pt x="-3788" y="209713"/>
                    <a:pt x="11216" y="75503"/>
                    <a:pt x="37598" y="2971"/>
                  </a:cubicBezTo>
                  <a:cubicBezTo>
                    <a:pt x="54087" y="-11009"/>
                    <a:pt x="64804" y="26984"/>
                    <a:pt x="70575" y="62016"/>
                  </a:cubicBezTo>
                  <a:cubicBezTo>
                    <a:pt x="71747" y="72503"/>
                    <a:pt x="71913" y="83077"/>
                    <a:pt x="71070" y="93595"/>
                  </a:cubicBezTo>
                  <a:close/>
                </a:path>
              </a:pathLst>
            </a:custGeom>
            <a:solidFill>
              <a:schemeClr val="accent5">
                <a:lumMod val="75000"/>
              </a:schemeClr>
            </a:solidFill>
            <a:ln w="16481" cap="flat">
              <a:noFill/>
              <a:prstDash val="solid"/>
              <a:miter/>
            </a:ln>
          </p:spPr>
          <p:txBody>
            <a:bodyPr rtlCol="0" anchor="ctr"/>
            <a:lstStyle/>
            <a:p>
              <a:endParaRPr lang="en-US"/>
            </a:p>
          </p:txBody>
        </p:sp>
        <p:sp>
          <p:nvSpPr>
            <p:cNvPr id="590" name="Freeform 589">
              <a:extLst>
                <a:ext uri="{FF2B5EF4-FFF2-40B4-BE49-F238E27FC236}">
                  <a16:creationId xmlns:a16="http://schemas.microsoft.com/office/drawing/2014/main" id="{E81B74D1-5DC8-A74F-AD1B-3D9C2FB1C0C2}"/>
                </a:ext>
              </a:extLst>
            </p:cNvPr>
            <p:cNvSpPr/>
            <p:nvPr/>
          </p:nvSpPr>
          <p:spPr>
            <a:xfrm>
              <a:off x="1330105" y="4574064"/>
              <a:ext cx="313283" cy="476970"/>
            </a:xfrm>
            <a:custGeom>
              <a:avLst/>
              <a:gdLst>
                <a:gd name="connsiteX0" fmla="*/ 286884 w 313283"/>
                <a:gd name="connsiteY0" fmla="*/ 455096 h 476970"/>
                <a:gd name="connsiteX1" fmla="*/ 274682 w 313283"/>
                <a:gd name="connsiteY1" fmla="*/ 464799 h 476970"/>
                <a:gd name="connsiteX2" fmla="*/ 264294 w 313283"/>
                <a:gd name="connsiteY2" fmla="*/ 469569 h 476970"/>
                <a:gd name="connsiteX3" fmla="*/ 220270 w 313283"/>
                <a:gd name="connsiteY3" fmla="*/ 477135 h 476970"/>
                <a:gd name="connsiteX4" fmla="*/ 37082 w 313283"/>
                <a:gd name="connsiteY4" fmla="*/ 427793 h 476970"/>
                <a:gd name="connsiteX5" fmla="*/ 31805 w 313283"/>
                <a:gd name="connsiteY5" fmla="*/ 418583 h 476970"/>
                <a:gd name="connsiteX6" fmla="*/ 31805 w 313283"/>
                <a:gd name="connsiteY6" fmla="*/ 371214 h 476970"/>
                <a:gd name="connsiteX7" fmla="*/ 3775 w 313283"/>
                <a:gd name="connsiteY7" fmla="*/ 122861 h 476970"/>
                <a:gd name="connsiteX8" fmla="*/ 3775 w 313283"/>
                <a:gd name="connsiteY8" fmla="*/ 43585 h 476970"/>
                <a:gd name="connsiteX9" fmla="*/ 8227 w 313283"/>
                <a:gd name="connsiteY9" fmla="*/ 23519 h 476970"/>
                <a:gd name="connsiteX10" fmla="*/ 13173 w 313283"/>
                <a:gd name="connsiteY10" fmla="*/ 0 h 476970"/>
                <a:gd name="connsiteX11" fmla="*/ 13173 w 313283"/>
                <a:gd name="connsiteY11" fmla="*/ 0 h 476970"/>
                <a:gd name="connsiteX12" fmla="*/ 309968 w 313283"/>
                <a:gd name="connsiteY12" fmla="*/ 31743 h 476970"/>
                <a:gd name="connsiteX13" fmla="*/ 286884 w 313283"/>
                <a:gd name="connsiteY13" fmla="*/ 455096 h 47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283" h="476970">
                  <a:moveTo>
                    <a:pt x="286884" y="455096"/>
                  </a:moveTo>
                  <a:cubicBezTo>
                    <a:pt x="283697" y="459300"/>
                    <a:pt x="279501" y="462637"/>
                    <a:pt x="274682" y="464799"/>
                  </a:cubicBezTo>
                  <a:lnTo>
                    <a:pt x="264294" y="469569"/>
                  </a:lnTo>
                  <a:cubicBezTo>
                    <a:pt x="250522" y="475846"/>
                    <a:pt x="235354" y="478453"/>
                    <a:pt x="220270" y="477135"/>
                  </a:cubicBezTo>
                  <a:cubicBezTo>
                    <a:pt x="142279" y="475326"/>
                    <a:pt x="60001" y="438813"/>
                    <a:pt x="37082" y="427793"/>
                  </a:cubicBezTo>
                  <a:cubicBezTo>
                    <a:pt x="33583" y="426106"/>
                    <a:pt x="31486" y="422445"/>
                    <a:pt x="31805" y="418583"/>
                  </a:cubicBezTo>
                  <a:cubicBezTo>
                    <a:pt x="33202" y="402824"/>
                    <a:pt x="33202" y="386973"/>
                    <a:pt x="31805" y="371214"/>
                  </a:cubicBezTo>
                  <a:cubicBezTo>
                    <a:pt x="28508" y="327629"/>
                    <a:pt x="15317" y="176479"/>
                    <a:pt x="3775" y="122861"/>
                  </a:cubicBezTo>
                  <a:cubicBezTo>
                    <a:pt x="-1258" y="96674"/>
                    <a:pt x="-1258" y="69772"/>
                    <a:pt x="3775" y="43585"/>
                  </a:cubicBezTo>
                  <a:cubicBezTo>
                    <a:pt x="5423" y="36348"/>
                    <a:pt x="7072" y="29440"/>
                    <a:pt x="8227" y="23519"/>
                  </a:cubicBezTo>
                  <a:cubicBezTo>
                    <a:pt x="11030" y="11020"/>
                    <a:pt x="12843" y="2138"/>
                    <a:pt x="13173" y="0"/>
                  </a:cubicBezTo>
                  <a:lnTo>
                    <a:pt x="13173" y="0"/>
                  </a:lnTo>
                  <a:lnTo>
                    <a:pt x="309968" y="31743"/>
                  </a:lnTo>
                  <a:cubicBezTo>
                    <a:pt x="339647" y="209374"/>
                    <a:pt x="286884" y="455096"/>
                    <a:pt x="286884" y="455096"/>
                  </a:cubicBezTo>
                  <a:close/>
                </a:path>
              </a:pathLst>
            </a:custGeom>
            <a:solidFill>
              <a:schemeClr val="accent4"/>
            </a:solidFill>
            <a:ln w="16481" cap="flat">
              <a:noFill/>
              <a:prstDash val="solid"/>
              <a:miter/>
            </a:ln>
          </p:spPr>
          <p:txBody>
            <a:bodyPr rtlCol="0" anchor="ctr"/>
            <a:lstStyle/>
            <a:p>
              <a:endParaRPr lang="en-US"/>
            </a:p>
          </p:txBody>
        </p:sp>
        <p:sp>
          <p:nvSpPr>
            <p:cNvPr id="591" name="Freeform 590">
              <a:extLst>
                <a:ext uri="{FF2B5EF4-FFF2-40B4-BE49-F238E27FC236}">
                  <a16:creationId xmlns:a16="http://schemas.microsoft.com/office/drawing/2014/main" id="{2FD07BDB-A43F-4C4A-B2C8-0B6D6EFE4B4B}"/>
                </a:ext>
              </a:extLst>
            </p:cNvPr>
            <p:cNvSpPr/>
            <p:nvPr/>
          </p:nvSpPr>
          <p:spPr>
            <a:xfrm>
              <a:off x="1336353" y="4574064"/>
              <a:ext cx="296794" cy="460523"/>
            </a:xfrm>
            <a:custGeom>
              <a:avLst/>
              <a:gdLst>
                <a:gd name="connsiteX0" fmla="*/ 280636 w 296794"/>
                <a:gd name="connsiteY0" fmla="*/ 455096 h 460523"/>
                <a:gd name="connsiteX1" fmla="*/ 268434 w 296794"/>
                <a:gd name="connsiteY1" fmla="*/ 464799 h 460523"/>
                <a:gd name="connsiteX2" fmla="*/ 258046 w 296794"/>
                <a:gd name="connsiteY2" fmla="*/ 469569 h 460523"/>
                <a:gd name="connsiteX3" fmla="*/ 271402 w 296794"/>
                <a:gd name="connsiteY3" fmla="*/ 89637 h 460523"/>
                <a:gd name="connsiteX4" fmla="*/ 131909 w 296794"/>
                <a:gd name="connsiteY4" fmla="*/ 71217 h 460523"/>
                <a:gd name="connsiteX5" fmla="*/ 0 w 296794"/>
                <a:gd name="connsiteY5" fmla="*/ 23520 h 460523"/>
                <a:gd name="connsiteX6" fmla="*/ 4947 w 296794"/>
                <a:gd name="connsiteY6" fmla="*/ 0 h 460523"/>
                <a:gd name="connsiteX7" fmla="*/ 301741 w 296794"/>
                <a:gd name="connsiteY7" fmla="*/ 31250 h 460523"/>
                <a:gd name="connsiteX8" fmla="*/ 280636 w 296794"/>
                <a:gd name="connsiteY8" fmla="*/ 455096 h 46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794" h="460523">
                  <a:moveTo>
                    <a:pt x="280636" y="455096"/>
                  </a:moveTo>
                  <a:cubicBezTo>
                    <a:pt x="277449" y="459300"/>
                    <a:pt x="273253" y="462637"/>
                    <a:pt x="268434" y="464799"/>
                  </a:cubicBezTo>
                  <a:lnTo>
                    <a:pt x="258046" y="469569"/>
                  </a:lnTo>
                  <a:cubicBezTo>
                    <a:pt x="271567" y="378287"/>
                    <a:pt x="339170" y="149835"/>
                    <a:pt x="271402" y="89637"/>
                  </a:cubicBezTo>
                  <a:cubicBezTo>
                    <a:pt x="244361" y="65624"/>
                    <a:pt x="217649" y="81249"/>
                    <a:pt x="131909" y="71217"/>
                  </a:cubicBezTo>
                  <a:cubicBezTo>
                    <a:pt x="84563" y="66880"/>
                    <a:pt x="39134" y="50454"/>
                    <a:pt x="0" y="23520"/>
                  </a:cubicBezTo>
                  <a:cubicBezTo>
                    <a:pt x="2803" y="11020"/>
                    <a:pt x="4617" y="2138"/>
                    <a:pt x="4947" y="0"/>
                  </a:cubicBezTo>
                  <a:lnTo>
                    <a:pt x="301741" y="31250"/>
                  </a:lnTo>
                  <a:cubicBezTo>
                    <a:pt x="333399" y="209374"/>
                    <a:pt x="280636" y="455096"/>
                    <a:pt x="280636" y="455096"/>
                  </a:cubicBezTo>
                  <a:close/>
                </a:path>
              </a:pathLst>
            </a:custGeom>
            <a:solidFill>
              <a:schemeClr val="accent4">
                <a:lumMod val="75000"/>
              </a:schemeClr>
            </a:solidFill>
            <a:ln w="16481" cap="flat">
              <a:noFill/>
              <a:prstDash val="solid"/>
              <a:miter/>
            </a:ln>
          </p:spPr>
          <p:txBody>
            <a:bodyPr rtlCol="0" anchor="ctr"/>
            <a:lstStyle/>
            <a:p>
              <a:endParaRPr lang="en-US"/>
            </a:p>
          </p:txBody>
        </p:sp>
        <p:sp>
          <p:nvSpPr>
            <p:cNvPr id="592" name="Freeform 591">
              <a:extLst>
                <a:ext uri="{FF2B5EF4-FFF2-40B4-BE49-F238E27FC236}">
                  <a16:creationId xmlns:a16="http://schemas.microsoft.com/office/drawing/2014/main" id="{1D12AFB4-5676-C341-BC42-C55B51309AE8}"/>
                </a:ext>
              </a:extLst>
            </p:cNvPr>
            <p:cNvSpPr/>
            <p:nvPr/>
          </p:nvSpPr>
          <p:spPr>
            <a:xfrm>
              <a:off x="1325659" y="4087390"/>
              <a:ext cx="313283" cy="542759"/>
            </a:xfrm>
            <a:custGeom>
              <a:avLst/>
              <a:gdLst>
                <a:gd name="connsiteX0" fmla="*/ 326450 w 313283"/>
                <a:gd name="connsiteY0" fmla="*/ 507891 h 542759"/>
                <a:gd name="connsiteX1" fmla="*/ 319031 w 313283"/>
                <a:gd name="connsiteY1" fmla="*/ 521214 h 542759"/>
                <a:gd name="connsiteX2" fmla="*/ 315568 w 313283"/>
                <a:gd name="connsiteY2" fmla="*/ 522529 h 542759"/>
                <a:gd name="connsiteX3" fmla="*/ 286383 w 313283"/>
                <a:gd name="connsiteY3" fmla="*/ 531246 h 542759"/>
                <a:gd name="connsiteX4" fmla="*/ 279128 w 313283"/>
                <a:gd name="connsiteY4" fmla="*/ 533056 h 542759"/>
                <a:gd name="connsiteX5" fmla="*/ 270884 w 313283"/>
                <a:gd name="connsiteY5" fmla="*/ 535029 h 542759"/>
                <a:gd name="connsiteX6" fmla="*/ 259837 w 313283"/>
                <a:gd name="connsiteY6" fmla="*/ 537496 h 542759"/>
                <a:gd name="connsiteX7" fmla="*/ 12508 w 313283"/>
                <a:gd name="connsiteY7" fmla="*/ 495227 h 542759"/>
                <a:gd name="connsiteX8" fmla="*/ 8551 w 313283"/>
                <a:gd name="connsiteY8" fmla="*/ 485030 h 542759"/>
                <a:gd name="connsiteX9" fmla="*/ 32294 w 313283"/>
                <a:gd name="connsiteY9" fmla="*/ 372695 h 542759"/>
                <a:gd name="connsiteX10" fmla="*/ 88355 w 313283"/>
                <a:gd name="connsiteY10" fmla="*/ 0 h 542759"/>
                <a:gd name="connsiteX11" fmla="*/ 268576 w 313283"/>
                <a:gd name="connsiteY11" fmla="*/ 32895 h 542759"/>
                <a:gd name="connsiteX12" fmla="*/ 275336 w 313283"/>
                <a:gd name="connsiteY12" fmla="*/ 36020 h 542759"/>
                <a:gd name="connsiteX13" fmla="*/ 297266 w 313283"/>
                <a:gd name="connsiteY13" fmla="*/ 262498 h 542759"/>
                <a:gd name="connsiteX14" fmla="*/ 297266 w 313283"/>
                <a:gd name="connsiteY14" fmla="*/ 261676 h 542759"/>
                <a:gd name="connsiteX15" fmla="*/ 305675 w 313283"/>
                <a:gd name="connsiteY15" fmla="*/ 419570 h 542759"/>
                <a:gd name="connsiteX16" fmla="*/ 305675 w 313283"/>
                <a:gd name="connsiteY16" fmla="*/ 422530 h 542759"/>
                <a:gd name="connsiteX17" fmla="*/ 326450 w 313283"/>
                <a:gd name="connsiteY17" fmla="*/ 507891 h 5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3283" h="542759">
                  <a:moveTo>
                    <a:pt x="326450" y="507891"/>
                  </a:moveTo>
                  <a:cubicBezTo>
                    <a:pt x="327352" y="513507"/>
                    <a:pt x="324287" y="519010"/>
                    <a:pt x="319031" y="521214"/>
                  </a:cubicBezTo>
                  <a:lnTo>
                    <a:pt x="315568" y="522529"/>
                  </a:lnTo>
                  <a:cubicBezTo>
                    <a:pt x="307159" y="525654"/>
                    <a:pt x="296276" y="528615"/>
                    <a:pt x="286383" y="531246"/>
                  </a:cubicBezTo>
                  <a:lnTo>
                    <a:pt x="279128" y="533056"/>
                  </a:lnTo>
                  <a:lnTo>
                    <a:pt x="270884" y="535029"/>
                  </a:lnTo>
                  <a:lnTo>
                    <a:pt x="259837" y="537496"/>
                  </a:lnTo>
                  <a:cubicBezTo>
                    <a:pt x="117540" y="559371"/>
                    <a:pt x="34438" y="510030"/>
                    <a:pt x="12508" y="495227"/>
                  </a:cubicBezTo>
                  <a:cubicBezTo>
                    <a:pt x="9249" y="492934"/>
                    <a:pt x="7689" y="488914"/>
                    <a:pt x="8551" y="485030"/>
                  </a:cubicBezTo>
                  <a:cubicBezTo>
                    <a:pt x="13992" y="460852"/>
                    <a:pt x="33119" y="413813"/>
                    <a:pt x="32294" y="372695"/>
                  </a:cubicBezTo>
                  <a:cubicBezTo>
                    <a:pt x="28667" y="178617"/>
                    <a:pt x="-66637" y="6086"/>
                    <a:pt x="88355" y="0"/>
                  </a:cubicBezTo>
                  <a:cubicBezTo>
                    <a:pt x="149503" y="3969"/>
                    <a:pt x="209981" y="15007"/>
                    <a:pt x="268576" y="32895"/>
                  </a:cubicBezTo>
                  <a:cubicBezTo>
                    <a:pt x="270919" y="33730"/>
                    <a:pt x="273182" y="34777"/>
                    <a:pt x="275336" y="36020"/>
                  </a:cubicBezTo>
                  <a:lnTo>
                    <a:pt x="297266" y="262498"/>
                  </a:lnTo>
                  <a:cubicBezTo>
                    <a:pt x="297225" y="262226"/>
                    <a:pt x="297225" y="261948"/>
                    <a:pt x="297266" y="261676"/>
                  </a:cubicBezTo>
                  <a:cubicBezTo>
                    <a:pt x="297266" y="261676"/>
                    <a:pt x="302542" y="386840"/>
                    <a:pt x="305675" y="419570"/>
                  </a:cubicBezTo>
                  <a:cubicBezTo>
                    <a:pt x="305594" y="420555"/>
                    <a:pt x="305594" y="421545"/>
                    <a:pt x="305675" y="422530"/>
                  </a:cubicBezTo>
                  <a:cubicBezTo>
                    <a:pt x="309632" y="450491"/>
                    <a:pt x="321999" y="482234"/>
                    <a:pt x="326450" y="507891"/>
                  </a:cubicBezTo>
                  <a:close/>
                </a:path>
              </a:pathLst>
            </a:custGeom>
            <a:solidFill>
              <a:schemeClr val="accent5"/>
            </a:solidFill>
            <a:ln w="16481" cap="flat">
              <a:noFill/>
              <a:prstDash val="solid"/>
              <a:miter/>
            </a:ln>
          </p:spPr>
          <p:txBody>
            <a:bodyPr rtlCol="0" anchor="ctr"/>
            <a:lstStyle/>
            <a:p>
              <a:endParaRPr lang="en-US"/>
            </a:p>
          </p:txBody>
        </p:sp>
        <p:sp>
          <p:nvSpPr>
            <p:cNvPr id="593" name="Freeform 592">
              <a:extLst>
                <a:ext uri="{FF2B5EF4-FFF2-40B4-BE49-F238E27FC236}">
                  <a16:creationId xmlns:a16="http://schemas.microsoft.com/office/drawing/2014/main" id="{A46F1D5D-5783-2640-BD28-851BE0658E4D}"/>
                </a:ext>
              </a:extLst>
            </p:cNvPr>
            <p:cNvSpPr/>
            <p:nvPr/>
          </p:nvSpPr>
          <p:spPr>
            <a:xfrm>
              <a:off x="1534545" y="3934759"/>
              <a:ext cx="82443" cy="148025"/>
            </a:xfrm>
            <a:custGeom>
              <a:avLst/>
              <a:gdLst>
                <a:gd name="connsiteX0" fmla="*/ 92006 w 82442"/>
                <a:gd name="connsiteY0" fmla="*/ 0 h 148025"/>
                <a:gd name="connsiteX1" fmla="*/ 80794 w 82442"/>
                <a:gd name="connsiteY1" fmla="*/ 121545 h 148025"/>
                <a:gd name="connsiteX2" fmla="*/ 7420 w 82442"/>
                <a:gd name="connsiteY2" fmla="*/ 151315 h 148025"/>
                <a:gd name="connsiteX3" fmla="*/ 0 w 82442"/>
                <a:gd name="connsiteY3" fmla="*/ 45559 h 148025"/>
              </a:gdLst>
              <a:ahLst/>
              <a:cxnLst>
                <a:cxn ang="0">
                  <a:pos x="connsiteX0" y="connsiteY0"/>
                </a:cxn>
                <a:cxn ang="0">
                  <a:pos x="connsiteX1" y="connsiteY1"/>
                </a:cxn>
                <a:cxn ang="0">
                  <a:pos x="connsiteX2" y="connsiteY2"/>
                </a:cxn>
                <a:cxn ang="0">
                  <a:pos x="connsiteX3" y="connsiteY3"/>
                </a:cxn>
              </a:cxnLst>
              <a:rect l="l" t="t" r="r" b="b"/>
              <a:pathLst>
                <a:path w="82442" h="148025">
                  <a:moveTo>
                    <a:pt x="92006" y="0"/>
                  </a:moveTo>
                  <a:cubicBezTo>
                    <a:pt x="92006" y="0"/>
                    <a:pt x="105692" y="95065"/>
                    <a:pt x="80794" y="121545"/>
                  </a:cubicBezTo>
                  <a:cubicBezTo>
                    <a:pt x="55896" y="148025"/>
                    <a:pt x="7420" y="151315"/>
                    <a:pt x="7420" y="151315"/>
                  </a:cubicBezTo>
                  <a:lnTo>
                    <a:pt x="0" y="45559"/>
                  </a:lnTo>
                  <a:close/>
                </a:path>
              </a:pathLst>
            </a:custGeom>
            <a:solidFill>
              <a:srgbClr val="F2CBA7"/>
            </a:solidFill>
            <a:ln w="16481" cap="flat">
              <a:noFill/>
              <a:prstDash val="solid"/>
              <a:miter/>
            </a:ln>
          </p:spPr>
          <p:txBody>
            <a:bodyPr rtlCol="0" anchor="ctr"/>
            <a:lstStyle/>
            <a:p>
              <a:endParaRPr lang="en-US"/>
            </a:p>
          </p:txBody>
        </p:sp>
        <p:sp>
          <p:nvSpPr>
            <p:cNvPr id="594" name="Freeform 593">
              <a:extLst>
                <a:ext uri="{FF2B5EF4-FFF2-40B4-BE49-F238E27FC236}">
                  <a16:creationId xmlns:a16="http://schemas.microsoft.com/office/drawing/2014/main" id="{45D134A0-8E4E-6A48-B9A1-61CCD9E106F1}"/>
                </a:ext>
              </a:extLst>
            </p:cNvPr>
            <p:cNvSpPr/>
            <p:nvPr/>
          </p:nvSpPr>
          <p:spPr>
            <a:xfrm>
              <a:off x="1566203" y="4123081"/>
              <a:ext cx="313283" cy="394734"/>
            </a:xfrm>
            <a:custGeom>
              <a:avLst/>
              <a:gdLst>
                <a:gd name="connsiteX0" fmla="*/ 325650 w 313283"/>
                <a:gd name="connsiteY0" fmla="*/ 299998 h 394734"/>
                <a:gd name="connsiteX1" fmla="*/ 45344 w 313283"/>
                <a:gd name="connsiteY1" fmla="*/ 395721 h 394734"/>
                <a:gd name="connsiteX2" fmla="*/ 21270 w 313283"/>
                <a:gd name="connsiteY2" fmla="*/ 356412 h 394734"/>
                <a:gd name="connsiteX3" fmla="*/ 0 w 313283"/>
                <a:gd name="connsiteY3" fmla="*/ 236018 h 394734"/>
                <a:gd name="connsiteX4" fmla="*/ 35450 w 313283"/>
                <a:gd name="connsiteY4" fmla="*/ 0 h 394734"/>
                <a:gd name="connsiteX5" fmla="*/ 58864 w 313283"/>
                <a:gd name="connsiteY5" fmla="*/ 16447 h 394734"/>
                <a:gd name="connsiteX6" fmla="*/ 89038 w 313283"/>
                <a:gd name="connsiteY6" fmla="*/ 100164 h 394734"/>
                <a:gd name="connsiteX7" fmla="*/ 104043 w 313283"/>
                <a:gd name="connsiteY7" fmla="*/ 283386 h 394734"/>
                <a:gd name="connsiteX8" fmla="*/ 111628 w 313283"/>
                <a:gd name="connsiteY8" fmla="*/ 290294 h 394734"/>
                <a:gd name="connsiteX9" fmla="*/ 293002 w 313283"/>
                <a:gd name="connsiteY9" fmla="*/ 238485 h 394734"/>
                <a:gd name="connsiteX10" fmla="*/ 308007 w 313283"/>
                <a:gd name="connsiteY10" fmla="*/ 243255 h 394734"/>
                <a:gd name="connsiteX11" fmla="*/ 323341 w 313283"/>
                <a:gd name="connsiteY11" fmla="*/ 263485 h 394734"/>
                <a:gd name="connsiteX12" fmla="*/ 325815 w 313283"/>
                <a:gd name="connsiteY12" fmla="*/ 268912 h 394734"/>
                <a:gd name="connsiteX13" fmla="*/ 325650 w 313283"/>
                <a:gd name="connsiteY13" fmla="*/ 299998 h 39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283" h="394734">
                  <a:moveTo>
                    <a:pt x="325650" y="299998"/>
                  </a:moveTo>
                  <a:cubicBezTo>
                    <a:pt x="251451" y="349340"/>
                    <a:pt x="78321" y="407563"/>
                    <a:pt x="45344" y="395721"/>
                  </a:cubicBezTo>
                  <a:cubicBezTo>
                    <a:pt x="35615" y="392267"/>
                    <a:pt x="27536" y="376642"/>
                    <a:pt x="21270" y="356412"/>
                  </a:cubicBezTo>
                  <a:cubicBezTo>
                    <a:pt x="10908" y="316925"/>
                    <a:pt x="3795" y="276660"/>
                    <a:pt x="0" y="236018"/>
                  </a:cubicBezTo>
                  <a:lnTo>
                    <a:pt x="35450" y="0"/>
                  </a:lnTo>
                  <a:lnTo>
                    <a:pt x="58864" y="16447"/>
                  </a:lnTo>
                  <a:cubicBezTo>
                    <a:pt x="76557" y="40997"/>
                    <a:pt x="87009" y="69996"/>
                    <a:pt x="89038" y="100164"/>
                  </a:cubicBezTo>
                  <a:cubicBezTo>
                    <a:pt x="95469" y="170887"/>
                    <a:pt x="102559" y="252301"/>
                    <a:pt x="104043" y="283386"/>
                  </a:cubicBezTo>
                  <a:cubicBezTo>
                    <a:pt x="104043" y="288156"/>
                    <a:pt x="106846" y="291445"/>
                    <a:pt x="111628" y="290294"/>
                  </a:cubicBezTo>
                  <a:lnTo>
                    <a:pt x="293002" y="238485"/>
                  </a:lnTo>
                  <a:cubicBezTo>
                    <a:pt x="298491" y="237436"/>
                    <a:pt x="304139" y="239231"/>
                    <a:pt x="308007" y="243255"/>
                  </a:cubicBezTo>
                  <a:cubicBezTo>
                    <a:pt x="314558" y="248781"/>
                    <a:pt x="319796" y="255691"/>
                    <a:pt x="323341" y="263485"/>
                  </a:cubicBezTo>
                  <a:cubicBezTo>
                    <a:pt x="324271" y="265245"/>
                    <a:pt x="325097" y="267057"/>
                    <a:pt x="325815" y="268912"/>
                  </a:cubicBezTo>
                  <a:cubicBezTo>
                    <a:pt x="330981" y="278648"/>
                    <a:pt x="330919" y="290317"/>
                    <a:pt x="325650" y="299998"/>
                  </a:cubicBezTo>
                  <a:close/>
                </a:path>
              </a:pathLst>
            </a:custGeom>
            <a:solidFill>
              <a:schemeClr val="accent5">
                <a:lumMod val="75000"/>
              </a:schemeClr>
            </a:solidFill>
            <a:ln w="16481" cap="flat">
              <a:noFill/>
              <a:prstDash val="solid"/>
              <a:miter/>
            </a:ln>
          </p:spPr>
          <p:txBody>
            <a:bodyPr rtlCol="0" anchor="ctr"/>
            <a:lstStyle/>
            <a:p>
              <a:endParaRPr lang="en-US"/>
            </a:p>
          </p:txBody>
        </p:sp>
        <p:sp>
          <p:nvSpPr>
            <p:cNvPr id="595" name="Freeform 594">
              <a:extLst>
                <a:ext uri="{FF2B5EF4-FFF2-40B4-BE49-F238E27FC236}">
                  <a16:creationId xmlns:a16="http://schemas.microsoft.com/office/drawing/2014/main" id="{AA90D40A-19D2-9047-A820-F047367EF528}"/>
                </a:ext>
              </a:extLst>
            </p:cNvPr>
            <p:cNvSpPr/>
            <p:nvPr/>
          </p:nvSpPr>
          <p:spPr>
            <a:xfrm>
              <a:off x="1558450" y="4259264"/>
              <a:ext cx="65954" cy="246709"/>
            </a:xfrm>
            <a:custGeom>
              <a:avLst/>
              <a:gdLst>
                <a:gd name="connsiteX0" fmla="*/ 334 w 65954"/>
                <a:gd name="connsiteY0" fmla="*/ 0 h 246708"/>
                <a:gd name="connsiteX1" fmla="*/ 3631 w 65954"/>
                <a:gd name="connsiteY1" fmla="*/ 72861 h 246708"/>
                <a:gd name="connsiteX2" fmla="*/ 11381 w 65954"/>
                <a:gd name="connsiteY2" fmla="*/ 145229 h 246708"/>
                <a:gd name="connsiteX3" fmla="*/ 27870 w 65954"/>
                <a:gd name="connsiteY3" fmla="*/ 216117 h 246708"/>
                <a:gd name="connsiteX4" fmla="*/ 44358 w 65954"/>
                <a:gd name="connsiteY4" fmla="*/ 248025 h 246708"/>
                <a:gd name="connsiteX5" fmla="*/ 75027 w 65954"/>
                <a:gd name="connsiteY5" fmla="*/ 261018 h 246708"/>
                <a:gd name="connsiteX6" fmla="*/ 42050 w 65954"/>
                <a:gd name="connsiteY6" fmla="*/ 249340 h 246708"/>
                <a:gd name="connsiteX7" fmla="*/ 24242 w 65954"/>
                <a:gd name="connsiteY7" fmla="*/ 216446 h 246708"/>
                <a:gd name="connsiteX8" fmla="*/ 7754 w 65954"/>
                <a:gd name="connsiteY8" fmla="*/ 145229 h 246708"/>
                <a:gd name="connsiteX9" fmla="*/ 1488 w 65954"/>
                <a:gd name="connsiteY9" fmla="*/ 72368 h 246708"/>
                <a:gd name="connsiteX10" fmla="*/ 334 w 65954"/>
                <a:gd name="connsiteY10" fmla="*/ 0 h 24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54" h="246708">
                  <a:moveTo>
                    <a:pt x="334" y="0"/>
                  </a:moveTo>
                  <a:cubicBezTo>
                    <a:pt x="334" y="24342"/>
                    <a:pt x="2312" y="49342"/>
                    <a:pt x="3631" y="72861"/>
                  </a:cubicBezTo>
                  <a:cubicBezTo>
                    <a:pt x="4950" y="96381"/>
                    <a:pt x="7754" y="121381"/>
                    <a:pt x="11381" y="145229"/>
                  </a:cubicBezTo>
                  <a:cubicBezTo>
                    <a:pt x="14455" y="169355"/>
                    <a:pt x="19980" y="193106"/>
                    <a:pt x="27870" y="216117"/>
                  </a:cubicBezTo>
                  <a:cubicBezTo>
                    <a:pt x="31497" y="227615"/>
                    <a:pt x="37074" y="238407"/>
                    <a:pt x="44358" y="248025"/>
                  </a:cubicBezTo>
                  <a:cubicBezTo>
                    <a:pt x="51284" y="257806"/>
                    <a:pt x="63161" y="262838"/>
                    <a:pt x="75027" y="261018"/>
                  </a:cubicBezTo>
                  <a:cubicBezTo>
                    <a:pt x="62700" y="263744"/>
                    <a:pt x="49895" y="259209"/>
                    <a:pt x="42050" y="249340"/>
                  </a:cubicBezTo>
                  <a:cubicBezTo>
                    <a:pt x="34316" y="239443"/>
                    <a:pt x="28297" y="228324"/>
                    <a:pt x="24242" y="216446"/>
                  </a:cubicBezTo>
                  <a:cubicBezTo>
                    <a:pt x="16468" y="193289"/>
                    <a:pt x="10946" y="169441"/>
                    <a:pt x="7754" y="145229"/>
                  </a:cubicBezTo>
                  <a:cubicBezTo>
                    <a:pt x="4621" y="121052"/>
                    <a:pt x="2642" y="96710"/>
                    <a:pt x="1488" y="72368"/>
                  </a:cubicBezTo>
                  <a:cubicBezTo>
                    <a:pt x="334" y="48026"/>
                    <a:pt x="-491" y="24342"/>
                    <a:pt x="334" y="0"/>
                  </a:cubicBezTo>
                  <a:close/>
                </a:path>
              </a:pathLst>
            </a:custGeom>
            <a:solidFill>
              <a:srgbClr val="454545">
                <a:alpha val="20000"/>
              </a:srgbClr>
            </a:solidFill>
            <a:ln w="16481" cap="flat">
              <a:noFill/>
              <a:prstDash val="solid"/>
              <a:miter/>
            </a:ln>
          </p:spPr>
          <p:txBody>
            <a:bodyPr rtlCol="0" anchor="ctr"/>
            <a:lstStyle/>
            <a:p>
              <a:endParaRPr lang="en-US"/>
            </a:p>
          </p:txBody>
        </p:sp>
        <p:sp>
          <p:nvSpPr>
            <p:cNvPr id="596" name="Freeform 595">
              <a:extLst>
                <a:ext uri="{FF2B5EF4-FFF2-40B4-BE49-F238E27FC236}">
                  <a16:creationId xmlns:a16="http://schemas.microsoft.com/office/drawing/2014/main" id="{5591B728-851D-C142-A51D-D6119FB7D9CC}"/>
                </a:ext>
              </a:extLst>
            </p:cNvPr>
            <p:cNvSpPr/>
            <p:nvPr/>
          </p:nvSpPr>
          <p:spPr>
            <a:xfrm>
              <a:off x="1321495" y="3799582"/>
              <a:ext cx="296794" cy="394734"/>
            </a:xfrm>
            <a:custGeom>
              <a:avLst/>
              <a:gdLst>
                <a:gd name="connsiteX0" fmla="*/ 304562 w 296794"/>
                <a:gd name="connsiteY0" fmla="*/ 81395 h 394734"/>
                <a:gd name="connsiteX1" fmla="*/ 291701 w 296794"/>
                <a:gd name="connsiteY1" fmla="*/ 45869 h 394734"/>
                <a:gd name="connsiteX2" fmla="*/ 140501 w 296794"/>
                <a:gd name="connsiteY2" fmla="*/ 10507 h 394734"/>
                <a:gd name="connsiteX3" fmla="*/ 2161 w 296794"/>
                <a:gd name="connsiteY3" fmla="*/ 329748 h 394734"/>
                <a:gd name="connsiteX4" fmla="*/ 8427 w 296794"/>
                <a:gd name="connsiteY4" fmla="*/ 347347 h 394734"/>
                <a:gd name="connsiteX5" fmla="*/ 271255 w 296794"/>
                <a:gd name="connsiteY5" fmla="*/ 396689 h 394734"/>
                <a:gd name="connsiteX6" fmla="*/ 282467 w 296794"/>
                <a:gd name="connsiteY6" fmla="*/ 379255 h 394734"/>
                <a:gd name="connsiteX7" fmla="*/ 255921 w 296794"/>
                <a:gd name="connsiteY7" fmla="*/ 192249 h 394734"/>
                <a:gd name="connsiteX8" fmla="*/ 309014 w 296794"/>
                <a:gd name="connsiteY8" fmla="*/ 152118 h 394734"/>
                <a:gd name="connsiteX9" fmla="*/ 304562 w 296794"/>
                <a:gd name="connsiteY9" fmla="*/ 81395 h 39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794" h="394734">
                  <a:moveTo>
                    <a:pt x="304562" y="81395"/>
                  </a:moveTo>
                  <a:cubicBezTo>
                    <a:pt x="302718" y="68810"/>
                    <a:pt x="298343" y="56726"/>
                    <a:pt x="291701" y="45869"/>
                  </a:cubicBezTo>
                  <a:cubicBezTo>
                    <a:pt x="246852" y="-26499"/>
                    <a:pt x="151383" y="7711"/>
                    <a:pt x="140501" y="10507"/>
                  </a:cubicBezTo>
                  <a:cubicBezTo>
                    <a:pt x="-9710" y="47678"/>
                    <a:pt x="96311" y="243894"/>
                    <a:pt x="2161" y="329748"/>
                  </a:cubicBezTo>
                  <a:cubicBezTo>
                    <a:pt x="-3115" y="334518"/>
                    <a:pt x="2161" y="343729"/>
                    <a:pt x="8427" y="347347"/>
                  </a:cubicBezTo>
                  <a:cubicBezTo>
                    <a:pt x="39096" y="365768"/>
                    <a:pt x="149404" y="429583"/>
                    <a:pt x="271255" y="396689"/>
                  </a:cubicBezTo>
                  <a:cubicBezTo>
                    <a:pt x="278920" y="394603"/>
                    <a:pt x="283762" y="387074"/>
                    <a:pt x="282467" y="379255"/>
                  </a:cubicBezTo>
                  <a:cubicBezTo>
                    <a:pt x="276367" y="346360"/>
                    <a:pt x="248501" y="241920"/>
                    <a:pt x="255921" y="192249"/>
                  </a:cubicBezTo>
                  <a:cubicBezTo>
                    <a:pt x="255921" y="192249"/>
                    <a:pt x="302089" y="167250"/>
                    <a:pt x="309014" y="152118"/>
                  </a:cubicBezTo>
                  <a:cubicBezTo>
                    <a:pt x="315939" y="136987"/>
                    <a:pt x="304562" y="81395"/>
                    <a:pt x="304562" y="81395"/>
                  </a:cubicBezTo>
                  <a:close/>
                </a:path>
              </a:pathLst>
            </a:custGeom>
            <a:solidFill>
              <a:srgbClr val="694A41"/>
            </a:solidFill>
            <a:ln w="16481" cap="flat">
              <a:noFill/>
              <a:prstDash val="solid"/>
              <a:miter/>
            </a:ln>
          </p:spPr>
          <p:txBody>
            <a:bodyPr rtlCol="0" anchor="ctr"/>
            <a:lstStyle/>
            <a:p>
              <a:endParaRPr lang="en-US"/>
            </a:p>
          </p:txBody>
        </p:sp>
        <p:sp>
          <p:nvSpPr>
            <p:cNvPr id="597" name="Freeform 596">
              <a:extLst>
                <a:ext uri="{FF2B5EF4-FFF2-40B4-BE49-F238E27FC236}">
                  <a16:creationId xmlns:a16="http://schemas.microsoft.com/office/drawing/2014/main" id="{21F8CEE9-C560-1D49-86BF-C80D8AC86592}"/>
                </a:ext>
              </a:extLst>
            </p:cNvPr>
            <p:cNvSpPr/>
            <p:nvPr/>
          </p:nvSpPr>
          <p:spPr>
            <a:xfrm>
              <a:off x="3655139" y="5553868"/>
              <a:ext cx="412215" cy="263156"/>
            </a:xfrm>
            <a:custGeom>
              <a:avLst/>
              <a:gdLst>
                <a:gd name="connsiteX0" fmla="*/ 416999 w 412214"/>
                <a:gd name="connsiteY0" fmla="*/ 168543 h 263156"/>
                <a:gd name="connsiteX1" fmla="*/ 408755 w 412214"/>
                <a:gd name="connsiteY1" fmla="*/ 157523 h 263156"/>
                <a:gd name="connsiteX2" fmla="*/ 240076 w 412214"/>
                <a:gd name="connsiteY2" fmla="*/ 54728 h 263156"/>
                <a:gd name="connsiteX3" fmla="*/ 154830 w 412214"/>
                <a:gd name="connsiteY3" fmla="*/ 2591 h 263156"/>
                <a:gd name="connsiteX4" fmla="*/ 134714 w 412214"/>
                <a:gd name="connsiteY4" fmla="*/ 2591 h 263156"/>
                <a:gd name="connsiteX5" fmla="*/ 9731 w 412214"/>
                <a:gd name="connsiteY5" fmla="*/ 79235 h 263156"/>
                <a:gd name="connsiteX6" fmla="*/ 3 w 412214"/>
                <a:gd name="connsiteY6" fmla="*/ 95682 h 263156"/>
                <a:gd name="connsiteX7" fmla="*/ 3 w 412214"/>
                <a:gd name="connsiteY7" fmla="*/ 95682 h 263156"/>
                <a:gd name="connsiteX8" fmla="*/ 8906 w 412214"/>
                <a:gd name="connsiteY8" fmla="*/ 112129 h 263156"/>
                <a:gd name="connsiteX9" fmla="*/ 39410 w 412214"/>
                <a:gd name="connsiteY9" fmla="*/ 130879 h 263156"/>
                <a:gd name="connsiteX10" fmla="*/ 79478 w 412214"/>
                <a:gd name="connsiteY10" fmla="*/ 154892 h 263156"/>
                <a:gd name="connsiteX11" fmla="*/ 163899 w 412214"/>
                <a:gd name="connsiteY11" fmla="*/ 206701 h 263156"/>
                <a:gd name="connsiteX12" fmla="*/ 262831 w 412214"/>
                <a:gd name="connsiteY12" fmla="*/ 267391 h 263156"/>
                <a:gd name="connsiteX13" fmla="*/ 282947 w 412214"/>
                <a:gd name="connsiteY13" fmla="*/ 267391 h 263156"/>
                <a:gd name="connsiteX14" fmla="*/ 323014 w 412214"/>
                <a:gd name="connsiteY14" fmla="*/ 243379 h 263156"/>
                <a:gd name="connsiteX15" fmla="*/ 378416 w 412214"/>
                <a:gd name="connsiteY15" fmla="*/ 208839 h 263156"/>
                <a:gd name="connsiteX16" fmla="*/ 408755 w 412214"/>
                <a:gd name="connsiteY16" fmla="*/ 190254 h 263156"/>
                <a:gd name="connsiteX17" fmla="*/ 416999 w 412214"/>
                <a:gd name="connsiteY17" fmla="*/ 176274 h 263156"/>
                <a:gd name="connsiteX18" fmla="*/ 416999 w 412214"/>
                <a:gd name="connsiteY18" fmla="*/ 169366 h 26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214" h="263156">
                  <a:moveTo>
                    <a:pt x="416999" y="168543"/>
                  </a:moveTo>
                  <a:cubicBezTo>
                    <a:pt x="416179" y="163765"/>
                    <a:pt x="413114" y="159667"/>
                    <a:pt x="408755" y="157523"/>
                  </a:cubicBezTo>
                  <a:lnTo>
                    <a:pt x="240076" y="54728"/>
                  </a:lnTo>
                  <a:lnTo>
                    <a:pt x="154830" y="2591"/>
                  </a:lnTo>
                  <a:cubicBezTo>
                    <a:pt x="148572" y="-864"/>
                    <a:pt x="140973" y="-864"/>
                    <a:pt x="134714" y="2591"/>
                  </a:cubicBezTo>
                  <a:lnTo>
                    <a:pt x="9731" y="79235"/>
                  </a:lnTo>
                  <a:cubicBezTo>
                    <a:pt x="3723" y="82536"/>
                    <a:pt x="-6" y="88840"/>
                    <a:pt x="3" y="95682"/>
                  </a:cubicBezTo>
                  <a:lnTo>
                    <a:pt x="3" y="95682"/>
                  </a:lnTo>
                  <a:cubicBezTo>
                    <a:pt x="-109" y="102339"/>
                    <a:pt x="3265" y="108572"/>
                    <a:pt x="8906" y="112129"/>
                  </a:cubicBezTo>
                  <a:lnTo>
                    <a:pt x="39410" y="130879"/>
                  </a:lnTo>
                  <a:lnTo>
                    <a:pt x="79478" y="154892"/>
                  </a:lnTo>
                  <a:lnTo>
                    <a:pt x="163899" y="206701"/>
                  </a:lnTo>
                  <a:lnTo>
                    <a:pt x="262831" y="267391"/>
                  </a:lnTo>
                  <a:cubicBezTo>
                    <a:pt x="269089" y="270845"/>
                    <a:pt x="276688" y="270845"/>
                    <a:pt x="282947" y="267391"/>
                  </a:cubicBezTo>
                  <a:lnTo>
                    <a:pt x="323014" y="243379"/>
                  </a:lnTo>
                  <a:lnTo>
                    <a:pt x="378416" y="208839"/>
                  </a:lnTo>
                  <a:lnTo>
                    <a:pt x="408755" y="190254"/>
                  </a:lnTo>
                  <a:cubicBezTo>
                    <a:pt x="413775" y="187363"/>
                    <a:pt x="416906" y="182055"/>
                    <a:pt x="416999" y="176274"/>
                  </a:cubicBezTo>
                  <a:lnTo>
                    <a:pt x="416999" y="169366"/>
                  </a:lnTo>
                  <a:close/>
                </a:path>
              </a:pathLst>
            </a:custGeom>
            <a:solidFill>
              <a:srgbClr val="B68000">
                <a:alpha val="50000"/>
              </a:srgbClr>
            </a:solidFill>
            <a:ln w="16481" cap="flat">
              <a:noFill/>
              <a:prstDash val="solid"/>
              <a:miter/>
            </a:ln>
          </p:spPr>
          <p:txBody>
            <a:bodyPr rtlCol="0" anchor="ctr"/>
            <a:lstStyle/>
            <a:p>
              <a:endParaRPr lang="en-US"/>
            </a:p>
          </p:txBody>
        </p:sp>
        <p:sp>
          <p:nvSpPr>
            <p:cNvPr id="598" name="Freeform 597">
              <a:extLst>
                <a:ext uri="{FF2B5EF4-FFF2-40B4-BE49-F238E27FC236}">
                  <a16:creationId xmlns:a16="http://schemas.microsoft.com/office/drawing/2014/main" id="{5A853132-D964-D24D-AFBD-A593F5232166}"/>
                </a:ext>
              </a:extLst>
            </p:cNvPr>
            <p:cNvSpPr/>
            <p:nvPr/>
          </p:nvSpPr>
          <p:spPr>
            <a:xfrm>
              <a:off x="4043778" y="5638695"/>
              <a:ext cx="16489" cy="16447"/>
            </a:xfrm>
            <a:custGeom>
              <a:avLst/>
              <a:gdLst>
                <a:gd name="connsiteX0" fmla="*/ 0 w 0"/>
                <a:gd name="connsiteY0" fmla="*/ 2138 h 0"/>
                <a:gd name="connsiteX1" fmla="*/ 0 w 0"/>
                <a:gd name="connsiteY1" fmla="*/ 0 h 0"/>
                <a:gd name="connsiteX2" fmla="*/ 0 w 0"/>
                <a:gd name="connsiteY2" fmla="*/ 2138 h 0"/>
              </a:gdLst>
              <a:ahLst/>
              <a:cxnLst>
                <a:cxn ang="0">
                  <a:pos x="connsiteX0" y="connsiteY0"/>
                </a:cxn>
                <a:cxn ang="0">
                  <a:pos x="connsiteX1" y="connsiteY1"/>
                </a:cxn>
                <a:cxn ang="0">
                  <a:pos x="connsiteX2" y="connsiteY2"/>
                </a:cxn>
              </a:cxnLst>
              <a:rect l="l" t="t" r="r" b="b"/>
              <a:pathLst>
                <a:path>
                  <a:moveTo>
                    <a:pt x="0" y="2138"/>
                  </a:moveTo>
                  <a:lnTo>
                    <a:pt x="0" y="0"/>
                  </a:lnTo>
                  <a:cubicBezTo>
                    <a:pt x="0" y="0"/>
                    <a:pt x="495" y="1645"/>
                    <a:pt x="0" y="2138"/>
                  </a:cubicBezTo>
                  <a:close/>
                </a:path>
              </a:pathLst>
            </a:custGeom>
            <a:solidFill>
              <a:srgbClr val="56504D"/>
            </a:solidFill>
            <a:ln w="16481" cap="flat">
              <a:noFill/>
              <a:prstDash val="solid"/>
              <a:miter/>
            </a:ln>
          </p:spPr>
          <p:txBody>
            <a:bodyPr rtlCol="0" anchor="ctr"/>
            <a:lstStyle/>
            <a:p>
              <a:endParaRPr lang="en-US"/>
            </a:p>
          </p:txBody>
        </p:sp>
        <p:sp>
          <p:nvSpPr>
            <p:cNvPr id="599" name="Freeform 598">
              <a:extLst>
                <a:ext uri="{FF2B5EF4-FFF2-40B4-BE49-F238E27FC236}">
                  <a16:creationId xmlns:a16="http://schemas.microsoft.com/office/drawing/2014/main" id="{8A9860D7-8D01-514C-8B3C-3D57030CCD75}"/>
                </a:ext>
              </a:extLst>
            </p:cNvPr>
            <p:cNvSpPr/>
            <p:nvPr/>
          </p:nvSpPr>
          <p:spPr>
            <a:xfrm>
              <a:off x="4043778" y="5637873"/>
              <a:ext cx="16489" cy="16447"/>
            </a:xfrm>
            <a:custGeom>
              <a:avLst/>
              <a:gdLst>
                <a:gd name="connsiteX0" fmla="*/ 0 w 0"/>
                <a:gd name="connsiteY0" fmla="*/ 822 h 0"/>
                <a:gd name="connsiteX1" fmla="*/ 0 w 0"/>
                <a:gd name="connsiteY1" fmla="*/ 822 h 0"/>
                <a:gd name="connsiteX2" fmla="*/ 0 w 0"/>
                <a:gd name="connsiteY2" fmla="*/ 0 h 0"/>
              </a:gdLst>
              <a:ahLst/>
              <a:cxnLst>
                <a:cxn ang="0">
                  <a:pos x="connsiteX0" y="connsiteY0"/>
                </a:cxn>
                <a:cxn ang="0">
                  <a:pos x="connsiteX1" y="connsiteY1"/>
                </a:cxn>
                <a:cxn ang="0">
                  <a:pos x="connsiteX2" y="connsiteY2"/>
                </a:cxn>
              </a:cxnLst>
              <a:rect l="l" t="t" r="r" b="b"/>
              <a:pathLst>
                <a:path>
                  <a:moveTo>
                    <a:pt x="0" y="822"/>
                  </a:moveTo>
                  <a:lnTo>
                    <a:pt x="0" y="822"/>
                  </a:lnTo>
                  <a:lnTo>
                    <a:pt x="0" y="0"/>
                  </a:lnTo>
                  <a:close/>
                </a:path>
              </a:pathLst>
            </a:custGeom>
            <a:solidFill>
              <a:srgbClr val="668BDC"/>
            </a:solidFill>
            <a:ln w="16481" cap="flat">
              <a:noFill/>
              <a:prstDash val="solid"/>
              <a:miter/>
            </a:ln>
          </p:spPr>
          <p:txBody>
            <a:bodyPr rtlCol="0" anchor="ctr"/>
            <a:lstStyle/>
            <a:p>
              <a:endParaRPr lang="en-US"/>
            </a:p>
          </p:txBody>
        </p:sp>
        <p:sp>
          <p:nvSpPr>
            <p:cNvPr id="600" name="Freeform 599">
              <a:extLst>
                <a:ext uri="{FF2B5EF4-FFF2-40B4-BE49-F238E27FC236}">
                  <a16:creationId xmlns:a16="http://schemas.microsoft.com/office/drawing/2014/main" id="{44E6B3B6-1CAF-564E-ABB4-C35AAEC4EFAC}"/>
                </a:ext>
              </a:extLst>
            </p:cNvPr>
            <p:cNvSpPr/>
            <p:nvPr/>
          </p:nvSpPr>
          <p:spPr>
            <a:xfrm>
              <a:off x="3752754" y="5625208"/>
              <a:ext cx="280306" cy="148025"/>
            </a:xfrm>
            <a:custGeom>
              <a:avLst/>
              <a:gdLst>
                <a:gd name="connsiteX0" fmla="*/ 291023 w 280305"/>
                <a:gd name="connsiteY0" fmla="*/ 19079 h 148025"/>
                <a:gd name="connsiteX1" fmla="*/ 291023 w 280305"/>
                <a:gd name="connsiteY1" fmla="*/ 80921 h 148025"/>
                <a:gd name="connsiteX2" fmla="*/ 291023 w 280305"/>
                <a:gd name="connsiteY2" fmla="*/ 80921 h 148025"/>
                <a:gd name="connsiteX3" fmla="*/ 284593 w 280305"/>
                <a:gd name="connsiteY3" fmla="*/ 90460 h 148025"/>
                <a:gd name="connsiteX4" fmla="*/ 176263 w 280305"/>
                <a:gd name="connsiteY4" fmla="*/ 156249 h 148025"/>
                <a:gd name="connsiteX5" fmla="*/ 158950 w 280305"/>
                <a:gd name="connsiteY5" fmla="*/ 156249 h 148025"/>
                <a:gd name="connsiteX6" fmla="*/ 0 w 280305"/>
                <a:gd name="connsiteY6" fmla="*/ 58881 h 148025"/>
                <a:gd name="connsiteX7" fmla="*/ 0 w 280305"/>
                <a:gd name="connsiteY7" fmla="*/ 27961 h 148025"/>
                <a:gd name="connsiteX8" fmla="*/ 0 w 280305"/>
                <a:gd name="connsiteY8" fmla="*/ 0 h 148025"/>
                <a:gd name="connsiteX9" fmla="*/ 72715 w 280305"/>
                <a:gd name="connsiteY9" fmla="*/ 44572 h 148025"/>
                <a:gd name="connsiteX10" fmla="*/ 158455 w 280305"/>
                <a:gd name="connsiteY10" fmla="*/ 96875 h 148025"/>
                <a:gd name="connsiteX11" fmla="*/ 175768 w 280305"/>
                <a:gd name="connsiteY11" fmla="*/ 96875 h 148025"/>
                <a:gd name="connsiteX12" fmla="*/ 210229 w 280305"/>
                <a:gd name="connsiteY12" fmla="*/ 76151 h 148025"/>
                <a:gd name="connsiteX13" fmla="*/ 257881 w 280305"/>
                <a:gd name="connsiteY13" fmla="*/ 46381 h 148025"/>
                <a:gd name="connsiteX14" fmla="*/ 284098 w 280305"/>
                <a:gd name="connsiteY14" fmla="*/ 29934 h 148025"/>
                <a:gd name="connsiteX15" fmla="*/ 291023 w 280305"/>
                <a:gd name="connsiteY15" fmla="*/ 19079 h 14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305" h="148025">
                  <a:moveTo>
                    <a:pt x="291023" y="19079"/>
                  </a:moveTo>
                  <a:lnTo>
                    <a:pt x="291023" y="80921"/>
                  </a:lnTo>
                  <a:lnTo>
                    <a:pt x="291023" y="80921"/>
                  </a:lnTo>
                  <a:cubicBezTo>
                    <a:pt x="290392" y="84889"/>
                    <a:pt x="288039" y="88379"/>
                    <a:pt x="284593" y="90460"/>
                  </a:cubicBezTo>
                  <a:lnTo>
                    <a:pt x="176263" y="156249"/>
                  </a:lnTo>
                  <a:cubicBezTo>
                    <a:pt x="170872" y="159204"/>
                    <a:pt x="164341" y="159204"/>
                    <a:pt x="158950" y="156249"/>
                  </a:cubicBezTo>
                  <a:lnTo>
                    <a:pt x="0" y="58881"/>
                  </a:lnTo>
                  <a:cubicBezTo>
                    <a:pt x="0" y="48190"/>
                    <a:pt x="0" y="37993"/>
                    <a:pt x="0" y="27961"/>
                  </a:cubicBezTo>
                  <a:lnTo>
                    <a:pt x="0" y="0"/>
                  </a:lnTo>
                  <a:lnTo>
                    <a:pt x="72715" y="44572"/>
                  </a:lnTo>
                  <a:lnTo>
                    <a:pt x="158455" y="96875"/>
                  </a:lnTo>
                  <a:cubicBezTo>
                    <a:pt x="163846" y="99830"/>
                    <a:pt x="170378" y="99830"/>
                    <a:pt x="175768" y="96875"/>
                  </a:cubicBezTo>
                  <a:lnTo>
                    <a:pt x="210229" y="76151"/>
                  </a:lnTo>
                  <a:lnTo>
                    <a:pt x="257881" y="46381"/>
                  </a:lnTo>
                  <a:lnTo>
                    <a:pt x="284098" y="29934"/>
                  </a:lnTo>
                  <a:cubicBezTo>
                    <a:pt x="287963" y="27576"/>
                    <a:pt x="290518" y="23570"/>
                    <a:pt x="291023" y="19079"/>
                  </a:cubicBezTo>
                  <a:close/>
                </a:path>
              </a:pathLst>
            </a:custGeom>
            <a:solidFill>
              <a:srgbClr val="668BDC"/>
            </a:solidFill>
            <a:ln w="16481" cap="flat">
              <a:noFill/>
              <a:prstDash val="solid"/>
              <a:miter/>
            </a:ln>
          </p:spPr>
          <p:txBody>
            <a:bodyPr rtlCol="0" anchor="ctr"/>
            <a:lstStyle/>
            <a:p>
              <a:endParaRPr lang="en-US"/>
            </a:p>
          </p:txBody>
        </p:sp>
        <p:sp>
          <p:nvSpPr>
            <p:cNvPr id="601" name="Freeform 600">
              <a:extLst>
                <a:ext uri="{FF2B5EF4-FFF2-40B4-BE49-F238E27FC236}">
                  <a16:creationId xmlns:a16="http://schemas.microsoft.com/office/drawing/2014/main" id="{7B95522C-AB17-FB4A-89FA-2CDB2C2DECE7}"/>
                </a:ext>
              </a:extLst>
            </p:cNvPr>
            <p:cNvSpPr/>
            <p:nvPr/>
          </p:nvSpPr>
          <p:spPr>
            <a:xfrm>
              <a:off x="3684162" y="5552201"/>
              <a:ext cx="346260" cy="230262"/>
            </a:xfrm>
            <a:custGeom>
              <a:avLst/>
              <a:gdLst>
                <a:gd name="connsiteX0" fmla="*/ 358957 w 346260"/>
                <a:gd name="connsiteY0" fmla="*/ 86494 h 230261"/>
                <a:gd name="connsiteX1" fmla="*/ 216660 w 346260"/>
                <a:gd name="connsiteY1" fmla="*/ 53600 h 230261"/>
                <a:gd name="connsiteX2" fmla="*/ 158950 w 346260"/>
                <a:gd name="connsiteY2" fmla="*/ 17909 h 230261"/>
                <a:gd name="connsiteX3" fmla="*/ 133393 w 346260"/>
                <a:gd name="connsiteY3" fmla="*/ 2449 h 230261"/>
                <a:gd name="connsiteX4" fmla="*/ 116080 w 346260"/>
                <a:gd name="connsiteY4" fmla="*/ 2449 h 230261"/>
                <a:gd name="connsiteX5" fmla="*/ 69582 w 346260"/>
                <a:gd name="connsiteY5" fmla="*/ 31067 h 230261"/>
                <a:gd name="connsiteX6" fmla="*/ 0 w 346260"/>
                <a:gd name="connsiteY6" fmla="*/ 22679 h 230261"/>
                <a:gd name="connsiteX7" fmla="*/ 0 w 346260"/>
                <a:gd name="connsiteY7" fmla="*/ 86494 h 230261"/>
                <a:gd name="connsiteX8" fmla="*/ 1154 w 346260"/>
                <a:gd name="connsiteY8" fmla="*/ 86494 h 230261"/>
                <a:gd name="connsiteX9" fmla="*/ 7750 w 346260"/>
                <a:gd name="connsiteY9" fmla="*/ 96034 h 230261"/>
                <a:gd name="connsiteX10" fmla="*/ 67768 w 346260"/>
                <a:gd name="connsiteY10" fmla="*/ 132876 h 230261"/>
                <a:gd name="connsiteX11" fmla="*/ 226718 w 346260"/>
                <a:gd name="connsiteY11" fmla="*/ 230243 h 230261"/>
                <a:gd name="connsiteX12" fmla="*/ 239909 w 346260"/>
                <a:gd name="connsiteY12" fmla="*/ 231888 h 230261"/>
                <a:gd name="connsiteX13" fmla="*/ 244196 w 346260"/>
                <a:gd name="connsiteY13" fmla="*/ 230243 h 230261"/>
                <a:gd name="connsiteX14" fmla="*/ 352526 w 346260"/>
                <a:gd name="connsiteY14" fmla="*/ 164454 h 230261"/>
                <a:gd name="connsiteX15" fmla="*/ 356483 w 346260"/>
                <a:gd name="connsiteY15" fmla="*/ 160671 h 230261"/>
                <a:gd name="connsiteX16" fmla="*/ 358957 w 346260"/>
                <a:gd name="connsiteY16" fmla="*/ 154915 h 230261"/>
                <a:gd name="connsiteX17" fmla="*/ 358957 w 346260"/>
                <a:gd name="connsiteY17" fmla="*/ 154915 h 230261"/>
                <a:gd name="connsiteX18" fmla="*/ 358957 w 346260"/>
                <a:gd name="connsiteY18" fmla="*/ 152283 h 230261"/>
                <a:gd name="connsiteX19" fmla="*/ 358957 w 346260"/>
                <a:gd name="connsiteY19" fmla="*/ 150968 h 230261"/>
                <a:gd name="connsiteX20" fmla="*/ 358957 w 346260"/>
                <a:gd name="connsiteY20" fmla="*/ 85179 h 23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260" h="230261">
                  <a:moveTo>
                    <a:pt x="358957" y="86494"/>
                  </a:moveTo>
                  <a:lnTo>
                    <a:pt x="216660" y="53600"/>
                  </a:lnTo>
                  <a:lnTo>
                    <a:pt x="158950" y="17909"/>
                  </a:lnTo>
                  <a:lnTo>
                    <a:pt x="133393" y="2449"/>
                  </a:lnTo>
                  <a:cubicBezTo>
                    <a:pt x="128086" y="-816"/>
                    <a:pt x="121387" y="-816"/>
                    <a:pt x="116080" y="2449"/>
                  </a:cubicBezTo>
                  <a:lnTo>
                    <a:pt x="69582" y="31067"/>
                  </a:lnTo>
                  <a:lnTo>
                    <a:pt x="0" y="22679"/>
                  </a:lnTo>
                  <a:lnTo>
                    <a:pt x="0" y="86494"/>
                  </a:lnTo>
                  <a:lnTo>
                    <a:pt x="1154" y="86494"/>
                  </a:lnTo>
                  <a:cubicBezTo>
                    <a:pt x="1779" y="90511"/>
                    <a:pt x="4207" y="94024"/>
                    <a:pt x="7750" y="96034"/>
                  </a:cubicBezTo>
                  <a:lnTo>
                    <a:pt x="67768" y="132876"/>
                  </a:lnTo>
                  <a:lnTo>
                    <a:pt x="226718" y="230243"/>
                  </a:lnTo>
                  <a:cubicBezTo>
                    <a:pt x="230732" y="232486"/>
                    <a:pt x="235465" y="233076"/>
                    <a:pt x="239909" y="231888"/>
                  </a:cubicBezTo>
                  <a:cubicBezTo>
                    <a:pt x="241413" y="231558"/>
                    <a:pt x="242858" y="231003"/>
                    <a:pt x="244196" y="230243"/>
                  </a:cubicBezTo>
                  <a:lnTo>
                    <a:pt x="352526" y="164454"/>
                  </a:lnTo>
                  <a:cubicBezTo>
                    <a:pt x="353962" y="163321"/>
                    <a:pt x="355287" y="162055"/>
                    <a:pt x="356483" y="160671"/>
                  </a:cubicBezTo>
                  <a:cubicBezTo>
                    <a:pt x="357833" y="159022"/>
                    <a:pt x="358690" y="157027"/>
                    <a:pt x="358957" y="154915"/>
                  </a:cubicBezTo>
                  <a:lnTo>
                    <a:pt x="358957" y="154915"/>
                  </a:lnTo>
                  <a:lnTo>
                    <a:pt x="358957" y="152283"/>
                  </a:lnTo>
                  <a:cubicBezTo>
                    <a:pt x="358957" y="152283"/>
                    <a:pt x="358957" y="151297"/>
                    <a:pt x="358957" y="150968"/>
                  </a:cubicBezTo>
                  <a:lnTo>
                    <a:pt x="358957" y="85179"/>
                  </a:lnTo>
                  <a:close/>
                </a:path>
              </a:pathLst>
            </a:custGeom>
            <a:solidFill>
              <a:srgbClr val="56504D"/>
            </a:solidFill>
            <a:ln w="16481" cap="flat">
              <a:noFill/>
              <a:prstDash val="solid"/>
              <a:miter/>
            </a:ln>
          </p:spPr>
          <p:txBody>
            <a:bodyPr rtlCol="0" anchor="ctr"/>
            <a:lstStyle/>
            <a:p>
              <a:endParaRPr lang="en-US"/>
            </a:p>
          </p:txBody>
        </p:sp>
        <p:sp>
          <p:nvSpPr>
            <p:cNvPr id="602" name="Freeform 601">
              <a:extLst>
                <a:ext uri="{FF2B5EF4-FFF2-40B4-BE49-F238E27FC236}">
                  <a16:creationId xmlns:a16="http://schemas.microsoft.com/office/drawing/2014/main" id="{5035DCB7-058A-2249-A05C-C50E3F918483}"/>
                </a:ext>
              </a:extLst>
            </p:cNvPr>
            <p:cNvSpPr/>
            <p:nvPr/>
          </p:nvSpPr>
          <p:spPr>
            <a:xfrm>
              <a:off x="3684162" y="5552201"/>
              <a:ext cx="346260" cy="230262"/>
            </a:xfrm>
            <a:custGeom>
              <a:avLst/>
              <a:gdLst>
                <a:gd name="connsiteX0" fmla="*/ 358957 w 346260"/>
                <a:gd name="connsiteY0" fmla="*/ 86494 h 230261"/>
                <a:gd name="connsiteX1" fmla="*/ 216660 w 346260"/>
                <a:gd name="connsiteY1" fmla="*/ 53600 h 230261"/>
                <a:gd name="connsiteX2" fmla="*/ 158950 w 346260"/>
                <a:gd name="connsiteY2" fmla="*/ 17909 h 230261"/>
                <a:gd name="connsiteX3" fmla="*/ 133393 w 346260"/>
                <a:gd name="connsiteY3" fmla="*/ 2449 h 230261"/>
                <a:gd name="connsiteX4" fmla="*/ 116080 w 346260"/>
                <a:gd name="connsiteY4" fmla="*/ 2449 h 230261"/>
                <a:gd name="connsiteX5" fmla="*/ 69582 w 346260"/>
                <a:gd name="connsiteY5" fmla="*/ 31067 h 230261"/>
                <a:gd name="connsiteX6" fmla="*/ 0 w 346260"/>
                <a:gd name="connsiteY6" fmla="*/ 22679 h 230261"/>
                <a:gd name="connsiteX7" fmla="*/ 0 w 346260"/>
                <a:gd name="connsiteY7" fmla="*/ 86494 h 230261"/>
                <a:gd name="connsiteX8" fmla="*/ 1154 w 346260"/>
                <a:gd name="connsiteY8" fmla="*/ 86494 h 230261"/>
                <a:gd name="connsiteX9" fmla="*/ 7750 w 346260"/>
                <a:gd name="connsiteY9" fmla="*/ 96034 h 230261"/>
                <a:gd name="connsiteX10" fmla="*/ 67768 w 346260"/>
                <a:gd name="connsiteY10" fmla="*/ 132876 h 230261"/>
                <a:gd name="connsiteX11" fmla="*/ 226718 w 346260"/>
                <a:gd name="connsiteY11" fmla="*/ 230243 h 230261"/>
                <a:gd name="connsiteX12" fmla="*/ 239909 w 346260"/>
                <a:gd name="connsiteY12" fmla="*/ 231888 h 230261"/>
                <a:gd name="connsiteX13" fmla="*/ 244196 w 346260"/>
                <a:gd name="connsiteY13" fmla="*/ 230243 h 230261"/>
                <a:gd name="connsiteX14" fmla="*/ 352526 w 346260"/>
                <a:gd name="connsiteY14" fmla="*/ 164454 h 230261"/>
                <a:gd name="connsiteX15" fmla="*/ 356483 w 346260"/>
                <a:gd name="connsiteY15" fmla="*/ 160671 h 230261"/>
                <a:gd name="connsiteX16" fmla="*/ 358957 w 346260"/>
                <a:gd name="connsiteY16" fmla="*/ 154915 h 230261"/>
                <a:gd name="connsiteX17" fmla="*/ 358957 w 346260"/>
                <a:gd name="connsiteY17" fmla="*/ 154915 h 230261"/>
                <a:gd name="connsiteX18" fmla="*/ 358957 w 346260"/>
                <a:gd name="connsiteY18" fmla="*/ 152283 h 230261"/>
                <a:gd name="connsiteX19" fmla="*/ 358957 w 346260"/>
                <a:gd name="connsiteY19" fmla="*/ 150968 h 230261"/>
                <a:gd name="connsiteX20" fmla="*/ 358957 w 346260"/>
                <a:gd name="connsiteY20" fmla="*/ 85179 h 23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260" h="230261">
                  <a:moveTo>
                    <a:pt x="358957" y="86494"/>
                  </a:moveTo>
                  <a:lnTo>
                    <a:pt x="216660" y="53600"/>
                  </a:lnTo>
                  <a:lnTo>
                    <a:pt x="158950" y="17909"/>
                  </a:lnTo>
                  <a:lnTo>
                    <a:pt x="133393" y="2449"/>
                  </a:lnTo>
                  <a:cubicBezTo>
                    <a:pt x="128086" y="-816"/>
                    <a:pt x="121387" y="-816"/>
                    <a:pt x="116080" y="2449"/>
                  </a:cubicBezTo>
                  <a:lnTo>
                    <a:pt x="69582" y="31067"/>
                  </a:lnTo>
                  <a:lnTo>
                    <a:pt x="0" y="22679"/>
                  </a:lnTo>
                  <a:lnTo>
                    <a:pt x="0" y="86494"/>
                  </a:lnTo>
                  <a:lnTo>
                    <a:pt x="1154" y="86494"/>
                  </a:lnTo>
                  <a:cubicBezTo>
                    <a:pt x="1779" y="90511"/>
                    <a:pt x="4207" y="94024"/>
                    <a:pt x="7750" y="96034"/>
                  </a:cubicBezTo>
                  <a:lnTo>
                    <a:pt x="67768" y="132876"/>
                  </a:lnTo>
                  <a:lnTo>
                    <a:pt x="226718" y="230243"/>
                  </a:lnTo>
                  <a:cubicBezTo>
                    <a:pt x="230732" y="232486"/>
                    <a:pt x="235465" y="233076"/>
                    <a:pt x="239909" y="231888"/>
                  </a:cubicBezTo>
                  <a:cubicBezTo>
                    <a:pt x="241413" y="231558"/>
                    <a:pt x="242858" y="231003"/>
                    <a:pt x="244196" y="230243"/>
                  </a:cubicBezTo>
                  <a:lnTo>
                    <a:pt x="352526" y="164454"/>
                  </a:lnTo>
                  <a:cubicBezTo>
                    <a:pt x="353962" y="163321"/>
                    <a:pt x="355287" y="162055"/>
                    <a:pt x="356483" y="160671"/>
                  </a:cubicBezTo>
                  <a:cubicBezTo>
                    <a:pt x="357833" y="159022"/>
                    <a:pt x="358690" y="157027"/>
                    <a:pt x="358957" y="154915"/>
                  </a:cubicBezTo>
                  <a:lnTo>
                    <a:pt x="358957" y="154915"/>
                  </a:lnTo>
                  <a:lnTo>
                    <a:pt x="358957" y="152283"/>
                  </a:lnTo>
                  <a:cubicBezTo>
                    <a:pt x="358957" y="152283"/>
                    <a:pt x="358957" y="151297"/>
                    <a:pt x="358957" y="150968"/>
                  </a:cubicBezTo>
                  <a:lnTo>
                    <a:pt x="358957" y="85179"/>
                  </a:lnTo>
                  <a:close/>
                </a:path>
              </a:pathLst>
            </a:custGeom>
            <a:solidFill>
              <a:srgbClr val="454545">
                <a:alpha val="20000"/>
              </a:srgbClr>
            </a:solidFill>
            <a:ln w="16481" cap="flat">
              <a:noFill/>
              <a:prstDash val="solid"/>
              <a:miter/>
            </a:ln>
          </p:spPr>
          <p:txBody>
            <a:bodyPr rtlCol="0" anchor="ctr"/>
            <a:lstStyle/>
            <a:p>
              <a:endParaRPr lang="en-US"/>
            </a:p>
          </p:txBody>
        </p:sp>
        <p:sp>
          <p:nvSpPr>
            <p:cNvPr id="603" name="Freeform 602">
              <a:extLst>
                <a:ext uri="{FF2B5EF4-FFF2-40B4-BE49-F238E27FC236}">
                  <a16:creationId xmlns:a16="http://schemas.microsoft.com/office/drawing/2014/main" id="{E05CCEF6-4670-F84C-A2FD-7BB7528B445F}"/>
                </a:ext>
              </a:extLst>
            </p:cNvPr>
            <p:cNvSpPr/>
            <p:nvPr/>
          </p:nvSpPr>
          <p:spPr>
            <a:xfrm>
              <a:off x="3684162" y="5494045"/>
              <a:ext cx="197863" cy="115131"/>
            </a:xfrm>
            <a:custGeom>
              <a:avLst/>
              <a:gdLst>
                <a:gd name="connsiteX0" fmla="*/ 206602 w 197862"/>
                <a:gd name="connsiteY0" fmla="*/ 45966 h 115130"/>
                <a:gd name="connsiteX1" fmla="*/ 199512 w 197862"/>
                <a:gd name="connsiteY1" fmla="*/ 50736 h 115130"/>
                <a:gd name="connsiteX2" fmla="*/ 158785 w 197862"/>
                <a:gd name="connsiteY2" fmla="*/ 76065 h 115130"/>
                <a:gd name="connsiteX3" fmla="*/ 125808 w 197862"/>
                <a:gd name="connsiteY3" fmla="*/ 95308 h 115130"/>
                <a:gd name="connsiteX4" fmla="*/ 91182 w 197862"/>
                <a:gd name="connsiteY4" fmla="*/ 116690 h 115130"/>
                <a:gd name="connsiteX5" fmla="*/ 67933 w 197862"/>
                <a:gd name="connsiteY5" fmla="*/ 131492 h 115130"/>
                <a:gd name="connsiteX6" fmla="*/ 33966 w 197862"/>
                <a:gd name="connsiteY6" fmla="*/ 111755 h 115130"/>
                <a:gd name="connsiteX7" fmla="*/ 7750 w 197862"/>
                <a:gd name="connsiteY7" fmla="*/ 95308 h 115130"/>
                <a:gd name="connsiteX8" fmla="*/ 0 w 197862"/>
                <a:gd name="connsiteY8" fmla="*/ 81657 h 115130"/>
                <a:gd name="connsiteX9" fmla="*/ 0 w 197862"/>
                <a:gd name="connsiteY9" fmla="*/ 81657 h 115130"/>
                <a:gd name="connsiteX10" fmla="*/ 8409 w 197862"/>
                <a:gd name="connsiteY10" fmla="*/ 68006 h 115130"/>
                <a:gd name="connsiteX11" fmla="*/ 116080 w 197862"/>
                <a:gd name="connsiteY11" fmla="*/ 2217 h 115130"/>
                <a:gd name="connsiteX12" fmla="*/ 133393 w 197862"/>
                <a:gd name="connsiteY12" fmla="*/ 2217 h 11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862" h="115130">
                  <a:moveTo>
                    <a:pt x="206602" y="45966"/>
                  </a:moveTo>
                  <a:cubicBezTo>
                    <a:pt x="202974" y="48433"/>
                    <a:pt x="200666" y="50242"/>
                    <a:pt x="199512" y="50736"/>
                  </a:cubicBezTo>
                  <a:lnTo>
                    <a:pt x="158785" y="76065"/>
                  </a:lnTo>
                  <a:lnTo>
                    <a:pt x="125808" y="95308"/>
                  </a:lnTo>
                  <a:lnTo>
                    <a:pt x="91182" y="116690"/>
                  </a:lnTo>
                  <a:cubicBezTo>
                    <a:pt x="88873" y="117841"/>
                    <a:pt x="79970" y="123762"/>
                    <a:pt x="67933" y="131492"/>
                  </a:cubicBezTo>
                  <a:lnTo>
                    <a:pt x="33966" y="111755"/>
                  </a:lnTo>
                  <a:lnTo>
                    <a:pt x="7750" y="95308"/>
                  </a:lnTo>
                  <a:cubicBezTo>
                    <a:pt x="3017" y="92359"/>
                    <a:pt x="101" y="87222"/>
                    <a:pt x="0" y="81657"/>
                  </a:cubicBezTo>
                  <a:lnTo>
                    <a:pt x="0" y="81657"/>
                  </a:lnTo>
                  <a:cubicBezTo>
                    <a:pt x="241" y="75960"/>
                    <a:pt x="3423" y="70794"/>
                    <a:pt x="8409" y="68006"/>
                  </a:cubicBezTo>
                  <a:lnTo>
                    <a:pt x="116080" y="2217"/>
                  </a:lnTo>
                  <a:cubicBezTo>
                    <a:pt x="121470" y="-739"/>
                    <a:pt x="128002" y="-739"/>
                    <a:pt x="133393" y="2217"/>
                  </a:cubicBezTo>
                  <a:close/>
                </a:path>
              </a:pathLst>
            </a:custGeom>
            <a:solidFill>
              <a:srgbClr val="56504D"/>
            </a:solidFill>
            <a:ln w="16481" cap="flat">
              <a:noFill/>
              <a:prstDash val="solid"/>
              <a:miter/>
            </a:ln>
          </p:spPr>
          <p:txBody>
            <a:bodyPr rtlCol="0" anchor="ctr"/>
            <a:lstStyle/>
            <a:p>
              <a:endParaRPr lang="en-US"/>
            </a:p>
          </p:txBody>
        </p:sp>
        <p:sp>
          <p:nvSpPr>
            <p:cNvPr id="604" name="Freeform 603">
              <a:extLst>
                <a:ext uri="{FF2B5EF4-FFF2-40B4-BE49-F238E27FC236}">
                  <a16:creationId xmlns:a16="http://schemas.microsoft.com/office/drawing/2014/main" id="{B303F713-09F7-2042-9570-997137160E24}"/>
                </a:ext>
              </a:extLst>
            </p:cNvPr>
            <p:cNvSpPr/>
            <p:nvPr/>
          </p:nvSpPr>
          <p:spPr>
            <a:xfrm>
              <a:off x="3752590" y="5540012"/>
              <a:ext cx="280306" cy="180920"/>
            </a:xfrm>
            <a:custGeom>
              <a:avLst/>
              <a:gdLst>
                <a:gd name="connsiteX0" fmla="*/ 291188 w 280305"/>
                <a:gd name="connsiteY0" fmla="*/ 98684 h 180919"/>
                <a:gd name="connsiteX1" fmla="*/ 291188 w 280305"/>
                <a:gd name="connsiteY1" fmla="*/ 104605 h 180919"/>
                <a:gd name="connsiteX2" fmla="*/ 284098 w 280305"/>
                <a:gd name="connsiteY2" fmla="*/ 116611 h 180919"/>
                <a:gd name="connsiteX3" fmla="*/ 257881 w 280305"/>
                <a:gd name="connsiteY3" fmla="*/ 133058 h 180919"/>
                <a:gd name="connsiteX4" fmla="*/ 210229 w 280305"/>
                <a:gd name="connsiteY4" fmla="*/ 162828 h 180919"/>
                <a:gd name="connsiteX5" fmla="*/ 175768 w 280305"/>
                <a:gd name="connsiteY5" fmla="*/ 183551 h 180919"/>
                <a:gd name="connsiteX6" fmla="*/ 158455 w 280305"/>
                <a:gd name="connsiteY6" fmla="*/ 183551 h 180919"/>
                <a:gd name="connsiteX7" fmla="*/ 72714 w 280305"/>
                <a:gd name="connsiteY7" fmla="*/ 131249 h 180919"/>
                <a:gd name="connsiteX8" fmla="*/ 0 w 280305"/>
                <a:gd name="connsiteY8" fmla="*/ 86677 h 180919"/>
                <a:gd name="connsiteX9" fmla="*/ 23249 w 280305"/>
                <a:gd name="connsiteY9" fmla="*/ 71874 h 180919"/>
                <a:gd name="connsiteX10" fmla="*/ 57380 w 280305"/>
                <a:gd name="connsiteY10" fmla="*/ 49342 h 180919"/>
                <a:gd name="connsiteX11" fmla="*/ 90357 w 280305"/>
                <a:gd name="connsiteY11" fmla="*/ 29769 h 180919"/>
                <a:gd name="connsiteX12" fmla="*/ 130919 w 280305"/>
                <a:gd name="connsiteY12" fmla="*/ 4770 h 180919"/>
                <a:gd name="connsiteX13" fmla="*/ 138009 w 280305"/>
                <a:gd name="connsiteY13" fmla="*/ 0 h 180919"/>
                <a:gd name="connsiteX14" fmla="*/ 283274 w 280305"/>
                <a:gd name="connsiteY14" fmla="*/ 88486 h 180919"/>
                <a:gd name="connsiteX15" fmla="*/ 290364 w 280305"/>
                <a:gd name="connsiteY15" fmla="*/ 98026 h 1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305" h="180919">
                  <a:moveTo>
                    <a:pt x="291188" y="98684"/>
                  </a:moveTo>
                  <a:lnTo>
                    <a:pt x="291188" y="104605"/>
                  </a:lnTo>
                  <a:cubicBezTo>
                    <a:pt x="291009" y="109544"/>
                    <a:pt x="288342" y="114060"/>
                    <a:pt x="284098" y="116611"/>
                  </a:cubicBezTo>
                  <a:lnTo>
                    <a:pt x="257881" y="133058"/>
                  </a:lnTo>
                  <a:lnTo>
                    <a:pt x="210229" y="162828"/>
                  </a:lnTo>
                  <a:lnTo>
                    <a:pt x="175768" y="183551"/>
                  </a:lnTo>
                  <a:cubicBezTo>
                    <a:pt x="170377" y="186507"/>
                    <a:pt x="163846" y="186507"/>
                    <a:pt x="158455" y="183551"/>
                  </a:cubicBezTo>
                  <a:lnTo>
                    <a:pt x="72714" y="131249"/>
                  </a:lnTo>
                  <a:lnTo>
                    <a:pt x="0" y="86677"/>
                  </a:lnTo>
                  <a:cubicBezTo>
                    <a:pt x="12037" y="78947"/>
                    <a:pt x="20940" y="73026"/>
                    <a:pt x="23249" y="71874"/>
                  </a:cubicBezTo>
                  <a:lnTo>
                    <a:pt x="57380" y="49342"/>
                  </a:lnTo>
                  <a:lnTo>
                    <a:pt x="90357" y="29769"/>
                  </a:lnTo>
                  <a:lnTo>
                    <a:pt x="130919" y="4770"/>
                  </a:lnTo>
                  <a:cubicBezTo>
                    <a:pt x="132073" y="4770"/>
                    <a:pt x="134382" y="2467"/>
                    <a:pt x="138009" y="0"/>
                  </a:cubicBezTo>
                  <a:lnTo>
                    <a:pt x="283274" y="88486"/>
                  </a:lnTo>
                  <a:cubicBezTo>
                    <a:pt x="287059" y="90318"/>
                    <a:pt x="289707" y="93881"/>
                    <a:pt x="290364" y="98026"/>
                  </a:cubicBezTo>
                  <a:close/>
                </a:path>
              </a:pathLst>
            </a:custGeom>
            <a:solidFill>
              <a:srgbClr val="56504D"/>
            </a:solidFill>
            <a:ln w="16481" cap="flat">
              <a:noFill/>
              <a:prstDash val="solid"/>
              <a:miter/>
            </a:ln>
          </p:spPr>
          <p:txBody>
            <a:bodyPr rtlCol="0" anchor="ctr"/>
            <a:lstStyle/>
            <a:p>
              <a:endParaRPr lang="en-US"/>
            </a:p>
          </p:txBody>
        </p:sp>
        <p:sp>
          <p:nvSpPr>
            <p:cNvPr id="605" name="Freeform 604">
              <a:extLst>
                <a:ext uri="{FF2B5EF4-FFF2-40B4-BE49-F238E27FC236}">
                  <a16:creationId xmlns:a16="http://schemas.microsoft.com/office/drawing/2014/main" id="{96936D18-F3DE-D14E-9DDE-F56D16AED2C5}"/>
                </a:ext>
              </a:extLst>
            </p:cNvPr>
            <p:cNvSpPr/>
            <p:nvPr/>
          </p:nvSpPr>
          <p:spPr>
            <a:xfrm>
              <a:off x="2949925" y="2886247"/>
              <a:ext cx="395726" cy="657890"/>
            </a:xfrm>
            <a:custGeom>
              <a:avLst/>
              <a:gdLst>
                <a:gd name="connsiteX0" fmla="*/ 406279 w 395725"/>
                <a:gd name="connsiteY0" fmla="*/ 419734 h 657890"/>
                <a:gd name="connsiteX1" fmla="*/ 338346 w 395725"/>
                <a:gd name="connsiteY1" fmla="*/ 102960 h 657890"/>
                <a:gd name="connsiteX2" fmla="*/ 131909 w 395725"/>
                <a:gd name="connsiteY2" fmla="*/ 0 h 657890"/>
                <a:gd name="connsiteX3" fmla="*/ 0 w 395725"/>
                <a:gd name="connsiteY3" fmla="*/ 172038 h 657890"/>
                <a:gd name="connsiteX4" fmla="*/ 176263 w 395725"/>
                <a:gd name="connsiteY4" fmla="*/ 657232 h 657890"/>
                <a:gd name="connsiteX5" fmla="*/ 190773 w 395725"/>
                <a:gd name="connsiteY5" fmla="*/ 355261 h 657890"/>
                <a:gd name="connsiteX6" fmla="*/ 182694 w 395725"/>
                <a:gd name="connsiteY6" fmla="*/ 661180 h 657890"/>
                <a:gd name="connsiteX7" fmla="*/ 142461 w 395725"/>
                <a:gd name="connsiteY7" fmla="*/ 268913 h 657890"/>
                <a:gd name="connsiteX8" fmla="*/ 202150 w 395725"/>
                <a:gd name="connsiteY8" fmla="*/ 188486 h 657890"/>
                <a:gd name="connsiteX9" fmla="*/ 262004 w 395725"/>
                <a:gd name="connsiteY9" fmla="*/ 268913 h 657890"/>
                <a:gd name="connsiteX10" fmla="*/ 202150 w 395725"/>
                <a:gd name="connsiteY10" fmla="*/ 349340 h 657890"/>
                <a:gd name="connsiteX11" fmla="*/ 143121 w 395725"/>
                <a:gd name="connsiteY11" fmla="*/ 268913 h 65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725" h="657890">
                  <a:moveTo>
                    <a:pt x="406279" y="419734"/>
                  </a:moveTo>
                  <a:lnTo>
                    <a:pt x="338346" y="102960"/>
                  </a:lnTo>
                  <a:lnTo>
                    <a:pt x="131909" y="0"/>
                  </a:lnTo>
                  <a:lnTo>
                    <a:pt x="0" y="172038"/>
                  </a:lnTo>
                  <a:lnTo>
                    <a:pt x="176263" y="657232"/>
                  </a:lnTo>
                  <a:lnTo>
                    <a:pt x="190773" y="355261"/>
                  </a:lnTo>
                  <a:lnTo>
                    <a:pt x="182694" y="661180"/>
                  </a:lnTo>
                  <a:close/>
                  <a:moveTo>
                    <a:pt x="142461" y="268913"/>
                  </a:moveTo>
                  <a:cubicBezTo>
                    <a:pt x="142461" y="224505"/>
                    <a:pt x="169173" y="188486"/>
                    <a:pt x="202150" y="188486"/>
                  </a:cubicBezTo>
                  <a:cubicBezTo>
                    <a:pt x="235127" y="188486"/>
                    <a:pt x="262004" y="224505"/>
                    <a:pt x="262004" y="268913"/>
                  </a:cubicBezTo>
                  <a:cubicBezTo>
                    <a:pt x="262004" y="313320"/>
                    <a:pt x="235292" y="349340"/>
                    <a:pt x="202150" y="349340"/>
                  </a:cubicBezTo>
                  <a:cubicBezTo>
                    <a:pt x="169008" y="349340"/>
                    <a:pt x="143121" y="313320"/>
                    <a:pt x="143121" y="268913"/>
                  </a:cubicBezTo>
                  <a:close/>
                </a:path>
              </a:pathLst>
            </a:custGeom>
            <a:solidFill>
              <a:schemeClr val="accent1"/>
            </a:solidFill>
            <a:ln w="16481" cap="flat">
              <a:noFill/>
              <a:prstDash val="solid"/>
              <a:miter/>
            </a:ln>
          </p:spPr>
          <p:txBody>
            <a:bodyPr rtlCol="0" anchor="ctr"/>
            <a:lstStyle/>
            <a:p>
              <a:endParaRPr lang="en-US"/>
            </a:p>
          </p:txBody>
        </p:sp>
        <p:sp>
          <p:nvSpPr>
            <p:cNvPr id="606" name="Freeform 605">
              <a:extLst>
                <a:ext uri="{FF2B5EF4-FFF2-40B4-BE49-F238E27FC236}">
                  <a16:creationId xmlns:a16="http://schemas.microsoft.com/office/drawing/2014/main" id="{EC920C37-A333-4C48-84E5-C236AB480396}"/>
                </a:ext>
              </a:extLst>
            </p:cNvPr>
            <p:cNvSpPr/>
            <p:nvPr/>
          </p:nvSpPr>
          <p:spPr>
            <a:xfrm>
              <a:off x="3031873" y="2760114"/>
              <a:ext cx="313283" cy="296051"/>
            </a:xfrm>
            <a:custGeom>
              <a:avLst/>
              <a:gdLst>
                <a:gd name="connsiteX0" fmla="*/ 0 w 313283"/>
                <a:gd name="connsiteY0" fmla="*/ 12811 h 296050"/>
                <a:gd name="connsiteX1" fmla="*/ 0 w 313283"/>
                <a:gd name="connsiteY1" fmla="*/ 109028 h 296050"/>
                <a:gd name="connsiteX2" fmla="*/ 6266 w 313283"/>
                <a:gd name="connsiteY2" fmla="*/ 120047 h 296050"/>
                <a:gd name="connsiteX3" fmla="*/ 304709 w 313283"/>
                <a:gd name="connsiteY3" fmla="*/ 300967 h 296050"/>
                <a:gd name="connsiteX4" fmla="*/ 322410 w 313283"/>
                <a:gd name="connsiteY4" fmla="*/ 296798 h 296050"/>
                <a:gd name="connsiteX5" fmla="*/ 324330 w 313283"/>
                <a:gd name="connsiteY5" fmla="*/ 289947 h 296050"/>
                <a:gd name="connsiteX6" fmla="*/ 324330 w 313283"/>
                <a:gd name="connsiteY6" fmla="*/ 191264 h 296050"/>
                <a:gd name="connsiteX7" fmla="*/ 318065 w 313283"/>
                <a:gd name="connsiteY7" fmla="*/ 180244 h 296050"/>
                <a:gd name="connsiteX8" fmla="*/ 19621 w 313283"/>
                <a:gd name="connsiteY8" fmla="*/ 1791 h 296050"/>
                <a:gd name="connsiteX9" fmla="*/ 1793 w 313283"/>
                <a:gd name="connsiteY9" fmla="*/ 6415 h 296050"/>
                <a:gd name="connsiteX10" fmla="*/ 0 w 313283"/>
                <a:gd name="connsiteY10" fmla="*/ 12811 h 29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3283" h="296050">
                  <a:moveTo>
                    <a:pt x="0" y="12811"/>
                  </a:moveTo>
                  <a:lnTo>
                    <a:pt x="0" y="109028"/>
                  </a:lnTo>
                  <a:cubicBezTo>
                    <a:pt x="30" y="113536"/>
                    <a:pt x="2402" y="117707"/>
                    <a:pt x="6266" y="120047"/>
                  </a:cubicBezTo>
                  <a:lnTo>
                    <a:pt x="304709" y="300967"/>
                  </a:lnTo>
                  <a:cubicBezTo>
                    <a:pt x="310751" y="304692"/>
                    <a:pt x="318677" y="302825"/>
                    <a:pt x="322410" y="296798"/>
                  </a:cubicBezTo>
                  <a:cubicBezTo>
                    <a:pt x="323685" y="294740"/>
                    <a:pt x="324351" y="292366"/>
                    <a:pt x="324330" y="289947"/>
                  </a:cubicBezTo>
                  <a:lnTo>
                    <a:pt x="324330" y="191264"/>
                  </a:lnTo>
                  <a:cubicBezTo>
                    <a:pt x="324333" y="186747"/>
                    <a:pt x="321953" y="182561"/>
                    <a:pt x="318065" y="180244"/>
                  </a:cubicBezTo>
                  <a:lnTo>
                    <a:pt x="19621" y="1791"/>
                  </a:lnTo>
                  <a:cubicBezTo>
                    <a:pt x="13418" y="-1843"/>
                    <a:pt x="5436" y="227"/>
                    <a:pt x="1793" y="6415"/>
                  </a:cubicBezTo>
                  <a:cubicBezTo>
                    <a:pt x="650" y="8356"/>
                    <a:pt x="32" y="10560"/>
                    <a:pt x="0" y="12811"/>
                  </a:cubicBezTo>
                  <a:close/>
                </a:path>
              </a:pathLst>
            </a:custGeom>
            <a:solidFill>
              <a:schemeClr val="accent1">
                <a:lumMod val="75000"/>
              </a:schemeClr>
            </a:solidFill>
            <a:ln w="16481" cap="flat">
              <a:noFill/>
              <a:prstDash val="solid"/>
              <a:miter/>
            </a:ln>
          </p:spPr>
          <p:txBody>
            <a:bodyPr rtlCol="0" anchor="ctr"/>
            <a:lstStyle/>
            <a:p>
              <a:endParaRPr lang="en-US"/>
            </a:p>
          </p:txBody>
        </p:sp>
        <p:sp>
          <p:nvSpPr>
            <p:cNvPr id="608" name="Freeform 607">
              <a:extLst>
                <a:ext uri="{FF2B5EF4-FFF2-40B4-BE49-F238E27FC236}">
                  <a16:creationId xmlns:a16="http://schemas.microsoft.com/office/drawing/2014/main" id="{BDCB3204-1629-8449-A0C0-8BB81D4EB3AB}"/>
                </a:ext>
              </a:extLst>
            </p:cNvPr>
            <p:cNvSpPr/>
            <p:nvPr/>
          </p:nvSpPr>
          <p:spPr>
            <a:xfrm>
              <a:off x="2999721" y="2760097"/>
              <a:ext cx="32977" cy="16447"/>
            </a:xfrm>
            <a:custGeom>
              <a:avLst/>
              <a:gdLst>
                <a:gd name="connsiteX0" fmla="*/ 3628 w 32977"/>
                <a:gd name="connsiteY0" fmla="*/ 0 h 16447"/>
                <a:gd name="connsiteX1" fmla="*/ 45508 w 32977"/>
                <a:gd name="connsiteY1" fmla="*/ 0 h 16447"/>
                <a:gd name="connsiteX2" fmla="*/ 47487 w 32977"/>
                <a:gd name="connsiteY2" fmla="*/ 19408 h 16447"/>
                <a:gd name="connsiteX3" fmla="*/ 11707 w 32977"/>
                <a:gd name="connsiteY3" fmla="*/ 31743 h 16447"/>
                <a:gd name="connsiteX4" fmla="*/ 0 w 32977"/>
                <a:gd name="connsiteY4" fmla="*/ 22039 h 16447"/>
                <a:gd name="connsiteX5" fmla="*/ 3628 w 32977"/>
                <a:gd name="connsiteY5" fmla="*/ 0 h 1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7" h="16447">
                  <a:moveTo>
                    <a:pt x="3628" y="0"/>
                  </a:moveTo>
                  <a:lnTo>
                    <a:pt x="45508" y="0"/>
                  </a:lnTo>
                  <a:lnTo>
                    <a:pt x="47487" y="19408"/>
                  </a:lnTo>
                  <a:lnTo>
                    <a:pt x="11707" y="31743"/>
                  </a:lnTo>
                  <a:lnTo>
                    <a:pt x="0" y="22039"/>
                  </a:lnTo>
                  <a:lnTo>
                    <a:pt x="3628" y="0"/>
                  </a:lnTo>
                  <a:close/>
                </a:path>
              </a:pathLst>
            </a:custGeom>
            <a:solidFill>
              <a:srgbClr val="8DECB1"/>
            </a:solidFill>
            <a:ln w="16481" cap="flat">
              <a:noFill/>
              <a:prstDash val="solid"/>
              <a:miter/>
            </a:ln>
          </p:spPr>
          <p:txBody>
            <a:bodyPr rtlCol="0" anchor="ctr"/>
            <a:lstStyle/>
            <a:p>
              <a:endParaRPr lang="en-US"/>
            </a:p>
          </p:txBody>
        </p:sp>
        <p:sp>
          <p:nvSpPr>
            <p:cNvPr id="609" name="Freeform 608">
              <a:extLst>
                <a:ext uri="{FF2B5EF4-FFF2-40B4-BE49-F238E27FC236}">
                  <a16:creationId xmlns:a16="http://schemas.microsoft.com/office/drawing/2014/main" id="{265F544D-D9BD-AD4D-AB7B-E519D1317C6E}"/>
                </a:ext>
              </a:extLst>
            </p:cNvPr>
            <p:cNvSpPr/>
            <p:nvPr/>
          </p:nvSpPr>
          <p:spPr>
            <a:xfrm>
              <a:off x="2999721" y="2760097"/>
              <a:ext cx="32977" cy="16447"/>
            </a:xfrm>
            <a:custGeom>
              <a:avLst/>
              <a:gdLst>
                <a:gd name="connsiteX0" fmla="*/ 3628 w 32977"/>
                <a:gd name="connsiteY0" fmla="*/ 0 h 16447"/>
                <a:gd name="connsiteX1" fmla="*/ 45508 w 32977"/>
                <a:gd name="connsiteY1" fmla="*/ 0 h 16447"/>
                <a:gd name="connsiteX2" fmla="*/ 47487 w 32977"/>
                <a:gd name="connsiteY2" fmla="*/ 19408 h 16447"/>
                <a:gd name="connsiteX3" fmla="*/ 11707 w 32977"/>
                <a:gd name="connsiteY3" fmla="*/ 31743 h 16447"/>
                <a:gd name="connsiteX4" fmla="*/ 0 w 32977"/>
                <a:gd name="connsiteY4" fmla="*/ 22039 h 16447"/>
                <a:gd name="connsiteX5" fmla="*/ 3628 w 32977"/>
                <a:gd name="connsiteY5" fmla="*/ 0 h 1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7" h="16447">
                  <a:moveTo>
                    <a:pt x="3628" y="0"/>
                  </a:moveTo>
                  <a:lnTo>
                    <a:pt x="45508" y="0"/>
                  </a:lnTo>
                  <a:lnTo>
                    <a:pt x="47487" y="19408"/>
                  </a:lnTo>
                  <a:lnTo>
                    <a:pt x="11707" y="31743"/>
                  </a:lnTo>
                  <a:lnTo>
                    <a:pt x="0" y="22039"/>
                  </a:lnTo>
                  <a:lnTo>
                    <a:pt x="3628" y="0"/>
                  </a:lnTo>
                  <a:close/>
                </a:path>
              </a:pathLst>
            </a:custGeom>
            <a:solidFill>
              <a:srgbClr val="454545">
                <a:alpha val="20000"/>
              </a:srgbClr>
            </a:solidFill>
            <a:ln w="16481" cap="flat">
              <a:noFill/>
              <a:prstDash val="solid"/>
              <a:miter/>
            </a:ln>
          </p:spPr>
          <p:txBody>
            <a:bodyPr rtlCol="0" anchor="ctr"/>
            <a:lstStyle/>
            <a:p>
              <a:endParaRPr lang="en-US"/>
            </a:p>
          </p:txBody>
        </p:sp>
        <p:sp>
          <p:nvSpPr>
            <p:cNvPr id="610" name="Freeform 609">
              <a:extLst>
                <a:ext uri="{FF2B5EF4-FFF2-40B4-BE49-F238E27FC236}">
                  <a16:creationId xmlns:a16="http://schemas.microsoft.com/office/drawing/2014/main" id="{0060EF11-5C35-8544-A4F6-E597D5A261B2}"/>
                </a:ext>
              </a:extLst>
            </p:cNvPr>
            <p:cNvSpPr/>
            <p:nvPr/>
          </p:nvSpPr>
          <p:spPr>
            <a:xfrm>
              <a:off x="3301814" y="3038877"/>
              <a:ext cx="32977" cy="16447"/>
            </a:xfrm>
            <a:custGeom>
              <a:avLst/>
              <a:gdLst>
                <a:gd name="connsiteX0" fmla="*/ 41694 w 32977"/>
                <a:gd name="connsiteY0" fmla="*/ 24835 h 16447"/>
                <a:gd name="connsiteX1" fmla="*/ 472 w 32977"/>
                <a:gd name="connsiteY1" fmla="*/ 24835 h 16447"/>
                <a:gd name="connsiteX2" fmla="*/ 472 w 32977"/>
                <a:gd name="connsiteY2" fmla="*/ 10691 h 16447"/>
                <a:gd name="connsiteX3" fmla="*/ 5914 w 32977"/>
                <a:gd name="connsiteY3" fmla="*/ 0 h 16447"/>
                <a:gd name="connsiteX4" fmla="*/ 20424 w 32977"/>
                <a:gd name="connsiteY4" fmla="*/ 0 h 16447"/>
                <a:gd name="connsiteX5" fmla="*/ 31306 w 32977"/>
                <a:gd name="connsiteY5" fmla="*/ 6908 h 1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7" h="16447">
                  <a:moveTo>
                    <a:pt x="41694" y="24835"/>
                  </a:moveTo>
                  <a:lnTo>
                    <a:pt x="472" y="24835"/>
                  </a:lnTo>
                  <a:cubicBezTo>
                    <a:pt x="-157" y="20141"/>
                    <a:pt x="-157" y="15385"/>
                    <a:pt x="472" y="10691"/>
                  </a:cubicBezTo>
                  <a:cubicBezTo>
                    <a:pt x="1791" y="8717"/>
                    <a:pt x="5914" y="0"/>
                    <a:pt x="5914" y="0"/>
                  </a:cubicBezTo>
                  <a:lnTo>
                    <a:pt x="20424" y="0"/>
                  </a:lnTo>
                  <a:lnTo>
                    <a:pt x="31306" y="6908"/>
                  </a:lnTo>
                  <a:close/>
                </a:path>
              </a:pathLst>
            </a:custGeom>
            <a:solidFill>
              <a:srgbClr val="8DECB1"/>
            </a:solidFill>
            <a:ln w="16481" cap="flat">
              <a:noFill/>
              <a:prstDash val="solid"/>
              <a:miter/>
            </a:ln>
          </p:spPr>
          <p:txBody>
            <a:bodyPr rtlCol="0" anchor="ctr"/>
            <a:lstStyle/>
            <a:p>
              <a:endParaRPr lang="en-US"/>
            </a:p>
          </p:txBody>
        </p:sp>
        <p:sp>
          <p:nvSpPr>
            <p:cNvPr id="611" name="Freeform 610">
              <a:extLst>
                <a:ext uri="{FF2B5EF4-FFF2-40B4-BE49-F238E27FC236}">
                  <a16:creationId xmlns:a16="http://schemas.microsoft.com/office/drawing/2014/main" id="{2EE2A207-9D91-9B46-8589-0409229FA1D8}"/>
                </a:ext>
              </a:extLst>
            </p:cNvPr>
            <p:cNvSpPr/>
            <p:nvPr/>
          </p:nvSpPr>
          <p:spPr>
            <a:xfrm>
              <a:off x="3301814" y="3038877"/>
              <a:ext cx="32977" cy="16447"/>
            </a:xfrm>
            <a:custGeom>
              <a:avLst/>
              <a:gdLst>
                <a:gd name="connsiteX0" fmla="*/ 41694 w 32977"/>
                <a:gd name="connsiteY0" fmla="*/ 24835 h 16447"/>
                <a:gd name="connsiteX1" fmla="*/ 472 w 32977"/>
                <a:gd name="connsiteY1" fmla="*/ 24835 h 16447"/>
                <a:gd name="connsiteX2" fmla="*/ 472 w 32977"/>
                <a:gd name="connsiteY2" fmla="*/ 10691 h 16447"/>
                <a:gd name="connsiteX3" fmla="*/ 5914 w 32977"/>
                <a:gd name="connsiteY3" fmla="*/ 0 h 16447"/>
                <a:gd name="connsiteX4" fmla="*/ 20424 w 32977"/>
                <a:gd name="connsiteY4" fmla="*/ 0 h 16447"/>
                <a:gd name="connsiteX5" fmla="*/ 31306 w 32977"/>
                <a:gd name="connsiteY5" fmla="*/ 6908 h 1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7" h="16447">
                  <a:moveTo>
                    <a:pt x="41694" y="24835"/>
                  </a:moveTo>
                  <a:lnTo>
                    <a:pt x="472" y="24835"/>
                  </a:lnTo>
                  <a:cubicBezTo>
                    <a:pt x="-157" y="20141"/>
                    <a:pt x="-157" y="15385"/>
                    <a:pt x="472" y="10691"/>
                  </a:cubicBezTo>
                  <a:cubicBezTo>
                    <a:pt x="1791" y="8717"/>
                    <a:pt x="5914" y="0"/>
                    <a:pt x="5914" y="0"/>
                  </a:cubicBezTo>
                  <a:lnTo>
                    <a:pt x="20424" y="0"/>
                  </a:lnTo>
                  <a:lnTo>
                    <a:pt x="31306" y="6908"/>
                  </a:lnTo>
                  <a:close/>
                </a:path>
              </a:pathLst>
            </a:custGeom>
            <a:solidFill>
              <a:srgbClr val="454545">
                <a:alpha val="20000"/>
              </a:srgbClr>
            </a:solidFill>
            <a:ln w="16481" cap="flat">
              <a:noFill/>
              <a:prstDash val="solid"/>
              <a:miter/>
            </a:ln>
          </p:spPr>
          <p:txBody>
            <a:bodyPr rtlCol="0" anchor="ctr"/>
            <a:lstStyle/>
            <a:p>
              <a:endParaRPr lang="en-US"/>
            </a:p>
          </p:txBody>
        </p:sp>
        <p:sp>
          <p:nvSpPr>
            <p:cNvPr id="612" name="Freeform 611">
              <a:extLst>
                <a:ext uri="{FF2B5EF4-FFF2-40B4-BE49-F238E27FC236}">
                  <a16:creationId xmlns:a16="http://schemas.microsoft.com/office/drawing/2014/main" id="{1BF51FF3-4D0D-B84F-82A6-EBC00256B278}"/>
                </a:ext>
              </a:extLst>
            </p:cNvPr>
            <p:cNvSpPr/>
            <p:nvPr/>
          </p:nvSpPr>
          <p:spPr>
            <a:xfrm>
              <a:off x="3071281" y="3403358"/>
              <a:ext cx="49466" cy="115131"/>
            </a:xfrm>
            <a:custGeom>
              <a:avLst/>
              <a:gdLst>
                <a:gd name="connsiteX0" fmla="*/ 54248 w 49465"/>
                <a:gd name="connsiteY0" fmla="*/ 128115 h 115130"/>
                <a:gd name="connsiteX1" fmla="*/ 8574 w 49465"/>
                <a:gd name="connsiteY1" fmla="*/ 128115 h 115130"/>
                <a:gd name="connsiteX2" fmla="*/ 0 w 49465"/>
                <a:gd name="connsiteY2" fmla="*/ 29431 h 115130"/>
                <a:gd name="connsiteX3" fmla="*/ 9563 w 49465"/>
                <a:gd name="connsiteY3" fmla="*/ 4102 h 115130"/>
                <a:gd name="connsiteX4" fmla="*/ 32977 w 49465"/>
                <a:gd name="connsiteY4" fmla="*/ 1306 h 115130"/>
                <a:gd name="connsiteX5" fmla="*/ 54248 w 49465"/>
                <a:gd name="connsiteY5" fmla="*/ 128115 h 11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65" h="115130">
                  <a:moveTo>
                    <a:pt x="54248" y="128115"/>
                  </a:moveTo>
                  <a:lnTo>
                    <a:pt x="8574" y="128115"/>
                  </a:lnTo>
                  <a:lnTo>
                    <a:pt x="0" y="29431"/>
                  </a:lnTo>
                  <a:lnTo>
                    <a:pt x="9563" y="4102"/>
                  </a:lnTo>
                  <a:cubicBezTo>
                    <a:pt x="9563" y="4102"/>
                    <a:pt x="28031" y="-2805"/>
                    <a:pt x="32977" y="1306"/>
                  </a:cubicBezTo>
                  <a:cubicBezTo>
                    <a:pt x="37924" y="5418"/>
                    <a:pt x="54248" y="128115"/>
                    <a:pt x="54248" y="128115"/>
                  </a:cubicBezTo>
                  <a:close/>
                </a:path>
              </a:pathLst>
            </a:custGeom>
            <a:solidFill>
              <a:schemeClr val="accent1"/>
            </a:solidFill>
            <a:ln w="16481" cap="flat">
              <a:noFill/>
              <a:prstDash val="solid"/>
              <a:miter/>
            </a:ln>
          </p:spPr>
          <p:txBody>
            <a:bodyPr rtlCol="0" anchor="ctr"/>
            <a:lstStyle/>
            <a:p>
              <a:endParaRPr lang="en-US"/>
            </a:p>
          </p:txBody>
        </p:sp>
        <p:sp>
          <p:nvSpPr>
            <p:cNvPr id="613" name="Freeform 612">
              <a:extLst>
                <a:ext uri="{FF2B5EF4-FFF2-40B4-BE49-F238E27FC236}">
                  <a16:creationId xmlns:a16="http://schemas.microsoft.com/office/drawing/2014/main" id="{BCDCD01D-9A2E-944C-9D75-265B456946A2}"/>
                </a:ext>
              </a:extLst>
            </p:cNvPr>
            <p:cNvSpPr/>
            <p:nvPr/>
          </p:nvSpPr>
          <p:spPr>
            <a:xfrm>
              <a:off x="3090573" y="3462065"/>
              <a:ext cx="65954" cy="82236"/>
            </a:xfrm>
            <a:custGeom>
              <a:avLst/>
              <a:gdLst>
                <a:gd name="connsiteX0" fmla="*/ 41387 w 65954"/>
                <a:gd name="connsiteY0" fmla="*/ 85361 h 82236"/>
                <a:gd name="connsiteX1" fmla="*/ 0 w 65954"/>
                <a:gd name="connsiteY1" fmla="*/ 85361 h 82236"/>
                <a:gd name="connsiteX2" fmla="*/ 31493 w 65954"/>
                <a:gd name="connsiteY2" fmla="*/ 17763 h 82236"/>
                <a:gd name="connsiteX3" fmla="*/ 62162 w 65954"/>
                <a:gd name="connsiteY3" fmla="*/ 0 h 82236"/>
                <a:gd name="connsiteX4" fmla="*/ 73374 w 65954"/>
                <a:gd name="connsiteY4" fmla="*/ 25987 h 82236"/>
                <a:gd name="connsiteX5" fmla="*/ 41387 w 65954"/>
                <a:gd name="connsiteY5" fmla="*/ 85361 h 8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54" h="82236">
                  <a:moveTo>
                    <a:pt x="41387" y="85361"/>
                  </a:moveTo>
                  <a:lnTo>
                    <a:pt x="0" y="85361"/>
                  </a:lnTo>
                  <a:lnTo>
                    <a:pt x="31493" y="17763"/>
                  </a:lnTo>
                  <a:lnTo>
                    <a:pt x="62162" y="0"/>
                  </a:lnTo>
                  <a:lnTo>
                    <a:pt x="73374" y="25987"/>
                  </a:lnTo>
                  <a:lnTo>
                    <a:pt x="41387" y="85361"/>
                  </a:lnTo>
                  <a:close/>
                </a:path>
              </a:pathLst>
            </a:custGeom>
            <a:solidFill>
              <a:schemeClr val="accent1"/>
            </a:solidFill>
            <a:ln w="16481" cap="flat">
              <a:noFill/>
              <a:prstDash val="solid"/>
              <a:miter/>
            </a:ln>
          </p:spPr>
          <p:txBody>
            <a:bodyPr rtlCol="0" anchor="ctr"/>
            <a:lstStyle/>
            <a:p>
              <a:endParaRPr lang="en-US"/>
            </a:p>
          </p:txBody>
        </p:sp>
        <p:sp>
          <p:nvSpPr>
            <p:cNvPr id="614" name="Freeform 613">
              <a:extLst>
                <a:ext uri="{FF2B5EF4-FFF2-40B4-BE49-F238E27FC236}">
                  <a16:creationId xmlns:a16="http://schemas.microsoft.com/office/drawing/2014/main" id="{B7DF03F6-EF6B-B54A-BF2F-95840310C0EE}"/>
                </a:ext>
              </a:extLst>
            </p:cNvPr>
            <p:cNvSpPr/>
            <p:nvPr/>
          </p:nvSpPr>
          <p:spPr>
            <a:xfrm>
              <a:off x="2909034" y="2886247"/>
              <a:ext cx="395726" cy="657890"/>
            </a:xfrm>
            <a:custGeom>
              <a:avLst/>
              <a:gdLst>
                <a:gd name="connsiteX0" fmla="*/ 406279 w 395725"/>
                <a:gd name="connsiteY0" fmla="*/ 419734 h 657890"/>
                <a:gd name="connsiteX1" fmla="*/ 338346 w 395725"/>
                <a:gd name="connsiteY1" fmla="*/ 102960 h 657890"/>
                <a:gd name="connsiteX2" fmla="*/ 131909 w 395725"/>
                <a:gd name="connsiteY2" fmla="*/ 0 h 657890"/>
                <a:gd name="connsiteX3" fmla="*/ 0 w 395725"/>
                <a:gd name="connsiteY3" fmla="*/ 172038 h 657890"/>
                <a:gd name="connsiteX4" fmla="*/ 171976 w 395725"/>
                <a:gd name="connsiteY4" fmla="*/ 645226 h 657890"/>
                <a:gd name="connsiteX5" fmla="*/ 190773 w 395725"/>
                <a:gd name="connsiteY5" fmla="*/ 355261 h 657890"/>
                <a:gd name="connsiteX6" fmla="*/ 182694 w 395725"/>
                <a:gd name="connsiteY6" fmla="*/ 661180 h 657890"/>
                <a:gd name="connsiteX7" fmla="*/ 142461 w 395725"/>
                <a:gd name="connsiteY7" fmla="*/ 268913 h 657890"/>
                <a:gd name="connsiteX8" fmla="*/ 202150 w 395725"/>
                <a:gd name="connsiteY8" fmla="*/ 188486 h 657890"/>
                <a:gd name="connsiteX9" fmla="*/ 262004 w 395725"/>
                <a:gd name="connsiteY9" fmla="*/ 268913 h 657890"/>
                <a:gd name="connsiteX10" fmla="*/ 202150 w 395725"/>
                <a:gd name="connsiteY10" fmla="*/ 349340 h 657890"/>
                <a:gd name="connsiteX11" fmla="*/ 142461 w 395725"/>
                <a:gd name="connsiteY11" fmla="*/ 268913 h 65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5725" h="657890">
                  <a:moveTo>
                    <a:pt x="406279" y="419734"/>
                  </a:moveTo>
                  <a:lnTo>
                    <a:pt x="338346" y="102960"/>
                  </a:lnTo>
                  <a:lnTo>
                    <a:pt x="131909" y="0"/>
                  </a:lnTo>
                  <a:lnTo>
                    <a:pt x="0" y="172038"/>
                  </a:lnTo>
                  <a:lnTo>
                    <a:pt x="171976" y="645226"/>
                  </a:lnTo>
                  <a:lnTo>
                    <a:pt x="190773" y="355261"/>
                  </a:lnTo>
                  <a:lnTo>
                    <a:pt x="182694" y="661180"/>
                  </a:lnTo>
                  <a:close/>
                  <a:moveTo>
                    <a:pt x="142461" y="268913"/>
                  </a:moveTo>
                  <a:cubicBezTo>
                    <a:pt x="142461" y="224505"/>
                    <a:pt x="169173" y="188486"/>
                    <a:pt x="202150" y="188486"/>
                  </a:cubicBezTo>
                  <a:cubicBezTo>
                    <a:pt x="235127" y="188486"/>
                    <a:pt x="262004" y="224505"/>
                    <a:pt x="262004" y="268913"/>
                  </a:cubicBezTo>
                  <a:cubicBezTo>
                    <a:pt x="262004" y="313320"/>
                    <a:pt x="235292" y="349340"/>
                    <a:pt x="202150" y="349340"/>
                  </a:cubicBezTo>
                  <a:cubicBezTo>
                    <a:pt x="169008" y="349340"/>
                    <a:pt x="142461" y="313320"/>
                    <a:pt x="142461" y="268913"/>
                  </a:cubicBezTo>
                  <a:close/>
                </a:path>
              </a:pathLst>
            </a:custGeom>
            <a:solidFill>
              <a:schemeClr val="accent1">
                <a:lumMod val="20000"/>
                <a:lumOff val="80000"/>
              </a:schemeClr>
            </a:solidFill>
            <a:ln w="16481" cap="flat">
              <a:noFill/>
              <a:prstDash val="solid"/>
              <a:miter/>
            </a:ln>
          </p:spPr>
          <p:txBody>
            <a:bodyPr rtlCol="0" anchor="ctr"/>
            <a:lstStyle/>
            <a:p>
              <a:endParaRPr lang="en-US"/>
            </a:p>
          </p:txBody>
        </p:sp>
        <p:sp>
          <p:nvSpPr>
            <p:cNvPr id="615" name="Freeform 614">
              <a:extLst>
                <a:ext uri="{FF2B5EF4-FFF2-40B4-BE49-F238E27FC236}">
                  <a16:creationId xmlns:a16="http://schemas.microsoft.com/office/drawing/2014/main" id="{7E3311B7-8E8E-D444-80EB-83FC6B14EC20}"/>
                </a:ext>
              </a:extLst>
            </p:cNvPr>
            <p:cNvSpPr/>
            <p:nvPr/>
          </p:nvSpPr>
          <p:spPr>
            <a:xfrm>
              <a:off x="2990471" y="2759283"/>
              <a:ext cx="313283" cy="296051"/>
            </a:xfrm>
            <a:custGeom>
              <a:avLst/>
              <a:gdLst>
                <a:gd name="connsiteX0" fmla="*/ 16 w 313283"/>
                <a:gd name="connsiteY0" fmla="*/ 13642 h 296050"/>
                <a:gd name="connsiteX1" fmla="*/ 16 w 313283"/>
                <a:gd name="connsiteY1" fmla="*/ 109859 h 296050"/>
                <a:gd name="connsiteX2" fmla="*/ 6282 w 313283"/>
                <a:gd name="connsiteY2" fmla="*/ 120878 h 296050"/>
                <a:gd name="connsiteX3" fmla="*/ 304725 w 313283"/>
                <a:gd name="connsiteY3" fmla="*/ 301798 h 296050"/>
                <a:gd name="connsiteX4" fmla="*/ 322427 w 313283"/>
                <a:gd name="connsiteY4" fmla="*/ 297629 h 296050"/>
                <a:gd name="connsiteX5" fmla="*/ 324347 w 313283"/>
                <a:gd name="connsiteY5" fmla="*/ 290779 h 296050"/>
                <a:gd name="connsiteX6" fmla="*/ 324347 w 313283"/>
                <a:gd name="connsiteY6" fmla="*/ 192095 h 296050"/>
                <a:gd name="connsiteX7" fmla="*/ 318081 w 313283"/>
                <a:gd name="connsiteY7" fmla="*/ 181075 h 296050"/>
                <a:gd name="connsiteX8" fmla="*/ 19638 w 313283"/>
                <a:gd name="connsiteY8" fmla="*/ 1800 h 296050"/>
                <a:gd name="connsiteX9" fmla="*/ 1803 w 313283"/>
                <a:gd name="connsiteY9" fmla="*/ 6400 h 296050"/>
                <a:gd name="connsiteX10" fmla="*/ 16 w 313283"/>
                <a:gd name="connsiteY10" fmla="*/ 13642 h 29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3283" h="296050">
                  <a:moveTo>
                    <a:pt x="16" y="13642"/>
                  </a:moveTo>
                  <a:lnTo>
                    <a:pt x="16" y="109859"/>
                  </a:lnTo>
                  <a:cubicBezTo>
                    <a:pt x="46" y="114368"/>
                    <a:pt x="2418" y="118538"/>
                    <a:pt x="6282" y="120878"/>
                  </a:cubicBezTo>
                  <a:lnTo>
                    <a:pt x="304725" y="301798"/>
                  </a:lnTo>
                  <a:cubicBezTo>
                    <a:pt x="310767" y="305523"/>
                    <a:pt x="318693" y="303656"/>
                    <a:pt x="322427" y="297629"/>
                  </a:cubicBezTo>
                  <a:cubicBezTo>
                    <a:pt x="323701" y="295571"/>
                    <a:pt x="324367" y="293197"/>
                    <a:pt x="324347" y="290779"/>
                  </a:cubicBezTo>
                  <a:lnTo>
                    <a:pt x="324347" y="192095"/>
                  </a:lnTo>
                  <a:cubicBezTo>
                    <a:pt x="324349" y="187578"/>
                    <a:pt x="321969" y="183392"/>
                    <a:pt x="318081" y="181075"/>
                  </a:cubicBezTo>
                  <a:lnTo>
                    <a:pt x="19638" y="1800"/>
                  </a:lnTo>
                  <a:cubicBezTo>
                    <a:pt x="13439" y="-1842"/>
                    <a:pt x="5454" y="218"/>
                    <a:pt x="1803" y="6400"/>
                  </a:cubicBezTo>
                  <a:cubicBezTo>
                    <a:pt x="511" y="8588"/>
                    <a:pt x="-110" y="11106"/>
                    <a:pt x="16" y="13642"/>
                  </a:cubicBezTo>
                  <a:close/>
                </a:path>
              </a:pathLst>
            </a:custGeom>
            <a:solidFill>
              <a:schemeClr val="accent1"/>
            </a:solidFill>
            <a:ln w="16481" cap="flat">
              <a:noFill/>
              <a:prstDash val="solid"/>
              <a:miter/>
            </a:ln>
          </p:spPr>
          <p:txBody>
            <a:bodyPr rtlCol="0" anchor="ctr"/>
            <a:lstStyle/>
            <a:p>
              <a:endParaRPr lang="en-US"/>
            </a:p>
          </p:txBody>
        </p:sp>
        <p:sp>
          <p:nvSpPr>
            <p:cNvPr id="616" name="Freeform 615">
              <a:extLst>
                <a:ext uri="{FF2B5EF4-FFF2-40B4-BE49-F238E27FC236}">
                  <a16:creationId xmlns:a16="http://schemas.microsoft.com/office/drawing/2014/main" id="{D58F6ED9-2FFF-C546-8CBB-AED0D7435F73}"/>
                </a:ext>
              </a:extLst>
            </p:cNvPr>
            <p:cNvSpPr/>
            <p:nvPr/>
          </p:nvSpPr>
          <p:spPr>
            <a:xfrm>
              <a:off x="3528345" y="3875056"/>
              <a:ext cx="16489" cy="16447"/>
            </a:xfrm>
            <a:custGeom>
              <a:avLst/>
              <a:gdLst>
                <a:gd name="connsiteX0" fmla="*/ 6925 w 0"/>
                <a:gd name="connsiteY0" fmla="*/ 0 h 0"/>
                <a:gd name="connsiteX1" fmla="*/ 6925 w 0"/>
                <a:gd name="connsiteY1" fmla="*/ 8224 h 0"/>
                <a:gd name="connsiteX2" fmla="*/ 0 w 0"/>
                <a:gd name="connsiteY2" fmla="*/ 3947 h 0"/>
              </a:gdLst>
              <a:ahLst/>
              <a:cxnLst>
                <a:cxn ang="0">
                  <a:pos x="connsiteX0" y="connsiteY0"/>
                </a:cxn>
                <a:cxn ang="0">
                  <a:pos x="connsiteX1" y="connsiteY1"/>
                </a:cxn>
                <a:cxn ang="0">
                  <a:pos x="connsiteX2" y="connsiteY2"/>
                </a:cxn>
              </a:cxnLst>
              <a:rect l="l" t="t" r="r" b="b"/>
              <a:pathLst>
                <a:path>
                  <a:moveTo>
                    <a:pt x="6925" y="0"/>
                  </a:moveTo>
                  <a:lnTo>
                    <a:pt x="6925" y="8224"/>
                  </a:lnTo>
                  <a:lnTo>
                    <a:pt x="0" y="3947"/>
                  </a:lnTo>
                </a:path>
              </a:pathLst>
            </a:custGeom>
            <a:noFill/>
            <a:ln w="8240" cap="rnd">
              <a:solidFill>
                <a:srgbClr val="61A27A"/>
              </a:solidFill>
              <a:prstDash val="solid"/>
              <a:round/>
            </a:ln>
          </p:spPr>
          <p:txBody>
            <a:bodyPr rtlCol="0" anchor="ctr"/>
            <a:lstStyle/>
            <a:p>
              <a:endParaRPr lang="en-US"/>
            </a:p>
          </p:txBody>
        </p:sp>
        <p:sp>
          <p:nvSpPr>
            <p:cNvPr id="617" name="Freeform 616">
              <a:extLst>
                <a:ext uri="{FF2B5EF4-FFF2-40B4-BE49-F238E27FC236}">
                  <a16:creationId xmlns:a16="http://schemas.microsoft.com/office/drawing/2014/main" id="{7D243086-329C-1A49-AC74-A679A5516139}"/>
                </a:ext>
              </a:extLst>
            </p:cNvPr>
            <p:cNvSpPr/>
            <p:nvPr/>
          </p:nvSpPr>
          <p:spPr>
            <a:xfrm>
              <a:off x="2768221" y="3410914"/>
              <a:ext cx="725498" cy="444076"/>
            </a:xfrm>
            <a:custGeom>
              <a:avLst/>
              <a:gdLst>
                <a:gd name="connsiteX0" fmla="*/ 732423 w 725497"/>
                <a:gd name="connsiteY0" fmla="*/ 451148 h 444075"/>
                <a:gd name="connsiteX1" fmla="*/ 0 w 725497"/>
                <a:gd name="connsiteY1" fmla="*/ 0 h 444075"/>
              </a:gdLst>
              <a:ahLst/>
              <a:cxnLst>
                <a:cxn ang="0">
                  <a:pos x="connsiteX0" y="connsiteY0"/>
                </a:cxn>
                <a:cxn ang="0">
                  <a:pos x="connsiteX1" y="connsiteY1"/>
                </a:cxn>
              </a:cxnLst>
              <a:rect l="l" t="t" r="r" b="b"/>
              <a:pathLst>
                <a:path w="725497" h="444075">
                  <a:moveTo>
                    <a:pt x="732423" y="451148"/>
                  </a:moveTo>
                  <a:lnTo>
                    <a:pt x="0" y="0"/>
                  </a:lnTo>
                </a:path>
              </a:pathLst>
            </a:custGeom>
            <a:ln w="8240" cap="rnd">
              <a:solidFill>
                <a:schemeClr val="accent1">
                  <a:lumMod val="60000"/>
                  <a:lumOff val="40000"/>
                </a:schemeClr>
              </a:solidFill>
              <a:custDash>
                <a:ds d="74250" sp="147750"/>
              </a:custDash>
              <a:round/>
            </a:ln>
          </p:spPr>
          <p:txBody>
            <a:bodyPr rtlCol="0" anchor="ctr"/>
            <a:lstStyle/>
            <a:p>
              <a:endParaRPr lang="en-US"/>
            </a:p>
          </p:txBody>
        </p:sp>
        <p:sp>
          <p:nvSpPr>
            <p:cNvPr id="618" name="Freeform 617">
              <a:extLst>
                <a:ext uri="{FF2B5EF4-FFF2-40B4-BE49-F238E27FC236}">
                  <a16:creationId xmlns:a16="http://schemas.microsoft.com/office/drawing/2014/main" id="{463F42A3-1219-A14E-AB4D-FB940E18609D}"/>
                </a:ext>
              </a:extLst>
            </p:cNvPr>
            <p:cNvSpPr/>
            <p:nvPr/>
          </p:nvSpPr>
          <p:spPr>
            <a:xfrm>
              <a:off x="2747445" y="3389862"/>
              <a:ext cx="16489" cy="16447"/>
            </a:xfrm>
            <a:custGeom>
              <a:avLst/>
              <a:gdLst>
                <a:gd name="connsiteX0" fmla="*/ 6925 w 0"/>
                <a:gd name="connsiteY0" fmla="*/ 12500 h 0"/>
                <a:gd name="connsiteX1" fmla="*/ 0 w 0"/>
                <a:gd name="connsiteY1" fmla="*/ 8224 h 0"/>
                <a:gd name="connsiteX2" fmla="*/ 0 w 0"/>
                <a:gd name="connsiteY2" fmla="*/ 0 h 0"/>
              </a:gdLst>
              <a:ahLst/>
              <a:cxnLst>
                <a:cxn ang="0">
                  <a:pos x="connsiteX0" y="connsiteY0"/>
                </a:cxn>
                <a:cxn ang="0">
                  <a:pos x="connsiteX1" y="connsiteY1"/>
                </a:cxn>
                <a:cxn ang="0">
                  <a:pos x="connsiteX2" y="connsiteY2"/>
                </a:cxn>
              </a:cxnLst>
              <a:rect l="l" t="t" r="r" b="b"/>
              <a:pathLst>
                <a:path>
                  <a:moveTo>
                    <a:pt x="6925" y="12500"/>
                  </a:moveTo>
                  <a:lnTo>
                    <a:pt x="0" y="8224"/>
                  </a:lnTo>
                  <a:lnTo>
                    <a:pt x="0" y="0"/>
                  </a:lnTo>
                </a:path>
              </a:pathLst>
            </a:custGeom>
            <a:noFill/>
            <a:ln w="8240" cap="rnd">
              <a:solidFill>
                <a:srgbClr val="61A27A"/>
              </a:solidFill>
              <a:prstDash val="solid"/>
              <a:round/>
            </a:ln>
          </p:spPr>
          <p:txBody>
            <a:bodyPr rtlCol="0" anchor="ctr"/>
            <a:lstStyle/>
            <a:p>
              <a:endParaRPr lang="en-US"/>
            </a:p>
          </p:txBody>
        </p:sp>
        <p:sp>
          <p:nvSpPr>
            <p:cNvPr id="619" name="Freeform 618">
              <a:extLst>
                <a:ext uri="{FF2B5EF4-FFF2-40B4-BE49-F238E27FC236}">
                  <a16:creationId xmlns:a16="http://schemas.microsoft.com/office/drawing/2014/main" id="{29859527-A433-304E-8644-6A84F2C174E0}"/>
                </a:ext>
              </a:extLst>
            </p:cNvPr>
            <p:cNvSpPr/>
            <p:nvPr/>
          </p:nvSpPr>
          <p:spPr>
            <a:xfrm>
              <a:off x="2747445" y="2509111"/>
              <a:ext cx="16489" cy="838810"/>
            </a:xfrm>
            <a:custGeom>
              <a:avLst/>
              <a:gdLst>
                <a:gd name="connsiteX0" fmla="*/ 0 w 0"/>
                <a:gd name="connsiteY0" fmla="*/ 848678 h 838810"/>
                <a:gd name="connsiteX1" fmla="*/ 0 w 0"/>
                <a:gd name="connsiteY1" fmla="*/ 0 h 838810"/>
              </a:gdLst>
              <a:ahLst/>
              <a:cxnLst>
                <a:cxn ang="0">
                  <a:pos x="connsiteX0" y="connsiteY0"/>
                </a:cxn>
                <a:cxn ang="0">
                  <a:pos x="connsiteX1" y="connsiteY1"/>
                </a:cxn>
              </a:cxnLst>
              <a:rect l="l" t="t" r="r" b="b"/>
              <a:pathLst>
                <a:path h="838810">
                  <a:moveTo>
                    <a:pt x="0" y="848678"/>
                  </a:moveTo>
                  <a:lnTo>
                    <a:pt x="0" y="0"/>
                  </a:lnTo>
                </a:path>
              </a:pathLst>
            </a:custGeom>
            <a:ln w="8240" cap="rnd">
              <a:solidFill>
                <a:schemeClr val="accent1">
                  <a:lumMod val="60000"/>
                  <a:lumOff val="40000"/>
                </a:schemeClr>
              </a:solidFill>
              <a:custDash>
                <a:ds d="72750" sp="146250"/>
              </a:custDash>
              <a:round/>
            </a:ln>
          </p:spPr>
          <p:txBody>
            <a:bodyPr rtlCol="0" anchor="ctr"/>
            <a:lstStyle/>
            <a:p>
              <a:endParaRPr lang="en-US"/>
            </a:p>
          </p:txBody>
        </p:sp>
        <p:sp>
          <p:nvSpPr>
            <p:cNvPr id="620" name="Freeform 619">
              <a:extLst>
                <a:ext uri="{FF2B5EF4-FFF2-40B4-BE49-F238E27FC236}">
                  <a16:creationId xmlns:a16="http://schemas.microsoft.com/office/drawing/2014/main" id="{DB6C83C0-0BE1-4B46-9BA6-9D1E20F39AA2}"/>
                </a:ext>
              </a:extLst>
            </p:cNvPr>
            <p:cNvSpPr/>
            <p:nvPr/>
          </p:nvSpPr>
          <p:spPr>
            <a:xfrm>
              <a:off x="2747445" y="2484769"/>
              <a:ext cx="16489" cy="16447"/>
            </a:xfrm>
            <a:custGeom>
              <a:avLst/>
              <a:gdLst>
                <a:gd name="connsiteX0" fmla="*/ 0 w 0"/>
                <a:gd name="connsiteY0" fmla="*/ 8224 h 0"/>
                <a:gd name="connsiteX1" fmla="*/ 0 w 0"/>
                <a:gd name="connsiteY1" fmla="*/ 0 h 0"/>
                <a:gd name="connsiteX2" fmla="*/ 6925 w 0"/>
                <a:gd name="connsiteY2" fmla="*/ 4441 h 0"/>
              </a:gdLst>
              <a:ahLst/>
              <a:cxnLst>
                <a:cxn ang="0">
                  <a:pos x="connsiteX0" y="connsiteY0"/>
                </a:cxn>
                <a:cxn ang="0">
                  <a:pos x="connsiteX1" y="connsiteY1"/>
                </a:cxn>
                <a:cxn ang="0">
                  <a:pos x="connsiteX2" y="connsiteY2"/>
                </a:cxn>
              </a:cxnLst>
              <a:rect l="l" t="t" r="r" b="b"/>
              <a:pathLst>
                <a:path>
                  <a:moveTo>
                    <a:pt x="0" y="8224"/>
                  </a:moveTo>
                  <a:lnTo>
                    <a:pt x="0" y="0"/>
                  </a:lnTo>
                  <a:lnTo>
                    <a:pt x="6925" y="4441"/>
                  </a:lnTo>
                </a:path>
              </a:pathLst>
            </a:custGeom>
            <a:noFill/>
            <a:ln w="8240" cap="rnd">
              <a:solidFill>
                <a:srgbClr val="61A27A"/>
              </a:solidFill>
              <a:prstDash val="solid"/>
              <a:round/>
            </a:ln>
          </p:spPr>
          <p:txBody>
            <a:bodyPr rtlCol="0" anchor="ctr"/>
            <a:lstStyle/>
            <a:p>
              <a:endParaRPr lang="en-US"/>
            </a:p>
          </p:txBody>
        </p:sp>
        <p:sp>
          <p:nvSpPr>
            <p:cNvPr id="621" name="Freeform 620">
              <a:extLst>
                <a:ext uri="{FF2B5EF4-FFF2-40B4-BE49-F238E27FC236}">
                  <a16:creationId xmlns:a16="http://schemas.microsoft.com/office/drawing/2014/main" id="{D6085CCA-929D-0B49-9D62-2162F0F8FDF7}"/>
                </a:ext>
              </a:extLst>
            </p:cNvPr>
            <p:cNvSpPr/>
            <p:nvPr/>
          </p:nvSpPr>
          <p:spPr>
            <a:xfrm>
              <a:off x="2782071" y="2506151"/>
              <a:ext cx="725498" cy="444076"/>
            </a:xfrm>
            <a:custGeom>
              <a:avLst/>
              <a:gdLst>
                <a:gd name="connsiteX0" fmla="*/ 0 w 725497"/>
                <a:gd name="connsiteY0" fmla="*/ 0 h 444075"/>
                <a:gd name="connsiteX1" fmla="*/ 732423 w 725497"/>
                <a:gd name="connsiteY1" fmla="*/ 451148 h 444075"/>
              </a:gdLst>
              <a:ahLst/>
              <a:cxnLst>
                <a:cxn ang="0">
                  <a:pos x="connsiteX0" y="connsiteY0"/>
                </a:cxn>
                <a:cxn ang="0">
                  <a:pos x="connsiteX1" y="connsiteY1"/>
                </a:cxn>
              </a:cxnLst>
              <a:rect l="l" t="t" r="r" b="b"/>
              <a:pathLst>
                <a:path w="725497" h="444075">
                  <a:moveTo>
                    <a:pt x="0" y="0"/>
                  </a:moveTo>
                  <a:lnTo>
                    <a:pt x="732423" y="451148"/>
                  </a:lnTo>
                </a:path>
              </a:pathLst>
            </a:custGeom>
            <a:ln w="8240" cap="rnd">
              <a:solidFill>
                <a:schemeClr val="accent1">
                  <a:lumMod val="60000"/>
                  <a:lumOff val="40000"/>
                </a:schemeClr>
              </a:solidFill>
              <a:custDash>
                <a:ds d="74250" sp="147750"/>
              </a:custDash>
              <a:round/>
            </a:ln>
          </p:spPr>
          <p:txBody>
            <a:bodyPr rtlCol="0" anchor="ctr"/>
            <a:lstStyle/>
            <a:p>
              <a:endParaRPr lang="en-US"/>
            </a:p>
          </p:txBody>
        </p:sp>
        <p:sp>
          <p:nvSpPr>
            <p:cNvPr id="622" name="Freeform 621">
              <a:extLst>
                <a:ext uri="{FF2B5EF4-FFF2-40B4-BE49-F238E27FC236}">
                  <a16:creationId xmlns:a16="http://schemas.microsoft.com/office/drawing/2014/main" id="{F38EB81E-890C-FE40-9E5C-B5B2BF9FEC75}"/>
                </a:ext>
              </a:extLst>
            </p:cNvPr>
            <p:cNvSpPr/>
            <p:nvPr/>
          </p:nvSpPr>
          <p:spPr>
            <a:xfrm>
              <a:off x="3528345" y="2965852"/>
              <a:ext cx="16489" cy="16447"/>
            </a:xfrm>
            <a:custGeom>
              <a:avLst/>
              <a:gdLst>
                <a:gd name="connsiteX0" fmla="*/ 0 w 0"/>
                <a:gd name="connsiteY0" fmla="*/ 0 h 0"/>
                <a:gd name="connsiteX1" fmla="*/ 6925 w 0"/>
                <a:gd name="connsiteY1" fmla="*/ 4276 h 0"/>
                <a:gd name="connsiteX2" fmla="*/ 6925 w 0"/>
                <a:gd name="connsiteY2" fmla="*/ 12500 h 0"/>
              </a:gdLst>
              <a:ahLst/>
              <a:cxnLst>
                <a:cxn ang="0">
                  <a:pos x="connsiteX0" y="connsiteY0"/>
                </a:cxn>
                <a:cxn ang="0">
                  <a:pos x="connsiteX1" y="connsiteY1"/>
                </a:cxn>
                <a:cxn ang="0">
                  <a:pos x="connsiteX2" y="connsiteY2"/>
                </a:cxn>
              </a:cxnLst>
              <a:rect l="l" t="t" r="r" b="b"/>
              <a:pathLst>
                <a:path>
                  <a:moveTo>
                    <a:pt x="0" y="0"/>
                  </a:moveTo>
                  <a:lnTo>
                    <a:pt x="6925" y="4276"/>
                  </a:lnTo>
                  <a:lnTo>
                    <a:pt x="6925" y="12500"/>
                  </a:lnTo>
                </a:path>
              </a:pathLst>
            </a:custGeom>
            <a:noFill/>
            <a:ln w="8240" cap="rnd">
              <a:solidFill>
                <a:srgbClr val="61A27A"/>
              </a:solidFill>
              <a:prstDash val="solid"/>
              <a:round/>
            </a:ln>
          </p:spPr>
          <p:txBody>
            <a:bodyPr rtlCol="0" anchor="ctr"/>
            <a:lstStyle/>
            <a:p>
              <a:endParaRPr lang="en-US"/>
            </a:p>
          </p:txBody>
        </p:sp>
        <p:sp>
          <p:nvSpPr>
            <p:cNvPr id="623" name="Freeform 622">
              <a:extLst>
                <a:ext uri="{FF2B5EF4-FFF2-40B4-BE49-F238E27FC236}">
                  <a16:creationId xmlns:a16="http://schemas.microsoft.com/office/drawing/2014/main" id="{37A92150-F418-724A-9396-8AB2AB756538}"/>
                </a:ext>
              </a:extLst>
            </p:cNvPr>
            <p:cNvSpPr/>
            <p:nvPr/>
          </p:nvSpPr>
          <p:spPr>
            <a:xfrm>
              <a:off x="3535435" y="3010424"/>
              <a:ext cx="16489" cy="838810"/>
            </a:xfrm>
            <a:custGeom>
              <a:avLst/>
              <a:gdLst>
                <a:gd name="connsiteX0" fmla="*/ 0 w 0"/>
                <a:gd name="connsiteY0" fmla="*/ 0 h 838810"/>
                <a:gd name="connsiteX1" fmla="*/ 0 w 0"/>
                <a:gd name="connsiteY1" fmla="*/ 848678 h 838810"/>
              </a:gdLst>
              <a:ahLst/>
              <a:cxnLst>
                <a:cxn ang="0">
                  <a:pos x="connsiteX0" y="connsiteY0"/>
                </a:cxn>
                <a:cxn ang="0">
                  <a:pos x="connsiteX1" y="connsiteY1"/>
                </a:cxn>
              </a:cxnLst>
              <a:rect l="l" t="t" r="r" b="b"/>
              <a:pathLst>
                <a:path h="838810">
                  <a:moveTo>
                    <a:pt x="0" y="0"/>
                  </a:moveTo>
                  <a:lnTo>
                    <a:pt x="0" y="848678"/>
                  </a:lnTo>
                </a:path>
              </a:pathLst>
            </a:custGeom>
            <a:ln w="8240" cap="rnd">
              <a:solidFill>
                <a:schemeClr val="accent1">
                  <a:lumMod val="60000"/>
                  <a:lumOff val="40000"/>
                </a:schemeClr>
              </a:solidFill>
              <a:custDash>
                <a:ds d="72750" sp="146250"/>
              </a:custDash>
              <a:round/>
            </a:ln>
          </p:spPr>
          <p:txBody>
            <a:bodyPr rtlCol="0" anchor="ctr"/>
            <a:lstStyle/>
            <a:p>
              <a:endParaRPr lang="en-US"/>
            </a:p>
          </p:txBody>
        </p:sp>
        <p:sp>
          <p:nvSpPr>
            <p:cNvPr id="624" name="Freeform 623">
              <a:extLst>
                <a:ext uri="{FF2B5EF4-FFF2-40B4-BE49-F238E27FC236}">
                  <a16:creationId xmlns:a16="http://schemas.microsoft.com/office/drawing/2014/main" id="{1F69F52E-772D-9C42-BDC9-0D2F121133A6}"/>
                </a:ext>
              </a:extLst>
            </p:cNvPr>
            <p:cNvSpPr/>
            <p:nvPr/>
          </p:nvSpPr>
          <p:spPr>
            <a:xfrm>
              <a:off x="2722877" y="2450888"/>
              <a:ext cx="49466" cy="49342"/>
            </a:xfrm>
            <a:custGeom>
              <a:avLst/>
              <a:gdLst>
                <a:gd name="connsiteX0" fmla="*/ 52764 w 49465"/>
                <a:gd name="connsiteY0" fmla="*/ 26316 h 49341"/>
                <a:gd name="connsiteX1" fmla="*/ 26382 w 49465"/>
                <a:gd name="connsiteY1" fmla="*/ 52631 h 49341"/>
                <a:gd name="connsiteX2" fmla="*/ 0 w 49465"/>
                <a:gd name="connsiteY2" fmla="*/ 26316 h 49341"/>
                <a:gd name="connsiteX3" fmla="*/ 26382 w 49465"/>
                <a:gd name="connsiteY3" fmla="*/ 0 h 49341"/>
                <a:gd name="connsiteX4" fmla="*/ 52764 w 49465"/>
                <a:gd name="connsiteY4" fmla="*/ 26316 h 49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5" h="49341">
                  <a:moveTo>
                    <a:pt x="52764" y="26316"/>
                  </a:moveTo>
                  <a:cubicBezTo>
                    <a:pt x="52764" y="40849"/>
                    <a:pt x="40952" y="52631"/>
                    <a:pt x="26382" y="52631"/>
                  </a:cubicBezTo>
                  <a:cubicBezTo>
                    <a:pt x="11812" y="52631"/>
                    <a:pt x="0" y="40849"/>
                    <a:pt x="0" y="26316"/>
                  </a:cubicBezTo>
                  <a:cubicBezTo>
                    <a:pt x="0" y="11782"/>
                    <a:pt x="11811" y="0"/>
                    <a:pt x="26382" y="0"/>
                  </a:cubicBezTo>
                  <a:cubicBezTo>
                    <a:pt x="40952" y="0"/>
                    <a:pt x="52764" y="11782"/>
                    <a:pt x="52764" y="26316"/>
                  </a:cubicBezTo>
                  <a:close/>
                </a:path>
              </a:pathLst>
            </a:custGeom>
            <a:solidFill>
              <a:schemeClr val="accent1"/>
            </a:solidFill>
            <a:ln w="16481" cap="flat">
              <a:noFill/>
              <a:prstDash val="solid"/>
              <a:miter/>
            </a:ln>
          </p:spPr>
          <p:txBody>
            <a:bodyPr rtlCol="0" anchor="ctr"/>
            <a:lstStyle/>
            <a:p>
              <a:endParaRPr lang="en-US"/>
            </a:p>
          </p:txBody>
        </p:sp>
        <p:sp>
          <p:nvSpPr>
            <p:cNvPr id="625" name="Freeform 624">
              <a:extLst>
                <a:ext uri="{FF2B5EF4-FFF2-40B4-BE49-F238E27FC236}">
                  <a16:creationId xmlns:a16="http://schemas.microsoft.com/office/drawing/2014/main" id="{421566F3-D929-594D-BE58-7543EBA33746}"/>
                </a:ext>
              </a:extLst>
            </p:cNvPr>
            <p:cNvSpPr/>
            <p:nvPr/>
          </p:nvSpPr>
          <p:spPr>
            <a:xfrm>
              <a:off x="3509053" y="2944964"/>
              <a:ext cx="49466" cy="49342"/>
            </a:xfrm>
            <a:custGeom>
              <a:avLst/>
              <a:gdLst>
                <a:gd name="connsiteX0" fmla="*/ 52763 w 49465"/>
                <a:gd name="connsiteY0" fmla="*/ 26316 h 49341"/>
                <a:gd name="connsiteX1" fmla="*/ 26382 w 49465"/>
                <a:gd name="connsiteY1" fmla="*/ 52631 h 49341"/>
                <a:gd name="connsiteX2" fmla="*/ 0 w 49465"/>
                <a:gd name="connsiteY2" fmla="*/ 26316 h 49341"/>
                <a:gd name="connsiteX3" fmla="*/ 26382 w 49465"/>
                <a:gd name="connsiteY3" fmla="*/ 0 h 49341"/>
                <a:gd name="connsiteX4" fmla="*/ 52763 w 49465"/>
                <a:gd name="connsiteY4" fmla="*/ 26316 h 49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5" h="49341">
                  <a:moveTo>
                    <a:pt x="52763" y="26316"/>
                  </a:moveTo>
                  <a:cubicBezTo>
                    <a:pt x="52763" y="40849"/>
                    <a:pt x="40952" y="52631"/>
                    <a:pt x="26382" y="52631"/>
                  </a:cubicBezTo>
                  <a:cubicBezTo>
                    <a:pt x="11811" y="52631"/>
                    <a:pt x="0" y="40849"/>
                    <a:pt x="0" y="26316"/>
                  </a:cubicBezTo>
                  <a:cubicBezTo>
                    <a:pt x="0" y="11782"/>
                    <a:pt x="11811" y="0"/>
                    <a:pt x="26382" y="0"/>
                  </a:cubicBezTo>
                  <a:cubicBezTo>
                    <a:pt x="40952" y="0"/>
                    <a:pt x="52763" y="11782"/>
                    <a:pt x="52763" y="26316"/>
                  </a:cubicBezTo>
                  <a:close/>
                </a:path>
              </a:pathLst>
            </a:custGeom>
            <a:solidFill>
              <a:schemeClr val="accent1"/>
            </a:solidFill>
            <a:ln w="16481" cap="flat">
              <a:noFill/>
              <a:prstDash val="solid"/>
              <a:miter/>
            </a:ln>
          </p:spPr>
          <p:txBody>
            <a:bodyPr rtlCol="0" anchor="ctr"/>
            <a:lstStyle/>
            <a:p>
              <a:endParaRPr lang="en-US"/>
            </a:p>
          </p:txBody>
        </p:sp>
        <p:sp>
          <p:nvSpPr>
            <p:cNvPr id="626" name="Freeform 625">
              <a:extLst>
                <a:ext uri="{FF2B5EF4-FFF2-40B4-BE49-F238E27FC236}">
                  <a16:creationId xmlns:a16="http://schemas.microsoft.com/office/drawing/2014/main" id="{946DD5FE-DF6D-124F-B079-0A966DBCA253}"/>
                </a:ext>
              </a:extLst>
            </p:cNvPr>
            <p:cNvSpPr/>
            <p:nvPr/>
          </p:nvSpPr>
          <p:spPr>
            <a:xfrm>
              <a:off x="3509053" y="3859267"/>
              <a:ext cx="49466" cy="49342"/>
            </a:xfrm>
            <a:custGeom>
              <a:avLst/>
              <a:gdLst>
                <a:gd name="connsiteX0" fmla="*/ 52763 w 49465"/>
                <a:gd name="connsiteY0" fmla="*/ 26316 h 49341"/>
                <a:gd name="connsiteX1" fmla="*/ 26382 w 49465"/>
                <a:gd name="connsiteY1" fmla="*/ 52631 h 49341"/>
                <a:gd name="connsiteX2" fmla="*/ 0 w 49465"/>
                <a:gd name="connsiteY2" fmla="*/ 26316 h 49341"/>
                <a:gd name="connsiteX3" fmla="*/ 26382 w 49465"/>
                <a:gd name="connsiteY3" fmla="*/ 0 h 49341"/>
                <a:gd name="connsiteX4" fmla="*/ 52763 w 49465"/>
                <a:gd name="connsiteY4" fmla="*/ 26316 h 49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5" h="49341">
                  <a:moveTo>
                    <a:pt x="52763" y="26316"/>
                  </a:moveTo>
                  <a:cubicBezTo>
                    <a:pt x="52763" y="40849"/>
                    <a:pt x="40952" y="52631"/>
                    <a:pt x="26382" y="52631"/>
                  </a:cubicBezTo>
                  <a:cubicBezTo>
                    <a:pt x="11811" y="52631"/>
                    <a:pt x="0" y="40850"/>
                    <a:pt x="0" y="26316"/>
                  </a:cubicBezTo>
                  <a:cubicBezTo>
                    <a:pt x="0" y="11782"/>
                    <a:pt x="11811" y="0"/>
                    <a:pt x="26382" y="0"/>
                  </a:cubicBezTo>
                  <a:cubicBezTo>
                    <a:pt x="40952" y="0"/>
                    <a:pt x="52763" y="11782"/>
                    <a:pt x="52763" y="26316"/>
                  </a:cubicBezTo>
                  <a:close/>
                </a:path>
              </a:pathLst>
            </a:custGeom>
            <a:solidFill>
              <a:schemeClr val="accent1"/>
            </a:solidFill>
            <a:ln w="16481" cap="flat">
              <a:noFill/>
              <a:prstDash val="solid"/>
              <a:miter/>
            </a:ln>
          </p:spPr>
          <p:txBody>
            <a:bodyPr rtlCol="0" anchor="ctr"/>
            <a:lstStyle/>
            <a:p>
              <a:endParaRPr lang="en-US"/>
            </a:p>
          </p:txBody>
        </p:sp>
        <p:sp>
          <p:nvSpPr>
            <p:cNvPr id="627" name="Freeform 626">
              <a:extLst>
                <a:ext uri="{FF2B5EF4-FFF2-40B4-BE49-F238E27FC236}">
                  <a16:creationId xmlns:a16="http://schemas.microsoft.com/office/drawing/2014/main" id="{FEB055E2-59B1-EA46-845A-65FFEA5FFD7B}"/>
                </a:ext>
              </a:extLst>
            </p:cNvPr>
            <p:cNvSpPr/>
            <p:nvPr/>
          </p:nvSpPr>
          <p:spPr>
            <a:xfrm>
              <a:off x="2722383" y="3377033"/>
              <a:ext cx="49466" cy="49342"/>
            </a:xfrm>
            <a:custGeom>
              <a:avLst/>
              <a:gdLst>
                <a:gd name="connsiteX0" fmla="*/ 52764 w 49465"/>
                <a:gd name="connsiteY0" fmla="*/ 26316 h 49341"/>
                <a:gd name="connsiteX1" fmla="*/ 26382 w 49465"/>
                <a:gd name="connsiteY1" fmla="*/ 52631 h 49341"/>
                <a:gd name="connsiteX2" fmla="*/ 0 w 49465"/>
                <a:gd name="connsiteY2" fmla="*/ 26316 h 49341"/>
                <a:gd name="connsiteX3" fmla="*/ 26382 w 49465"/>
                <a:gd name="connsiteY3" fmla="*/ 0 h 49341"/>
                <a:gd name="connsiteX4" fmla="*/ 52764 w 49465"/>
                <a:gd name="connsiteY4" fmla="*/ 26316 h 49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5" h="49341">
                  <a:moveTo>
                    <a:pt x="52764" y="26316"/>
                  </a:moveTo>
                  <a:cubicBezTo>
                    <a:pt x="52764" y="40849"/>
                    <a:pt x="40952" y="52631"/>
                    <a:pt x="26382" y="52631"/>
                  </a:cubicBezTo>
                  <a:cubicBezTo>
                    <a:pt x="11812" y="52631"/>
                    <a:pt x="0" y="40849"/>
                    <a:pt x="0" y="26316"/>
                  </a:cubicBezTo>
                  <a:cubicBezTo>
                    <a:pt x="0" y="11782"/>
                    <a:pt x="11811" y="0"/>
                    <a:pt x="26382" y="0"/>
                  </a:cubicBezTo>
                  <a:cubicBezTo>
                    <a:pt x="40952" y="0"/>
                    <a:pt x="52764" y="11782"/>
                    <a:pt x="52764" y="26316"/>
                  </a:cubicBezTo>
                  <a:close/>
                </a:path>
              </a:pathLst>
            </a:custGeom>
            <a:solidFill>
              <a:schemeClr val="accent1"/>
            </a:solidFill>
            <a:ln w="16481" cap="flat">
              <a:noFill/>
              <a:prstDash val="solid"/>
              <a:miter/>
            </a:ln>
          </p:spPr>
          <p:txBody>
            <a:bodyPr rtlCol="0" anchor="ctr"/>
            <a:lstStyle/>
            <a:p>
              <a:endParaRPr lang="en-US"/>
            </a:p>
          </p:txBody>
        </p:sp>
      </p:grpSp>
      <p:sp>
        <p:nvSpPr>
          <p:cNvPr id="628" name="TextBox 627">
            <a:extLst>
              <a:ext uri="{FF2B5EF4-FFF2-40B4-BE49-F238E27FC236}">
                <a16:creationId xmlns:a16="http://schemas.microsoft.com/office/drawing/2014/main" id="{0FD9448E-C514-3648-8632-DCB308699532}"/>
              </a:ext>
            </a:extLst>
          </p:cNvPr>
          <p:cNvSpPr txBox="1"/>
          <p:nvPr/>
        </p:nvSpPr>
        <p:spPr>
          <a:xfrm>
            <a:off x="3735480" y="1507013"/>
            <a:ext cx="476412" cy="461665"/>
          </a:xfrm>
          <a:prstGeom prst="rect">
            <a:avLst/>
          </a:prstGeom>
          <a:noFill/>
          <a:scene3d>
            <a:camera prst="isometricLeftDown"/>
            <a:lightRig rig="threePt" dir="t"/>
          </a:scene3d>
        </p:spPr>
        <p:txBody>
          <a:bodyPr wrap="none" rtlCol="0">
            <a:spAutoFit/>
          </a:bodyPr>
          <a:lstStyle/>
          <a:p>
            <a:pPr algn="ctr"/>
            <a:r>
              <a:rPr lang="en-US" sz="2400" b="1" dirty="0">
                <a:solidFill>
                  <a:srgbClr val="FFFFFF"/>
                </a:solidFill>
                <a:latin typeface="Raleway SemiBold" panose="020B0503030101060003" pitchFamily="34" charset="77"/>
              </a:rPr>
              <a:t>Ai</a:t>
            </a:r>
          </a:p>
        </p:txBody>
      </p:sp>
      <p:sp>
        <p:nvSpPr>
          <p:cNvPr id="629" name="TextBox 628">
            <a:extLst>
              <a:ext uri="{FF2B5EF4-FFF2-40B4-BE49-F238E27FC236}">
                <a16:creationId xmlns:a16="http://schemas.microsoft.com/office/drawing/2014/main" id="{28A40719-1567-EF4A-A3BE-9052A790B3E2}"/>
              </a:ext>
            </a:extLst>
          </p:cNvPr>
          <p:cNvSpPr txBox="1"/>
          <p:nvPr/>
        </p:nvSpPr>
        <p:spPr>
          <a:xfrm>
            <a:off x="2054855" y="2523480"/>
            <a:ext cx="529312" cy="461665"/>
          </a:xfrm>
          <a:prstGeom prst="rect">
            <a:avLst/>
          </a:prstGeom>
          <a:noFill/>
          <a:scene3d>
            <a:camera prst="isometricLeftDown"/>
            <a:lightRig rig="threePt" dir="t"/>
          </a:scene3d>
        </p:spPr>
        <p:txBody>
          <a:bodyPr wrap="none" rtlCol="0">
            <a:spAutoFit/>
          </a:bodyPr>
          <a:lstStyle/>
          <a:p>
            <a:pPr algn="ctr"/>
            <a:r>
              <a:rPr lang="en-US" sz="2400" b="1" dirty="0">
                <a:solidFill>
                  <a:srgbClr val="FFFFFF"/>
                </a:solidFill>
                <a:latin typeface="Raleway SemiBold" panose="020B0503030101060003" pitchFamily="34" charset="77"/>
              </a:rPr>
              <a:t>Ps</a:t>
            </a:r>
          </a:p>
        </p:txBody>
      </p:sp>
      <p:sp>
        <p:nvSpPr>
          <p:cNvPr id="636" name="Freeform 635">
            <a:extLst>
              <a:ext uri="{FF2B5EF4-FFF2-40B4-BE49-F238E27FC236}">
                <a16:creationId xmlns:a16="http://schemas.microsoft.com/office/drawing/2014/main" id="{8263A64C-52BE-9442-98D3-8D1476E2154C}"/>
              </a:ext>
            </a:extLst>
          </p:cNvPr>
          <p:cNvSpPr/>
          <p:nvPr/>
        </p:nvSpPr>
        <p:spPr>
          <a:xfrm rot="16200000" flipH="1">
            <a:off x="5676556" y="207473"/>
            <a:ext cx="2073017" cy="1972784"/>
          </a:xfrm>
          <a:custGeom>
            <a:avLst/>
            <a:gdLst>
              <a:gd name="connsiteX0" fmla="*/ 355694 w 2309179"/>
              <a:gd name="connsiteY0" fmla="*/ 6989 h 2197528"/>
              <a:gd name="connsiteX1" fmla="*/ 662160 w 2309179"/>
              <a:gd name="connsiteY1" fmla="*/ 278683 h 2197528"/>
              <a:gd name="connsiteX2" fmla="*/ 1156305 w 2309179"/>
              <a:gd name="connsiteY2" fmla="*/ 705346 h 2197528"/>
              <a:gd name="connsiteX3" fmla="*/ 2297781 w 2309179"/>
              <a:gd name="connsiteY3" fmla="*/ 1281270 h 2197528"/>
              <a:gd name="connsiteX4" fmla="*/ 1757737 w 2309179"/>
              <a:gd name="connsiteY4" fmla="*/ 2125082 h 2197528"/>
              <a:gd name="connsiteX5" fmla="*/ 519998 w 2309179"/>
              <a:gd name="connsiteY5" fmla="*/ 1913796 h 2197528"/>
              <a:gd name="connsiteX6" fmla="*/ 55691 w 2309179"/>
              <a:gd name="connsiteY6" fmla="*/ 1196032 h 2197528"/>
              <a:gd name="connsiteX7" fmla="*/ 355694 w 2309179"/>
              <a:gd name="connsiteY7" fmla="*/ 6989 h 219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9179" h="2197528">
                <a:moveTo>
                  <a:pt x="355694" y="6989"/>
                </a:moveTo>
                <a:cubicBezTo>
                  <a:pt x="507739" y="-31064"/>
                  <a:pt x="602007" y="90038"/>
                  <a:pt x="662160" y="278683"/>
                </a:cubicBezTo>
                <a:cubicBezTo>
                  <a:pt x="730200" y="491872"/>
                  <a:pt x="834826" y="629431"/>
                  <a:pt x="1156305" y="705346"/>
                </a:cubicBezTo>
                <a:cubicBezTo>
                  <a:pt x="1751180" y="845950"/>
                  <a:pt x="2213586" y="895608"/>
                  <a:pt x="2297781" y="1281270"/>
                </a:cubicBezTo>
                <a:cubicBezTo>
                  <a:pt x="2374564" y="1633255"/>
                  <a:pt x="2119224" y="1983623"/>
                  <a:pt x="1757737" y="2125082"/>
                </a:cubicBezTo>
                <a:cubicBezTo>
                  <a:pt x="1346551" y="2286044"/>
                  <a:pt x="848034" y="2174646"/>
                  <a:pt x="519998" y="1913796"/>
                </a:cubicBezTo>
                <a:cubicBezTo>
                  <a:pt x="248028" y="1697658"/>
                  <a:pt x="109952" y="1444515"/>
                  <a:pt x="55691" y="1196032"/>
                </a:cubicBezTo>
                <a:cubicBezTo>
                  <a:pt x="-131514" y="485118"/>
                  <a:pt x="200514" y="46183"/>
                  <a:pt x="355694" y="6989"/>
                </a:cubicBezTo>
                <a:close/>
              </a:path>
            </a:pathLst>
          </a:custGeom>
          <a:solidFill>
            <a:schemeClr val="accent1">
              <a:lumMod val="20000"/>
              <a:lumOff val="80000"/>
              <a:alpha val="10000"/>
            </a:schemeClr>
          </a:solidFill>
          <a:ln w="9492" cap="flat">
            <a:noFill/>
            <a:prstDash val="solid"/>
            <a:miter/>
          </a:ln>
        </p:spPr>
        <p:txBody>
          <a:bodyPr rtlCol="0" anchor="ctr"/>
          <a:lstStyle/>
          <a:p>
            <a:endParaRPr lang="en-US"/>
          </a:p>
        </p:txBody>
      </p:sp>
      <p:sp>
        <p:nvSpPr>
          <p:cNvPr id="637" name="Freeform 636">
            <a:extLst>
              <a:ext uri="{FF2B5EF4-FFF2-40B4-BE49-F238E27FC236}">
                <a16:creationId xmlns:a16="http://schemas.microsoft.com/office/drawing/2014/main" id="{7492680D-F13A-F549-B278-00F9CD9CF762}"/>
              </a:ext>
            </a:extLst>
          </p:cNvPr>
          <p:cNvSpPr/>
          <p:nvPr/>
        </p:nvSpPr>
        <p:spPr>
          <a:xfrm rot="16200000" flipH="1">
            <a:off x="6064812" y="1759223"/>
            <a:ext cx="605697" cy="589273"/>
          </a:xfrm>
          <a:custGeom>
            <a:avLst/>
            <a:gdLst>
              <a:gd name="connsiteX0" fmla="*/ 535593 w 674698"/>
              <a:gd name="connsiteY0" fmla="*/ 615871 h 656404"/>
              <a:gd name="connsiteX1" fmla="*/ 140087 w 674698"/>
              <a:gd name="connsiteY1" fmla="*/ 336947 h 656404"/>
              <a:gd name="connsiteX2" fmla="*/ 12369 w 674698"/>
              <a:gd name="connsiteY2" fmla="*/ 138503 h 656404"/>
              <a:gd name="connsiteX3" fmla="*/ 260107 w 674698"/>
              <a:gd name="connsiteY3" fmla="*/ 1895 h 656404"/>
              <a:gd name="connsiteX4" fmla="*/ 681841 w 674698"/>
              <a:gd name="connsiteY4" fmla="*/ 383941 h 656404"/>
              <a:gd name="connsiteX5" fmla="*/ 642785 w 674698"/>
              <a:gd name="connsiteY5" fmla="*/ 617964 h 656404"/>
              <a:gd name="connsiteX6" fmla="*/ 587193 w 674698"/>
              <a:gd name="connsiteY6" fmla="*/ 660773 h 656404"/>
              <a:gd name="connsiteX7" fmla="*/ 535593 w 674698"/>
              <a:gd name="connsiteY7" fmla="*/ 615871 h 65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98" h="656404">
                <a:moveTo>
                  <a:pt x="535593" y="615871"/>
                </a:moveTo>
                <a:cubicBezTo>
                  <a:pt x="496537" y="544808"/>
                  <a:pt x="379842" y="393169"/>
                  <a:pt x="140087" y="336947"/>
                </a:cubicBezTo>
                <a:cubicBezTo>
                  <a:pt x="10374" y="306505"/>
                  <a:pt x="-20986" y="212325"/>
                  <a:pt x="12369" y="138503"/>
                </a:cubicBezTo>
                <a:cubicBezTo>
                  <a:pt x="51331" y="52029"/>
                  <a:pt x="156907" y="10837"/>
                  <a:pt x="260107" y="1895"/>
                </a:cubicBezTo>
                <a:cubicBezTo>
                  <a:pt x="535023" y="-22078"/>
                  <a:pt x="676330" y="185688"/>
                  <a:pt x="681841" y="383941"/>
                </a:cubicBezTo>
                <a:cubicBezTo>
                  <a:pt x="684122" y="466420"/>
                  <a:pt x="676425" y="549755"/>
                  <a:pt x="642785" y="617964"/>
                </a:cubicBezTo>
                <a:cubicBezTo>
                  <a:pt x="625680" y="652591"/>
                  <a:pt x="603443" y="663056"/>
                  <a:pt x="587193" y="660773"/>
                </a:cubicBezTo>
                <a:cubicBezTo>
                  <a:pt x="573129" y="658870"/>
                  <a:pt x="555549" y="652116"/>
                  <a:pt x="535593" y="615871"/>
                </a:cubicBezTo>
                <a:close/>
              </a:path>
            </a:pathLst>
          </a:custGeom>
          <a:solidFill>
            <a:schemeClr val="accent1">
              <a:lumMod val="20000"/>
              <a:lumOff val="80000"/>
              <a:alpha val="10000"/>
            </a:schemeClr>
          </a:solidFill>
          <a:ln w="9492" cap="flat">
            <a:noFill/>
            <a:prstDash val="solid"/>
            <a:miter/>
          </a:ln>
        </p:spPr>
        <p:txBody>
          <a:bodyPr rtlCol="0" anchor="ctr"/>
          <a:lstStyle/>
          <a:p>
            <a:endParaRPr lang="en-US"/>
          </a:p>
        </p:txBody>
      </p:sp>
    </p:spTree>
    <p:extLst>
      <p:ext uri="{BB962C8B-B14F-4D97-AF65-F5344CB8AC3E}">
        <p14:creationId xmlns:p14="http://schemas.microsoft.com/office/powerpoint/2010/main" val="2908028238"/>
      </p:ext>
    </p:extLst>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9110AE-2435-6D44-AC04-FE86020B49F7}"/>
              </a:ext>
            </a:extLst>
          </p:cNvPr>
          <p:cNvSpPr>
            <a:spLocks noGrp="1"/>
          </p:cNvSpPr>
          <p:nvPr>
            <p:ph type="sldNum" sz="quarter" idx="10"/>
          </p:nvPr>
        </p:nvSpPr>
        <p:spPr/>
        <p:txBody>
          <a:bodyPr/>
          <a:lstStyle/>
          <a:p>
            <a:fld id="{02422CDE-BAFC-2445-952A-AA8397AC22DC}" type="slidenum">
              <a:rPr lang="en-US" smtClean="0"/>
              <a:pPr/>
              <a:t>13</a:t>
            </a:fld>
            <a:endParaRPr lang="en-US" dirty="0"/>
          </a:p>
        </p:txBody>
      </p:sp>
      <p:grpSp>
        <p:nvGrpSpPr>
          <p:cNvPr id="44" name="Graphic 34">
            <a:extLst>
              <a:ext uri="{FF2B5EF4-FFF2-40B4-BE49-F238E27FC236}">
                <a16:creationId xmlns:a16="http://schemas.microsoft.com/office/drawing/2014/main" id="{33D182D5-813E-FF47-BBFA-97B50F052957}"/>
              </a:ext>
            </a:extLst>
          </p:cNvPr>
          <p:cNvGrpSpPr/>
          <p:nvPr/>
        </p:nvGrpSpPr>
        <p:grpSpPr>
          <a:xfrm>
            <a:off x="6178421" y="1692774"/>
            <a:ext cx="4949146" cy="4111954"/>
            <a:chOff x="7123643" y="3567400"/>
            <a:chExt cx="2812923" cy="2337092"/>
          </a:xfrm>
          <a:solidFill>
            <a:schemeClr val="accent1"/>
          </a:solidFill>
        </p:grpSpPr>
        <p:sp>
          <p:nvSpPr>
            <p:cNvPr id="45" name="Freeform 44">
              <a:extLst>
                <a:ext uri="{FF2B5EF4-FFF2-40B4-BE49-F238E27FC236}">
                  <a16:creationId xmlns:a16="http://schemas.microsoft.com/office/drawing/2014/main" id="{6A5DBE7B-6A25-D345-98F7-AC9A99E8554C}"/>
                </a:ext>
              </a:extLst>
            </p:cNvPr>
            <p:cNvSpPr/>
            <p:nvPr/>
          </p:nvSpPr>
          <p:spPr>
            <a:xfrm>
              <a:off x="7463305" y="5724007"/>
              <a:ext cx="2066925" cy="180485"/>
            </a:xfrm>
            <a:custGeom>
              <a:avLst/>
              <a:gdLst>
                <a:gd name="connsiteX0" fmla="*/ 2074926 w 2066925"/>
                <a:gd name="connsiteY0" fmla="*/ 91857 h 180484"/>
                <a:gd name="connsiteX1" fmla="*/ 1037463 w 2066925"/>
                <a:gd name="connsiteY1" fmla="*/ 183714 h 180484"/>
                <a:gd name="connsiteX2" fmla="*/ 0 w 2066925"/>
                <a:gd name="connsiteY2" fmla="*/ 91857 h 180484"/>
                <a:gd name="connsiteX3" fmla="*/ 1037463 w 2066925"/>
                <a:gd name="connsiteY3" fmla="*/ 0 h 180484"/>
                <a:gd name="connsiteX4" fmla="*/ 2074926 w 2066925"/>
                <a:gd name="connsiteY4" fmla="*/ 91857 h 18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925" h="180484">
                  <a:moveTo>
                    <a:pt x="2074926" y="91857"/>
                  </a:moveTo>
                  <a:cubicBezTo>
                    <a:pt x="2074926" y="142588"/>
                    <a:pt x="1610438" y="183714"/>
                    <a:pt x="1037463" y="183714"/>
                  </a:cubicBezTo>
                  <a:cubicBezTo>
                    <a:pt x="464488" y="183714"/>
                    <a:pt x="0" y="142588"/>
                    <a:pt x="0" y="91857"/>
                  </a:cubicBezTo>
                  <a:cubicBezTo>
                    <a:pt x="0" y="41126"/>
                    <a:pt x="464488" y="0"/>
                    <a:pt x="1037463" y="0"/>
                  </a:cubicBezTo>
                  <a:cubicBezTo>
                    <a:pt x="1610438" y="0"/>
                    <a:pt x="2074926" y="41126"/>
                    <a:pt x="2074926" y="91857"/>
                  </a:cubicBezTo>
                  <a:close/>
                </a:path>
              </a:pathLst>
            </a:custGeom>
            <a:solidFill>
              <a:schemeClr val="accent4">
                <a:lumMod val="20000"/>
                <a:lumOff val="80000"/>
                <a:alpha val="50000"/>
              </a:schemeClr>
            </a:solidFill>
            <a:ln w="952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613C76A5-2B16-8F46-B467-EB9C0616A4C7}"/>
                </a:ext>
              </a:extLst>
            </p:cNvPr>
            <p:cNvSpPr/>
            <p:nvPr/>
          </p:nvSpPr>
          <p:spPr>
            <a:xfrm>
              <a:off x="7123643" y="4834789"/>
              <a:ext cx="571500" cy="569951"/>
            </a:xfrm>
            <a:custGeom>
              <a:avLst/>
              <a:gdLst>
                <a:gd name="connsiteX0" fmla="*/ 579406 w 571500"/>
                <a:gd name="connsiteY0" fmla="*/ 343206 h 569951"/>
                <a:gd name="connsiteX1" fmla="*/ 579406 w 571500"/>
                <a:gd name="connsiteY1" fmla="*/ 233490 h 569951"/>
                <a:gd name="connsiteX2" fmla="*/ 531019 w 571500"/>
                <a:gd name="connsiteY2" fmla="*/ 233490 h 569951"/>
                <a:gd name="connsiteX3" fmla="*/ 499110 w 571500"/>
                <a:gd name="connsiteY3" fmla="*/ 157497 h 569951"/>
                <a:gd name="connsiteX4" fmla="*/ 533400 w 571500"/>
                <a:gd name="connsiteY4" fmla="*/ 123299 h 569951"/>
                <a:gd name="connsiteX5" fmla="*/ 455771 w 571500"/>
                <a:gd name="connsiteY5" fmla="*/ 45976 h 569951"/>
                <a:gd name="connsiteX6" fmla="*/ 421481 w 571500"/>
                <a:gd name="connsiteY6" fmla="*/ 80173 h 569951"/>
                <a:gd name="connsiteX7" fmla="*/ 344615 w 571500"/>
                <a:gd name="connsiteY7" fmla="*/ 48256 h 569951"/>
                <a:gd name="connsiteX8" fmla="*/ 344615 w 571500"/>
                <a:gd name="connsiteY8" fmla="*/ 0 h 569951"/>
                <a:gd name="connsiteX9" fmla="*/ 234887 w 571500"/>
                <a:gd name="connsiteY9" fmla="*/ 0 h 569951"/>
                <a:gd name="connsiteX10" fmla="*/ 234887 w 571500"/>
                <a:gd name="connsiteY10" fmla="*/ 48256 h 569951"/>
                <a:gd name="connsiteX11" fmla="*/ 157925 w 571500"/>
                <a:gd name="connsiteY11" fmla="*/ 80173 h 569951"/>
                <a:gd name="connsiteX12" fmla="*/ 123634 w 571500"/>
                <a:gd name="connsiteY12" fmla="*/ 45976 h 569951"/>
                <a:gd name="connsiteX13" fmla="*/ 46101 w 571500"/>
                <a:gd name="connsiteY13" fmla="*/ 123299 h 569951"/>
                <a:gd name="connsiteX14" fmla="*/ 80391 w 571500"/>
                <a:gd name="connsiteY14" fmla="*/ 157497 h 569951"/>
                <a:gd name="connsiteX15" fmla="*/ 48387 w 571500"/>
                <a:gd name="connsiteY15" fmla="*/ 233490 h 569951"/>
                <a:gd name="connsiteX16" fmla="*/ 0 w 571500"/>
                <a:gd name="connsiteY16" fmla="*/ 233490 h 569951"/>
                <a:gd name="connsiteX17" fmla="*/ 0 w 571500"/>
                <a:gd name="connsiteY17" fmla="*/ 342826 h 569951"/>
                <a:gd name="connsiteX18" fmla="*/ 48387 w 571500"/>
                <a:gd name="connsiteY18" fmla="*/ 342826 h 569951"/>
                <a:gd name="connsiteX19" fmla="*/ 80391 w 571500"/>
                <a:gd name="connsiteY19" fmla="*/ 419579 h 569951"/>
                <a:gd name="connsiteX20" fmla="*/ 46101 w 571500"/>
                <a:gd name="connsiteY20" fmla="*/ 453776 h 569951"/>
                <a:gd name="connsiteX21" fmla="*/ 123825 w 571500"/>
                <a:gd name="connsiteY21" fmla="*/ 531575 h 569951"/>
                <a:gd name="connsiteX22" fmla="*/ 158115 w 571500"/>
                <a:gd name="connsiteY22" fmla="*/ 497283 h 569951"/>
                <a:gd name="connsiteX23" fmla="*/ 235077 w 571500"/>
                <a:gd name="connsiteY23" fmla="*/ 529200 h 569951"/>
                <a:gd name="connsiteX24" fmla="*/ 235077 w 571500"/>
                <a:gd name="connsiteY24" fmla="*/ 577456 h 569951"/>
                <a:gd name="connsiteX25" fmla="*/ 344615 w 571500"/>
                <a:gd name="connsiteY25" fmla="*/ 577456 h 569951"/>
                <a:gd name="connsiteX26" fmla="*/ 344615 w 571500"/>
                <a:gd name="connsiteY26" fmla="*/ 529200 h 569951"/>
                <a:gd name="connsiteX27" fmla="*/ 421481 w 571500"/>
                <a:gd name="connsiteY27" fmla="*/ 497283 h 569951"/>
                <a:gd name="connsiteX28" fmla="*/ 455771 w 571500"/>
                <a:gd name="connsiteY28" fmla="*/ 531575 h 569951"/>
                <a:gd name="connsiteX29" fmla="*/ 533400 w 571500"/>
                <a:gd name="connsiteY29" fmla="*/ 454156 h 569951"/>
                <a:gd name="connsiteX30" fmla="*/ 499110 w 571500"/>
                <a:gd name="connsiteY30" fmla="*/ 419959 h 569951"/>
                <a:gd name="connsiteX31" fmla="*/ 531019 w 571500"/>
                <a:gd name="connsiteY31" fmla="*/ 343206 h 569951"/>
                <a:gd name="connsiteX32" fmla="*/ 289751 w 571500"/>
                <a:gd name="connsiteY32" fmla="*/ 408845 h 569951"/>
                <a:gd name="connsiteX33" fmla="*/ 169069 w 571500"/>
                <a:gd name="connsiteY33" fmla="*/ 288490 h 569951"/>
                <a:gd name="connsiteX34" fmla="*/ 289751 w 571500"/>
                <a:gd name="connsiteY34" fmla="*/ 168136 h 569951"/>
                <a:gd name="connsiteX35" fmla="*/ 410432 w 571500"/>
                <a:gd name="connsiteY35" fmla="*/ 288490 h 569951"/>
                <a:gd name="connsiteX36" fmla="*/ 410432 w 571500"/>
                <a:gd name="connsiteY36" fmla="*/ 288585 h 569951"/>
                <a:gd name="connsiteX37" fmla="*/ 289846 w 571500"/>
                <a:gd name="connsiteY37" fmla="*/ 408845 h 569951"/>
                <a:gd name="connsiteX38" fmla="*/ 289751 w 571500"/>
                <a:gd name="connsiteY38" fmla="*/ 408845 h 56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1500" h="569951">
                  <a:moveTo>
                    <a:pt x="579406" y="343206"/>
                  </a:moveTo>
                  <a:lnTo>
                    <a:pt x="579406" y="233490"/>
                  </a:lnTo>
                  <a:lnTo>
                    <a:pt x="531019" y="233490"/>
                  </a:lnTo>
                  <a:cubicBezTo>
                    <a:pt x="524724" y="206556"/>
                    <a:pt x="513938" y="180867"/>
                    <a:pt x="499110" y="157497"/>
                  </a:cubicBezTo>
                  <a:lnTo>
                    <a:pt x="533400" y="123299"/>
                  </a:lnTo>
                  <a:lnTo>
                    <a:pt x="455771" y="45976"/>
                  </a:lnTo>
                  <a:lnTo>
                    <a:pt x="421481" y="80173"/>
                  </a:lnTo>
                  <a:cubicBezTo>
                    <a:pt x="397866" y="65251"/>
                    <a:pt x="371871" y="54457"/>
                    <a:pt x="344615" y="48256"/>
                  </a:cubicBezTo>
                  <a:lnTo>
                    <a:pt x="344615" y="0"/>
                  </a:lnTo>
                  <a:lnTo>
                    <a:pt x="234887" y="0"/>
                  </a:lnTo>
                  <a:lnTo>
                    <a:pt x="234887" y="48256"/>
                  </a:lnTo>
                  <a:cubicBezTo>
                    <a:pt x="207594" y="54438"/>
                    <a:pt x="181565" y="65233"/>
                    <a:pt x="157925" y="80173"/>
                  </a:cubicBezTo>
                  <a:lnTo>
                    <a:pt x="123634" y="45976"/>
                  </a:lnTo>
                  <a:lnTo>
                    <a:pt x="46101" y="123299"/>
                  </a:lnTo>
                  <a:lnTo>
                    <a:pt x="80391" y="157497"/>
                  </a:lnTo>
                  <a:cubicBezTo>
                    <a:pt x="65489" y="180840"/>
                    <a:pt x="54668" y="206536"/>
                    <a:pt x="48387" y="233490"/>
                  </a:cubicBezTo>
                  <a:lnTo>
                    <a:pt x="0" y="233490"/>
                  </a:lnTo>
                  <a:lnTo>
                    <a:pt x="0" y="342826"/>
                  </a:lnTo>
                  <a:lnTo>
                    <a:pt x="48387" y="342826"/>
                  </a:lnTo>
                  <a:cubicBezTo>
                    <a:pt x="54586" y="370044"/>
                    <a:pt x="65410" y="396003"/>
                    <a:pt x="80391" y="419579"/>
                  </a:cubicBezTo>
                  <a:lnTo>
                    <a:pt x="46101" y="453776"/>
                  </a:lnTo>
                  <a:lnTo>
                    <a:pt x="123825" y="531575"/>
                  </a:lnTo>
                  <a:lnTo>
                    <a:pt x="158115" y="497283"/>
                  </a:lnTo>
                  <a:cubicBezTo>
                    <a:pt x="181755" y="512223"/>
                    <a:pt x="207785" y="523018"/>
                    <a:pt x="235077" y="529200"/>
                  </a:cubicBezTo>
                  <a:lnTo>
                    <a:pt x="235077" y="577456"/>
                  </a:lnTo>
                  <a:lnTo>
                    <a:pt x="344615" y="577456"/>
                  </a:lnTo>
                  <a:lnTo>
                    <a:pt x="344615" y="529200"/>
                  </a:lnTo>
                  <a:cubicBezTo>
                    <a:pt x="371871" y="522999"/>
                    <a:pt x="397866" y="512205"/>
                    <a:pt x="421481" y="497283"/>
                  </a:cubicBezTo>
                  <a:lnTo>
                    <a:pt x="455771" y="531575"/>
                  </a:lnTo>
                  <a:lnTo>
                    <a:pt x="533400" y="454156"/>
                  </a:lnTo>
                  <a:lnTo>
                    <a:pt x="499110" y="419959"/>
                  </a:lnTo>
                  <a:cubicBezTo>
                    <a:pt x="514016" y="396355"/>
                    <a:pt x="524805" y="370404"/>
                    <a:pt x="531019" y="343206"/>
                  </a:cubicBezTo>
                  <a:close/>
                  <a:moveTo>
                    <a:pt x="289751" y="408845"/>
                  </a:moveTo>
                  <a:cubicBezTo>
                    <a:pt x="223100" y="408845"/>
                    <a:pt x="169069" y="354960"/>
                    <a:pt x="169069" y="288490"/>
                  </a:cubicBezTo>
                  <a:cubicBezTo>
                    <a:pt x="169069" y="222020"/>
                    <a:pt x="223100" y="168136"/>
                    <a:pt x="289751" y="168136"/>
                  </a:cubicBezTo>
                  <a:cubicBezTo>
                    <a:pt x="356401" y="168136"/>
                    <a:pt x="410432" y="222020"/>
                    <a:pt x="410432" y="288490"/>
                  </a:cubicBezTo>
                  <a:cubicBezTo>
                    <a:pt x="410432" y="288522"/>
                    <a:pt x="410432" y="288554"/>
                    <a:pt x="410432" y="288585"/>
                  </a:cubicBezTo>
                  <a:cubicBezTo>
                    <a:pt x="410432" y="355003"/>
                    <a:pt x="356444" y="408845"/>
                    <a:pt x="289846" y="408845"/>
                  </a:cubicBezTo>
                  <a:cubicBezTo>
                    <a:pt x="289814" y="408845"/>
                    <a:pt x="289782" y="408845"/>
                    <a:pt x="289751" y="40884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736CE3F-69BD-AF4D-8A8A-96DF3E2ABCB4}"/>
                </a:ext>
              </a:extLst>
            </p:cNvPr>
            <p:cNvSpPr/>
            <p:nvPr/>
          </p:nvSpPr>
          <p:spPr>
            <a:xfrm>
              <a:off x="9390593" y="4899193"/>
              <a:ext cx="457200" cy="636446"/>
            </a:xfrm>
            <a:custGeom>
              <a:avLst/>
              <a:gdLst>
                <a:gd name="connsiteX0" fmla="*/ 0 w 457200"/>
                <a:gd name="connsiteY0" fmla="*/ 641955 h 636445"/>
                <a:gd name="connsiteX1" fmla="*/ 457200 w 457200"/>
                <a:gd name="connsiteY1" fmla="*/ 0 h 636445"/>
              </a:gdLst>
              <a:ahLst/>
              <a:cxnLst>
                <a:cxn ang="0">
                  <a:pos x="connsiteX0" y="connsiteY0"/>
                </a:cxn>
                <a:cxn ang="0">
                  <a:pos x="connsiteX1" y="connsiteY1"/>
                </a:cxn>
              </a:cxnLst>
              <a:rect l="l" t="t" r="r" b="b"/>
              <a:pathLst>
                <a:path w="457200" h="636445">
                  <a:moveTo>
                    <a:pt x="0" y="641955"/>
                  </a:moveTo>
                  <a:cubicBezTo>
                    <a:pt x="84042" y="386907"/>
                    <a:pt x="243408" y="163141"/>
                    <a:pt x="457200" y="0"/>
                  </a:cubicBezTo>
                </a:path>
              </a:pathLst>
            </a:custGeom>
            <a:noFill/>
            <a:ln w="9525" cap="flat">
              <a:solidFill>
                <a:schemeClr val="accent1">
                  <a:lumMod val="75000"/>
                </a:schemeClr>
              </a:solid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D0B73B02-6B60-6940-8D0E-E4CD561D3CE4}"/>
                </a:ext>
              </a:extLst>
            </p:cNvPr>
            <p:cNvSpPr/>
            <p:nvPr/>
          </p:nvSpPr>
          <p:spPr>
            <a:xfrm>
              <a:off x="9428467" y="5064859"/>
              <a:ext cx="114300" cy="170985"/>
            </a:xfrm>
            <a:custGeom>
              <a:avLst/>
              <a:gdLst>
                <a:gd name="connsiteX0" fmla="*/ 9751 w 114300"/>
                <a:gd name="connsiteY0" fmla="*/ 113990 h 170985"/>
                <a:gd name="connsiteX1" fmla="*/ 14799 w 114300"/>
                <a:gd name="connsiteY1" fmla="*/ 0 h 170985"/>
                <a:gd name="connsiteX2" fmla="*/ 108906 w 114300"/>
                <a:gd name="connsiteY2" fmla="*/ 64785 h 170985"/>
                <a:gd name="connsiteX3" fmla="*/ 103763 w 114300"/>
                <a:gd name="connsiteY3" fmla="*/ 178775 h 170985"/>
                <a:gd name="connsiteX4" fmla="*/ 9751 w 114300"/>
                <a:gd name="connsiteY4" fmla="*/ 113990 h 170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70985">
                  <a:moveTo>
                    <a:pt x="9751" y="113990"/>
                  </a:moveTo>
                  <a:cubicBezTo>
                    <a:pt x="-14823" y="64595"/>
                    <a:pt x="14799" y="0"/>
                    <a:pt x="14799" y="0"/>
                  </a:cubicBezTo>
                  <a:cubicBezTo>
                    <a:pt x="14799" y="0"/>
                    <a:pt x="84332" y="15389"/>
                    <a:pt x="108906" y="64785"/>
                  </a:cubicBezTo>
                  <a:cubicBezTo>
                    <a:pt x="133481" y="114180"/>
                    <a:pt x="103763" y="178775"/>
                    <a:pt x="103763" y="178775"/>
                  </a:cubicBezTo>
                  <a:cubicBezTo>
                    <a:pt x="103763" y="178775"/>
                    <a:pt x="34421" y="163386"/>
                    <a:pt x="9751" y="113990"/>
                  </a:cubicBezTo>
                  <a:close/>
                </a:path>
              </a:pathLst>
            </a:custGeom>
            <a:solidFill>
              <a:schemeClr val="accent1"/>
            </a:solidFill>
            <a:ln w="952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5285F3E2-B26B-AC46-9B9D-69685112D50B}"/>
                </a:ext>
              </a:extLst>
            </p:cNvPr>
            <p:cNvSpPr/>
            <p:nvPr/>
          </p:nvSpPr>
          <p:spPr>
            <a:xfrm>
              <a:off x="9554042" y="5153102"/>
              <a:ext cx="200025" cy="104491"/>
            </a:xfrm>
            <a:custGeom>
              <a:avLst/>
              <a:gdLst>
                <a:gd name="connsiteX0" fmla="*/ 99441 w 200025"/>
                <a:gd name="connsiteY0" fmla="*/ 4 h 104491"/>
                <a:gd name="connsiteX1" fmla="*/ 200120 w 200025"/>
                <a:gd name="connsiteY1" fmla="*/ 54150 h 104491"/>
                <a:gd name="connsiteX2" fmla="*/ 100679 w 200025"/>
                <a:gd name="connsiteY2" fmla="*/ 110385 h 104491"/>
                <a:gd name="connsiteX3" fmla="*/ 0 w 200025"/>
                <a:gd name="connsiteY3" fmla="*/ 56240 h 104491"/>
                <a:gd name="connsiteX4" fmla="*/ 99441 w 200025"/>
                <a:gd name="connsiteY4" fmla="*/ 4 h 10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104491">
                  <a:moveTo>
                    <a:pt x="99441" y="4"/>
                  </a:moveTo>
                  <a:cubicBezTo>
                    <a:pt x="154781" y="-566"/>
                    <a:pt x="200120" y="54150"/>
                    <a:pt x="200120" y="54150"/>
                  </a:cubicBezTo>
                  <a:cubicBezTo>
                    <a:pt x="200120" y="54150"/>
                    <a:pt x="155924" y="109815"/>
                    <a:pt x="100679" y="110385"/>
                  </a:cubicBezTo>
                  <a:cubicBezTo>
                    <a:pt x="45434" y="110955"/>
                    <a:pt x="0" y="56240"/>
                    <a:pt x="0" y="56240"/>
                  </a:cubicBezTo>
                  <a:cubicBezTo>
                    <a:pt x="0" y="56240"/>
                    <a:pt x="44196" y="669"/>
                    <a:pt x="99441" y="4"/>
                  </a:cubicBezTo>
                  <a:close/>
                </a:path>
              </a:pathLst>
            </a:custGeom>
            <a:solidFill>
              <a:schemeClr val="accent1"/>
            </a:solidFill>
            <a:ln w="952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F7E18F82-9D4F-E647-ABAA-651C519609EC}"/>
                </a:ext>
              </a:extLst>
            </p:cNvPr>
            <p:cNvSpPr/>
            <p:nvPr/>
          </p:nvSpPr>
          <p:spPr>
            <a:xfrm>
              <a:off x="9651864" y="5031797"/>
              <a:ext cx="161925" cy="85493"/>
            </a:xfrm>
            <a:custGeom>
              <a:avLst/>
              <a:gdLst>
                <a:gd name="connsiteX0" fmla="*/ 84868 w 161925"/>
                <a:gd name="connsiteY0" fmla="*/ 5 h 85492"/>
                <a:gd name="connsiteX1" fmla="*/ 170593 w 161925"/>
                <a:gd name="connsiteY1" fmla="*/ 46171 h 85492"/>
                <a:gd name="connsiteX2" fmla="*/ 85725 w 161925"/>
                <a:gd name="connsiteY2" fmla="*/ 93667 h 85492"/>
                <a:gd name="connsiteX3" fmla="*/ 0 w 161925"/>
                <a:gd name="connsiteY3" fmla="*/ 47501 h 85492"/>
                <a:gd name="connsiteX4" fmla="*/ 84868 w 161925"/>
                <a:gd name="connsiteY4" fmla="*/ 5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85492">
                  <a:moveTo>
                    <a:pt x="84868" y="5"/>
                  </a:moveTo>
                  <a:cubicBezTo>
                    <a:pt x="131921" y="-565"/>
                    <a:pt x="170593" y="46171"/>
                    <a:pt x="170593" y="46171"/>
                  </a:cubicBezTo>
                  <a:cubicBezTo>
                    <a:pt x="170593" y="46171"/>
                    <a:pt x="132493" y="93667"/>
                    <a:pt x="85725" y="93667"/>
                  </a:cubicBezTo>
                  <a:cubicBezTo>
                    <a:pt x="38957" y="93667"/>
                    <a:pt x="0" y="47501"/>
                    <a:pt x="0" y="47501"/>
                  </a:cubicBezTo>
                  <a:cubicBezTo>
                    <a:pt x="0" y="47501"/>
                    <a:pt x="37719" y="480"/>
                    <a:pt x="84868" y="5"/>
                  </a:cubicBezTo>
                  <a:close/>
                </a:path>
              </a:pathLst>
            </a:custGeom>
            <a:solidFill>
              <a:schemeClr val="accent1"/>
            </a:solidFill>
            <a:ln w="952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6D2B5B2C-7222-EC41-B2C6-B748715003AF}"/>
                </a:ext>
              </a:extLst>
            </p:cNvPr>
            <p:cNvSpPr/>
            <p:nvPr/>
          </p:nvSpPr>
          <p:spPr>
            <a:xfrm>
              <a:off x="9576079" y="4930730"/>
              <a:ext cx="85725" cy="151987"/>
            </a:xfrm>
            <a:custGeom>
              <a:avLst/>
              <a:gdLst>
                <a:gd name="connsiteX0" fmla="*/ 3299 w 85725"/>
                <a:gd name="connsiteY0" fmla="*/ 90717 h 151986"/>
                <a:gd name="connsiteX1" fmla="*/ 21778 w 85725"/>
                <a:gd name="connsiteY1" fmla="*/ 0 h 151986"/>
                <a:gd name="connsiteX2" fmla="*/ 89120 w 85725"/>
                <a:gd name="connsiteY2" fmla="*/ 63739 h 151986"/>
                <a:gd name="connsiteX3" fmla="*/ 70641 w 85725"/>
                <a:gd name="connsiteY3" fmla="*/ 154457 h 151986"/>
                <a:gd name="connsiteX4" fmla="*/ 3299 w 85725"/>
                <a:gd name="connsiteY4" fmla="*/ 90717 h 151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51986">
                  <a:moveTo>
                    <a:pt x="3299" y="90717"/>
                  </a:moveTo>
                  <a:cubicBezTo>
                    <a:pt x="-10131" y="48066"/>
                    <a:pt x="21778" y="0"/>
                    <a:pt x="21778" y="0"/>
                  </a:cubicBezTo>
                  <a:cubicBezTo>
                    <a:pt x="21778" y="0"/>
                    <a:pt x="75594" y="21088"/>
                    <a:pt x="89120" y="63739"/>
                  </a:cubicBezTo>
                  <a:cubicBezTo>
                    <a:pt x="102645" y="106391"/>
                    <a:pt x="70641" y="154457"/>
                    <a:pt x="70641" y="154457"/>
                  </a:cubicBezTo>
                  <a:cubicBezTo>
                    <a:pt x="70641" y="154457"/>
                    <a:pt x="16825" y="133369"/>
                    <a:pt x="3299" y="90717"/>
                  </a:cubicBezTo>
                  <a:close/>
                </a:path>
              </a:pathLst>
            </a:custGeom>
            <a:solidFill>
              <a:schemeClr val="accent1"/>
            </a:solidFill>
            <a:ln w="952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E6765C5-1647-E044-B93B-6CA85334FED6}"/>
                </a:ext>
              </a:extLst>
            </p:cNvPr>
            <p:cNvSpPr/>
            <p:nvPr/>
          </p:nvSpPr>
          <p:spPr>
            <a:xfrm>
              <a:off x="9709081" y="4838303"/>
              <a:ext cx="76200" cy="123489"/>
            </a:xfrm>
            <a:custGeom>
              <a:avLst/>
              <a:gdLst>
                <a:gd name="connsiteX0" fmla="*/ 2790 w 76200"/>
                <a:gd name="connsiteY0" fmla="*/ 75993 h 123489"/>
                <a:gd name="connsiteX1" fmla="*/ 18316 w 76200"/>
                <a:gd name="connsiteY1" fmla="*/ 0 h 123489"/>
                <a:gd name="connsiteX2" fmla="*/ 74990 w 76200"/>
                <a:gd name="connsiteY2" fmla="*/ 53670 h 123489"/>
                <a:gd name="connsiteX3" fmla="*/ 59464 w 76200"/>
                <a:gd name="connsiteY3" fmla="*/ 129664 h 123489"/>
                <a:gd name="connsiteX4" fmla="*/ 2790 w 76200"/>
                <a:gd name="connsiteY4" fmla="*/ 75993 h 123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23489">
                  <a:moveTo>
                    <a:pt x="2790" y="75993"/>
                  </a:moveTo>
                  <a:cubicBezTo>
                    <a:pt x="-8544" y="39992"/>
                    <a:pt x="18316" y="0"/>
                    <a:pt x="18316" y="0"/>
                  </a:cubicBezTo>
                  <a:cubicBezTo>
                    <a:pt x="18316" y="0"/>
                    <a:pt x="63655" y="17764"/>
                    <a:pt x="74990" y="53670"/>
                  </a:cubicBezTo>
                  <a:cubicBezTo>
                    <a:pt x="86324" y="89577"/>
                    <a:pt x="59464" y="129664"/>
                    <a:pt x="59464" y="129664"/>
                  </a:cubicBezTo>
                  <a:cubicBezTo>
                    <a:pt x="59464" y="129664"/>
                    <a:pt x="14125" y="111901"/>
                    <a:pt x="2790" y="75993"/>
                  </a:cubicBezTo>
                  <a:close/>
                </a:path>
              </a:pathLst>
            </a:custGeom>
            <a:solidFill>
              <a:schemeClr val="accent1"/>
            </a:solidFill>
            <a:ln w="952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8305699-1212-214D-8240-B351066D5D13}"/>
                </a:ext>
              </a:extLst>
            </p:cNvPr>
            <p:cNvSpPr/>
            <p:nvPr/>
          </p:nvSpPr>
          <p:spPr>
            <a:xfrm>
              <a:off x="9777308" y="4935436"/>
              <a:ext cx="123825" cy="75993"/>
            </a:xfrm>
            <a:custGeom>
              <a:avLst/>
              <a:gdLst>
                <a:gd name="connsiteX0" fmla="*/ 75629 w 123825"/>
                <a:gd name="connsiteY0" fmla="*/ 1944 h 75993"/>
                <a:gd name="connsiteX1" fmla="*/ 132302 w 123825"/>
                <a:gd name="connsiteY1" fmla="*/ 55519 h 75993"/>
                <a:gd name="connsiteX2" fmla="*/ 56674 w 123825"/>
                <a:gd name="connsiteY2" fmla="*/ 74518 h 75993"/>
                <a:gd name="connsiteX3" fmla="*/ 0 w 123825"/>
                <a:gd name="connsiteY3" fmla="*/ 20847 h 75993"/>
                <a:gd name="connsiteX4" fmla="*/ 75629 w 123825"/>
                <a:gd name="connsiteY4" fmla="*/ 1944 h 7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75993">
                  <a:moveTo>
                    <a:pt x="75629" y="1944"/>
                  </a:moveTo>
                  <a:cubicBezTo>
                    <a:pt x="112204" y="11443"/>
                    <a:pt x="132302" y="55519"/>
                    <a:pt x="132302" y="55519"/>
                  </a:cubicBezTo>
                  <a:cubicBezTo>
                    <a:pt x="132302" y="55519"/>
                    <a:pt x="93250" y="84017"/>
                    <a:pt x="56674" y="74518"/>
                  </a:cubicBezTo>
                  <a:cubicBezTo>
                    <a:pt x="20098" y="65018"/>
                    <a:pt x="0" y="20847"/>
                    <a:pt x="0" y="20847"/>
                  </a:cubicBezTo>
                  <a:cubicBezTo>
                    <a:pt x="0" y="20847"/>
                    <a:pt x="39053" y="-7555"/>
                    <a:pt x="75629" y="1944"/>
                  </a:cubicBezTo>
                  <a:close/>
                </a:path>
              </a:pathLst>
            </a:custGeom>
            <a:solidFill>
              <a:schemeClr val="accent1"/>
            </a:solidFill>
            <a:ln w="952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550B93C2-0C7C-9B47-AF4E-947CE69FADC2}"/>
                </a:ext>
              </a:extLst>
            </p:cNvPr>
            <p:cNvSpPr/>
            <p:nvPr/>
          </p:nvSpPr>
          <p:spPr>
            <a:xfrm>
              <a:off x="9831791" y="4825322"/>
              <a:ext cx="104775" cy="85493"/>
            </a:xfrm>
            <a:custGeom>
              <a:avLst/>
              <a:gdLst>
                <a:gd name="connsiteX0" fmla="*/ 30194 w 104775"/>
                <a:gd name="connsiteY0" fmla="*/ 14976 h 85492"/>
                <a:gd name="connsiteX1" fmla="*/ 107061 w 104775"/>
                <a:gd name="connsiteY1" fmla="*/ 2437 h 85492"/>
                <a:gd name="connsiteX2" fmla="*/ 76867 w 104775"/>
                <a:gd name="connsiteY2" fmla="*/ 74061 h 85492"/>
                <a:gd name="connsiteX3" fmla="*/ 0 w 104775"/>
                <a:gd name="connsiteY3" fmla="*/ 86600 h 85492"/>
                <a:gd name="connsiteX4" fmla="*/ 30194 w 104775"/>
                <a:gd name="connsiteY4" fmla="*/ 14976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85492">
                  <a:moveTo>
                    <a:pt x="30194" y="14976"/>
                  </a:moveTo>
                  <a:cubicBezTo>
                    <a:pt x="59722" y="-8202"/>
                    <a:pt x="107061" y="2437"/>
                    <a:pt x="107061" y="2437"/>
                  </a:cubicBezTo>
                  <a:cubicBezTo>
                    <a:pt x="107061" y="2437"/>
                    <a:pt x="106394" y="50883"/>
                    <a:pt x="76867" y="74061"/>
                  </a:cubicBezTo>
                  <a:cubicBezTo>
                    <a:pt x="47339" y="97239"/>
                    <a:pt x="0" y="86600"/>
                    <a:pt x="0" y="86600"/>
                  </a:cubicBezTo>
                  <a:cubicBezTo>
                    <a:pt x="0" y="86600"/>
                    <a:pt x="571" y="37869"/>
                    <a:pt x="30194" y="14976"/>
                  </a:cubicBezTo>
                  <a:close/>
                </a:path>
              </a:pathLst>
            </a:custGeom>
            <a:solidFill>
              <a:schemeClr val="accent1"/>
            </a:solidFill>
            <a:ln w="952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CF2849AA-2759-D441-8B7B-83889201846D}"/>
                </a:ext>
              </a:extLst>
            </p:cNvPr>
            <p:cNvSpPr/>
            <p:nvPr/>
          </p:nvSpPr>
          <p:spPr>
            <a:xfrm>
              <a:off x="7480926" y="3649860"/>
              <a:ext cx="419100" cy="693441"/>
            </a:xfrm>
            <a:custGeom>
              <a:avLst/>
              <a:gdLst>
                <a:gd name="connsiteX0" fmla="*/ 424720 w 419100"/>
                <a:gd name="connsiteY0" fmla="*/ 701230 h 693440"/>
                <a:gd name="connsiteX1" fmla="*/ 0 w 419100"/>
                <a:gd name="connsiteY1" fmla="*/ 0 h 693440"/>
              </a:gdLst>
              <a:ahLst/>
              <a:cxnLst>
                <a:cxn ang="0">
                  <a:pos x="connsiteX0" y="connsiteY0"/>
                </a:cxn>
                <a:cxn ang="0">
                  <a:pos x="connsiteX1" y="connsiteY1"/>
                </a:cxn>
              </a:cxnLst>
              <a:rect l="l" t="t" r="r" b="b"/>
              <a:pathLst>
                <a:path w="419100" h="693440">
                  <a:moveTo>
                    <a:pt x="424720" y="701230"/>
                  </a:moveTo>
                  <a:cubicBezTo>
                    <a:pt x="357290" y="430122"/>
                    <a:pt x="209238" y="185683"/>
                    <a:pt x="0" y="0"/>
                  </a:cubicBezTo>
                </a:path>
              </a:pathLst>
            </a:custGeom>
            <a:noFill/>
            <a:ln w="9525" cap="flat">
              <a:solidFill>
                <a:schemeClr val="accent4">
                  <a:lumMod val="75000"/>
                </a:schemeClr>
              </a:solid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673A3C2C-7C45-774F-B27F-37291C93EE9B}"/>
                </a:ext>
              </a:extLst>
            </p:cNvPr>
            <p:cNvSpPr/>
            <p:nvPr/>
          </p:nvSpPr>
          <p:spPr>
            <a:xfrm>
              <a:off x="7770958" y="3853048"/>
              <a:ext cx="123825" cy="170985"/>
            </a:xfrm>
            <a:custGeom>
              <a:avLst/>
              <a:gdLst>
                <a:gd name="connsiteX0" fmla="*/ 112971 w 123825"/>
                <a:gd name="connsiteY0" fmla="*/ 118550 h 170985"/>
                <a:gd name="connsiteX1" fmla="*/ 116590 w 123825"/>
                <a:gd name="connsiteY1" fmla="*/ 0 h 170985"/>
                <a:gd name="connsiteX2" fmla="*/ 14006 w 123825"/>
                <a:gd name="connsiteY2" fmla="*/ 59940 h 170985"/>
                <a:gd name="connsiteX3" fmla="*/ 10386 w 123825"/>
                <a:gd name="connsiteY3" fmla="*/ 178490 h 170985"/>
                <a:gd name="connsiteX4" fmla="*/ 112971 w 123825"/>
                <a:gd name="connsiteY4" fmla="*/ 118550 h 170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70985">
                  <a:moveTo>
                    <a:pt x="112971" y="118550"/>
                  </a:moveTo>
                  <a:cubicBezTo>
                    <a:pt x="142308" y="69344"/>
                    <a:pt x="116590" y="0"/>
                    <a:pt x="116590" y="0"/>
                  </a:cubicBezTo>
                  <a:cubicBezTo>
                    <a:pt x="116590" y="0"/>
                    <a:pt x="43248" y="10639"/>
                    <a:pt x="14006" y="59940"/>
                  </a:cubicBezTo>
                  <a:cubicBezTo>
                    <a:pt x="-15236" y="109241"/>
                    <a:pt x="10386" y="178490"/>
                    <a:pt x="10386" y="178490"/>
                  </a:cubicBezTo>
                  <a:cubicBezTo>
                    <a:pt x="10386" y="178490"/>
                    <a:pt x="83634" y="167851"/>
                    <a:pt x="112971" y="118550"/>
                  </a:cubicBezTo>
                  <a:close/>
                </a:path>
              </a:pathLst>
            </a:custGeom>
            <a:solidFill>
              <a:schemeClr val="accent4"/>
            </a:solidFill>
            <a:ln w="952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B43B84C-B295-D74F-B5AD-3AFE6BDD9E85}"/>
                </a:ext>
              </a:extLst>
            </p:cNvPr>
            <p:cNvSpPr/>
            <p:nvPr/>
          </p:nvSpPr>
          <p:spPr>
            <a:xfrm>
              <a:off x="7554173" y="3928065"/>
              <a:ext cx="200025" cy="113990"/>
            </a:xfrm>
            <a:custGeom>
              <a:avLst/>
              <a:gdLst>
                <a:gd name="connsiteX0" fmla="*/ 108585 w 200025"/>
                <a:gd name="connsiteY0" fmla="*/ 311 h 113990"/>
                <a:gd name="connsiteX1" fmla="*/ 0 w 200025"/>
                <a:gd name="connsiteY1" fmla="*/ 48757 h 113990"/>
                <a:gd name="connsiteX2" fmla="*/ 98774 w 200025"/>
                <a:gd name="connsiteY2" fmla="*/ 115252 h 113990"/>
                <a:gd name="connsiteX3" fmla="*/ 207645 w 200025"/>
                <a:gd name="connsiteY3" fmla="*/ 66236 h 113990"/>
                <a:gd name="connsiteX4" fmla="*/ 108585 w 200025"/>
                <a:gd name="connsiteY4" fmla="*/ 311 h 11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113990">
                  <a:moveTo>
                    <a:pt x="108585" y="311"/>
                  </a:moveTo>
                  <a:cubicBezTo>
                    <a:pt x="51435" y="-4533"/>
                    <a:pt x="0" y="48757"/>
                    <a:pt x="0" y="48757"/>
                  </a:cubicBezTo>
                  <a:cubicBezTo>
                    <a:pt x="0" y="48757"/>
                    <a:pt x="41434" y="109932"/>
                    <a:pt x="98774" y="115252"/>
                  </a:cubicBezTo>
                  <a:cubicBezTo>
                    <a:pt x="156115" y="120571"/>
                    <a:pt x="207645" y="66236"/>
                    <a:pt x="207645" y="66236"/>
                  </a:cubicBezTo>
                  <a:cubicBezTo>
                    <a:pt x="207645" y="66236"/>
                    <a:pt x="165830" y="5061"/>
                    <a:pt x="108585" y="311"/>
                  </a:cubicBezTo>
                  <a:close/>
                </a:path>
              </a:pathLst>
            </a:custGeom>
            <a:solidFill>
              <a:schemeClr val="accent4"/>
            </a:solidFill>
            <a:ln w="952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8AD6E5D5-B65A-EC4B-BD3D-FB3CF982BFAC}"/>
                </a:ext>
              </a:extLst>
            </p:cNvPr>
            <p:cNvSpPr/>
            <p:nvPr/>
          </p:nvSpPr>
          <p:spPr>
            <a:xfrm>
              <a:off x="7493308" y="3795686"/>
              <a:ext cx="171450" cy="94992"/>
            </a:xfrm>
            <a:custGeom>
              <a:avLst/>
              <a:gdLst>
                <a:gd name="connsiteX0" fmla="*/ 92583 w 171450"/>
                <a:gd name="connsiteY0" fmla="*/ 272 h 94991"/>
                <a:gd name="connsiteX1" fmla="*/ 0 w 171450"/>
                <a:gd name="connsiteY1" fmla="*/ 41498 h 94991"/>
                <a:gd name="connsiteX2" fmla="*/ 84201 w 171450"/>
                <a:gd name="connsiteY2" fmla="*/ 97923 h 94991"/>
                <a:gd name="connsiteX3" fmla="*/ 176879 w 171450"/>
                <a:gd name="connsiteY3" fmla="*/ 56697 h 94991"/>
                <a:gd name="connsiteX4" fmla="*/ 92583 w 171450"/>
                <a:gd name="connsiteY4" fmla="*/ 272 h 9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94991">
                  <a:moveTo>
                    <a:pt x="92583" y="272"/>
                  </a:moveTo>
                  <a:cubicBezTo>
                    <a:pt x="43815" y="-3908"/>
                    <a:pt x="0" y="41498"/>
                    <a:pt x="0" y="41498"/>
                  </a:cubicBezTo>
                  <a:cubicBezTo>
                    <a:pt x="0" y="41498"/>
                    <a:pt x="35433" y="93744"/>
                    <a:pt x="84201" y="97923"/>
                  </a:cubicBezTo>
                  <a:cubicBezTo>
                    <a:pt x="132969" y="102103"/>
                    <a:pt x="176879" y="56697"/>
                    <a:pt x="176879" y="56697"/>
                  </a:cubicBezTo>
                  <a:cubicBezTo>
                    <a:pt x="176879" y="56697"/>
                    <a:pt x="141446" y="4451"/>
                    <a:pt x="92583" y="272"/>
                  </a:cubicBezTo>
                  <a:close/>
                </a:path>
              </a:pathLst>
            </a:custGeom>
            <a:solidFill>
              <a:schemeClr val="accent4"/>
            </a:solidFill>
            <a:ln w="952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4A754F0B-229F-4D4E-9265-7BCA662A7790}"/>
                </a:ext>
              </a:extLst>
            </p:cNvPr>
            <p:cNvSpPr/>
            <p:nvPr/>
          </p:nvSpPr>
          <p:spPr>
            <a:xfrm>
              <a:off x="7657499" y="3701915"/>
              <a:ext cx="95250" cy="151987"/>
            </a:xfrm>
            <a:custGeom>
              <a:avLst/>
              <a:gdLst>
                <a:gd name="connsiteX0" fmla="*/ 92317 w 95250"/>
                <a:gd name="connsiteY0" fmla="*/ 95562 h 151986"/>
                <a:gd name="connsiteX1" fmla="*/ 80221 w 95250"/>
                <a:gd name="connsiteY1" fmla="*/ 0 h 151986"/>
                <a:gd name="connsiteX2" fmla="*/ 5545 w 95250"/>
                <a:gd name="connsiteY2" fmla="*/ 60985 h 151986"/>
                <a:gd name="connsiteX3" fmla="*/ 17642 w 95250"/>
                <a:gd name="connsiteY3" fmla="*/ 156452 h 151986"/>
                <a:gd name="connsiteX4" fmla="*/ 92317 w 95250"/>
                <a:gd name="connsiteY4" fmla="*/ 95562 h 151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51986">
                  <a:moveTo>
                    <a:pt x="92317" y="95562"/>
                  </a:moveTo>
                  <a:cubicBezTo>
                    <a:pt x="109653" y="52341"/>
                    <a:pt x="80221" y="0"/>
                    <a:pt x="80221" y="0"/>
                  </a:cubicBezTo>
                  <a:cubicBezTo>
                    <a:pt x="80221" y="0"/>
                    <a:pt x="23071" y="17763"/>
                    <a:pt x="5545" y="60985"/>
                  </a:cubicBezTo>
                  <a:cubicBezTo>
                    <a:pt x="-11981" y="104206"/>
                    <a:pt x="17642" y="156452"/>
                    <a:pt x="17642" y="156452"/>
                  </a:cubicBezTo>
                  <a:cubicBezTo>
                    <a:pt x="17642" y="156452"/>
                    <a:pt x="75077" y="138783"/>
                    <a:pt x="92317" y="95562"/>
                  </a:cubicBezTo>
                  <a:close/>
                </a:path>
              </a:pathLst>
            </a:custGeom>
            <a:solidFill>
              <a:schemeClr val="accent4"/>
            </a:solidFill>
            <a:ln w="952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B5CF0D11-98D5-4D4C-91C4-F876EEA6F667}"/>
                </a:ext>
              </a:extLst>
            </p:cNvPr>
            <p:cNvSpPr/>
            <p:nvPr/>
          </p:nvSpPr>
          <p:spPr>
            <a:xfrm>
              <a:off x="7543224" y="3595905"/>
              <a:ext cx="76200" cy="123489"/>
            </a:xfrm>
            <a:custGeom>
              <a:avLst/>
              <a:gdLst>
                <a:gd name="connsiteX0" fmla="*/ 77624 w 76200"/>
                <a:gd name="connsiteY0" fmla="*/ 80078 h 123489"/>
                <a:gd name="connsiteX1" fmla="*/ 67432 w 76200"/>
                <a:gd name="connsiteY1" fmla="*/ 0 h 123489"/>
                <a:gd name="connsiteX2" fmla="*/ 4567 w 76200"/>
                <a:gd name="connsiteY2" fmla="*/ 51296 h 123489"/>
                <a:gd name="connsiteX3" fmla="*/ 14663 w 76200"/>
                <a:gd name="connsiteY3" fmla="*/ 131754 h 123489"/>
                <a:gd name="connsiteX4" fmla="*/ 77624 w 76200"/>
                <a:gd name="connsiteY4" fmla="*/ 80078 h 123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23489">
                  <a:moveTo>
                    <a:pt x="77624" y="80078"/>
                  </a:moveTo>
                  <a:cubicBezTo>
                    <a:pt x="92197" y="43791"/>
                    <a:pt x="67432" y="0"/>
                    <a:pt x="67432" y="0"/>
                  </a:cubicBezTo>
                  <a:cubicBezTo>
                    <a:pt x="67432" y="0"/>
                    <a:pt x="19045" y="14914"/>
                    <a:pt x="4567" y="51296"/>
                  </a:cubicBezTo>
                  <a:cubicBezTo>
                    <a:pt x="-9911" y="87677"/>
                    <a:pt x="14663" y="131754"/>
                    <a:pt x="14663" y="131754"/>
                  </a:cubicBezTo>
                  <a:cubicBezTo>
                    <a:pt x="14663" y="131754"/>
                    <a:pt x="63050" y="116460"/>
                    <a:pt x="77624" y="80078"/>
                  </a:cubicBezTo>
                  <a:close/>
                </a:path>
              </a:pathLst>
            </a:custGeom>
            <a:solidFill>
              <a:schemeClr val="accent4"/>
            </a:solidFill>
            <a:ln w="952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8C46D3A9-69AE-EA46-8EA5-8D2043C170AD}"/>
                </a:ext>
              </a:extLst>
            </p:cNvPr>
            <p:cNvSpPr/>
            <p:nvPr/>
          </p:nvSpPr>
          <p:spPr>
            <a:xfrm>
              <a:off x="7409393" y="3688133"/>
              <a:ext cx="133350" cy="75993"/>
            </a:xfrm>
            <a:custGeom>
              <a:avLst/>
              <a:gdLst>
                <a:gd name="connsiteX0" fmla="*/ 63341 w 133350"/>
                <a:gd name="connsiteY0" fmla="*/ 959 h 75993"/>
                <a:gd name="connsiteX1" fmla="*/ 0 w 133350"/>
                <a:gd name="connsiteY1" fmla="*/ 52159 h 75993"/>
                <a:gd name="connsiteX2" fmla="*/ 76962 w 133350"/>
                <a:gd name="connsiteY2" fmla="*/ 78187 h 75993"/>
                <a:gd name="connsiteX3" fmla="*/ 139922 w 133350"/>
                <a:gd name="connsiteY3" fmla="*/ 26986 h 75993"/>
                <a:gd name="connsiteX4" fmla="*/ 63341 w 133350"/>
                <a:gd name="connsiteY4" fmla="*/ 959 h 7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75993">
                  <a:moveTo>
                    <a:pt x="63341" y="959"/>
                  </a:moveTo>
                  <a:cubicBezTo>
                    <a:pt x="24670" y="7893"/>
                    <a:pt x="0" y="52159"/>
                    <a:pt x="0" y="52159"/>
                  </a:cubicBezTo>
                  <a:cubicBezTo>
                    <a:pt x="0" y="52159"/>
                    <a:pt x="38100" y="85121"/>
                    <a:pt x="76962" y="78187"/>
                  </a:cubicBezTo>
                  <a:cubicBezTo>
                    <a:pt x="115824" y="71253"/>
                    <a:pt x="139922" y="26986"/>
                    <a:pt x="139922" y="26986"/>
                  </a:cubicBezTo>
                  <a:cubicBezTo>
                    <a:pt x="139922" y="26986"/>
                    <a:pt x="102013" y="-5976"/>
                    <a:pt x="63341" y="959"/>
                  </a:cubicBezTo>
                  <a:close/>
                </a:path>
              </a:pathLst>
            </a:custGeom>
            <a:solidFill>
              <a:schemeClr val="accent4"/>
            </a:solidFill>
            <a:ln w="952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F9729C20-95D2-3B45-80A0-C20F3582BE7D}"/>
                </a:ext>
              </a:extLst>
            </p:cNvPr>
            <p:cNvSpPr/>
            <p:nvPr/>
          </p:nvSpPr>
          <p:spPr>
            <a:xfrm>
              <a:off x="7392147" y="3567400"/>
              <a:ext cx="95250" cy="94992"/>
            </a:xfrm>
            <a:custGeom>
              <a:avLst/>
              <a:gdLst>
                <a:gd name="connsiteX0" fmla="*/ 78872 w 95250"/>
                <a:gd name="connsiteY0" fmla="*/ 19956 h 94991"/>
                <a:gd name="connsiteX1" fmla="*/ 101 w 95250"/>
                <a:gd name="connsiteY1" fmla="*/ 957 h 94991"/>
                <a:gd name="connsiteX2" fmla="*/ 25818 w 95250"/>
                <a:gd name="connsiteY2" fmla="*/ 77616 h 94991"/>
                <a:gd name="connsiteX3" fmla="*/ 104590 w 95250"/>
                <a:gd name="connsiteY3" fmla="*/ 96614 h 94991"/>
                <a:gd name="connsiteX4" fmla="*/ 78872 w 95250"/>
                <a:gd name="connsiteY4" fmla="*/ 19956 h 9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4991">
                  <a:moveTo>
                    <a:pt x="78872" y="19956"/>
                  </a:moveTo>
                  <a:cubicBezTo>
                    <a:pt x="50297" y="-6452"/>
                    <a:pt x="101" y="957"/>
                    <a:pt x="101" y="957"/>
                  </a:cubicBezTo>
                  <a:cubicBezTo>
                    <a:pt x="101" y="957"/>
                    <a:pt x="-3043" y="51208"/>
                    <a:pt x="25818" y="77616"/>
                  </a:cubicBezTo>
                  <a:cubicBezTo>
                    <a:pt x="54679" y="104023"/>
                    <a:pt x="104590" y="96614"/>
                    <a:pt x="104590" y="96614"/>
                  </a:cubicBezTo>
                  <a:cubicBezTo>
                    <a:pt x="104590" y="96614"/>
                    <a:pt x="107638" y="46268"/>
                    <a:pt x="78872" y="19956"/>
                  </a:cubicBezTo>
                  <a:close/>
                </a:path>
              </a:pathLst>
            </a:custGeom>
            <a:solidFill>
              <a:schemeClr val="accent4"/>
            </a:solidFill>
            <a:ln w="952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5AF8CFF1-BA83-594A-8A92-46A194D7F191}"/>
                </a:ext>
              </a:extLst>
            </p:cNvPr>
            <p:cNvSpPr/>
            <p:nvPr/>
          </p:nvSpPr>
          <p:spPr>
            <a:xfrm>
              <a:off x="7467401" y="4173550"/>
              <a:ext cx="2066925" cy="1405880"/>
            </a:xfrm>
            <a:custGeom>
              <a:avLst/>
              <a:gdLst>
                <a:gd name="connsiteX0" fmla="*/ 1885093 w 2066925"/>
                <a:gd name="connsiteY0" fmla="*/ 0 h 1405879"/>
                <a:gd name="connsiteX1" fmla="*/ 2068259 w 2066925"/>
                <a:gd name="connsiteY1" fmla="*/ 182669 h 1405879"/>
                <a:gd name="connsiteX2" fmla="*/ 2068259 w 2066925"/>
                <a:gd name="connsiteY2" fmla="*/ 1225015 h 1405879"/>
                <a:gd name="connsiteX3" fmla="*/ 1885093 w 2066925"/>
                <a:gd name="connsiteY3" fmla="*/ 1407685 h 1405879"/>
                <a:gd name="connsiteX4" fmla="*/ 183166 w 2066925"/>
                <a:gd name="connsiteY4" fmla="*/ 1407685 h 1405879"/>
                <a:gd name="connsiteX5" fmla="*/ 0 w 2066925"/>
                <a:gd name="connsiteY5" fmla="*/ 1225015 h 1405879"/>
                <a:gd name="connsiteX6" fmla="*/ 0 w 2066925"/>
                <a:gd name="connsiteY6" fmla="*/ 182669 h 1405879"/>
                <a:gd name="connsiteX7" fmla="*/ 183166 w 2066925"/>
                <a:gd name="connsiteY7" fmla="*/ 0 h 140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6925" h="1405879">
                  <a:moveTo>
                    <a:pt x="1885093" y="0"/>
                  </a:moveTo>
                  <a:cubicBezTo>
                    <a:pt x="1986252" y="0"/>
                    <a:pt x="2068259" y="81784"/>
                    <a:pt x="2068259" y="182669"/>
                  </a:cubicBezTo>
                  <a:lnTo>
                    <a:pt x="2068259" y="1225015"/>
                  </a:lnTo>
                  <a:cubicBezTo>
                    <a:pt x="2068259" y="1325901"/>
                    <a:pt x="1986252" y="1407685"/>
                    <a:pt x="1885093" y="1407685"/>
                  </a:cubicBezTo>
                  <a:lnTo>
                    <a:pt x="183166" y="1407685"/>
                  </a:lnTo>
                  <a:cubicBezTo>
                    <a:pt x="82006" y="1407685"/>
                    <a:pt x="0" y="1325901"/>
                    <a:pt x="0" y="1225015"/>
                  </a:cubicBezTo>
                  <a:lnTo>
                    <a:pt x="0" y="182669"/>
                  </a:lnTo>
                  <a:cubicBezTo>
                    <a:pt x="0" y="81784"/>
                    <a:pt x="82006" y="0"/>
                    <a:pt x="183166" y="0"/>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86ED548-5B6B-D843-8077-6EAE0C840A78}"/>
                </a:ext>
              </a:extLst>
            </p:cNvPr>
            <p:cNvSpPr/>
            <p:nvPr/>
          </p:nvSpPr>
          <p:spPr>
            <a:xfrm>
              <a:off x="7565222" y="4271107"/>
              <a:ext cx="1762125" cy="1206397"/>
            </a:xfrm>
            <a:custGeom>
              <a:avLst/>
              <a:gdLst>
                <a:gd name="connsiteX0" fmla="*/ 1765554 w 1762125"/>
                <a:gd name="connsiteY0" fmla="*/ 1127459 h 1206396"/>
                <a:gd name="connsiteX1" fmla="*/ 1680210 w 1762125"/>
                <a:gd name="connsiteY1" fmla="*/ 1212571 h 1206396"/>
                <a:gd name="connsiteX2" fmla="*/ 85344 w 1762125"/>
                <a:gd name="connsiteY2" fmla="*/ 1212571 h 1206396"/>
                <a:gd name="connsiteX3" fmla="*/ 0 w 1762125"/>
                <a:gd name="connsiteY3" fmla="*/ 1127459 h 1206396"/>
                <a:gd name="connsiteX4" fmla="*/ 0 w 1762125"/>
                <a:gd name="connsiteY4" fmla="*/ 85113 h 1206396"/>
                <a:gd name="connsiteX5" fmla="*/ 85344 w 1762125"/>
                <a:gd name="connsiteY5" fmla="*/ 0 h 1206396"/>
                <a:gd name="connsiteX6" fmla="*/ 1680210 w 1762125"/>
                <a:gd name="connsiteY6" fmla="*/ 0 h 1206396"/>
                <a:gd name="connsiteX7" fmla="*/ 1765554 w 1762125"/>
                <a:gd name="connsiteY7" fmla="*/ 85113 h 120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125" h="1206396">
                  <a:moveTo>
                    <a:pt x="1765554" y="1127459"/>
                  </a:moveTo>
                  <a:cubicBezTo>
                    <a:pt x="1765554" y="1174465"/>
                    <a:pt x="1727344" y="1212571"/>
                    <a:pt x="1680210" y="1212571"/>
                  </a:cubicBezTo>
                  <a:lnTo>
                    <a:pt x="85344" y="1212571"/>
                  </a:lnTo>
                  <a:cubicBezTo>
                    <a:pt x="38210" y="1212571"/>
                    <a:pt x="0" y="1174465"/>
                    <a:pt x="0" y="1127459"/>
                  </a:cubicBezTo>
                  <a:lnTo>
                    <a:pt x="0" y="85113"/>
                  </a:lnTo>
                  <a:cubicBezTo>
                    <a:pt x="0" y="38106"/>
                    <a:pt x="38210" y="0"/>
                    <a:pt x="85344" y="0"/>
                  </a:cubicBezTo>
                  <a:lnTo>
                    <a:pt x="1680210" y="0"/>
                  </a:lnTo>
                  <a:cubicBezTo>
                    <a:pt x="1727344" y="0"/>
                    <a:pt x="1765554" y="38106"/>
                    <a:pt x="1765554" y="85113"/>
                  </a:cubicBezTo>
                  <a:close/>
                </a:path>
              </a:pathLst>
            </a:custGeom>
            <a:solidFill>
              <a:schemeClr val="accent4">
                <a:lumMod val="20000"/>
                <a:lumOff val="80000"/>
              </a:schemeClr>
            </a:solidFill>
            <a:ln w="952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3A1781A2-ACD2-6047-8B0B-F46471DF7EE3}"/>
                </a:ext>
              </a:extLst>
            </p:cNvPr>
            <p:cNvSpPr/>
            <p:nvPr/>
          </p:nvSpPr>
          <p:spPr>
            <a:xfrm>
              <a:off x="9372686" y="4840203"/>
              <a:ext cx="104775" cy="104491"/>
            </a:xfrm>
            <a:custGeom>
              <a:avLst/>
              <a:gdLst>
                <a:gd name="connsiteX0" fmla="*/ 111823 w 104775"/>
                <a:gd name="connsiteY0" fmla="*/ 55760 h 104491"/>
                <a:gd name="connsiteX1" fmla="*/ 55912 w 104775"/>
                <a:gd name="connsiteY1" fmla="*/ 0 h 104491"/>
                <a:gd name="connsiteX2" fmla="*/ 0 w 104775"/>
                <a:gd name="connsiteY2" fmla="*/ 55760 h 104491"/>
                <a:gd name="connsiteX3" fmla="*/ 55912 w 104775"/>
                <a:gd name="connsiteY3" fmla="*/ 111520 h 104491"/>
                <a:gd name="connsiteX4" fmla="*/ 111823 w 104775"/>
                <a:gd name="connsiteY4" fmla="*/ 55760 h 104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491">
                  <a:moveTo>
                    <a:pt x="111823" y="55760"/>
                  </a:moveTo>
                  <a:cubicBezTo>
                    <a:pt x="111823" y="24965"/>
                    <a:pt x="86791" y="0"/>
                    <a:pt x="55912" y="0"/>
                  </a:cubicBezTo>
                  <a:cubicBezTo>
                    <a:pt x="25032" y="0"/>
                    <a:pt x="0" y="24965"/>
                    <a:pt x="0" y="55760"/>
                  </a:cubicBezTo>
                  <a:cubicBezTo>
                    <a:pt x="0" y="86556"/>
                    <a:pt x="25032" y="111520"/>
                    <a:pt x="55912" y="111520"/>
                  </a:cubicBezTo>
                  <a:cubicBezTo>
                    <a:pt x="86791" y="111520"/>
                    <a:pt x="111823" y="86556"/>
                    <a:pt x="111823" y="55760"/>
                  </a:cubicBezTo>
                  <a:close/>
                </a:path>
              </a:pathLst>
            </a:custGeom>
            <a:solidFill>
              <a:srgbClr val="FFFFFF"/>
            </a:solidFill>
            <a:ln w="952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F6AF383-4B82-5648-A414-4C1D0B5D6115}"/>
                </a:ext>
              </a:extLst>
            </p:cNvPr>
            <p:cNvSpPr/>
            <p:nvPr/>
          </p:nvSpPr>
          <p:spPr>
            <a:xfrm>
              <a:off x="9532799" y="5506882"/>
              <a:ext cx="171450" cy="170985"/>
            </a:xfrm>
            <a:custGeom>
              <a:avLst/>
              <a:gdLst>
                <a:gd name="connsiteX0" fmla="*/ 92775 w 171450"/>
                <a:gd name="connsiteY0" fmla="*/ 4343 h 170985"/>
                <a:gd name="connsiteX1" fmla="*/ 114302 w 171450"/>
                <a:gd name="connsiteY1" fmla="*/ 53549 h 170985"/>
                <a:gd name="connsiteX2" fmla="*/ 118112 w 171450"/>
                <a:gd name="connsiteY2" fmla="*/ 57349 h 170985"/>
                <a:gd name="connsiteX3" fmla="*/ 167451 w 171450"/>
                <a:gd name="connsiteY3" fmla="*/ 78817 h 170985"/>
                <a:gd name="connsiteX4" fmla="*/ 171452 w 171450"/>
                <a:gd name="connsiteY4" fmla="*/ 88506 h 170985"/>
                <a:gd name="connsiteX5" fmla="*/ 167451 w 171450"/>
                <a:gd name="connsiteY5" fmla="*/ 92496 h 170985"/>
                <a:gd name="connsiteX6" fmla="*/ 118112 w 171450"/>
                <a:gd name="connsiteY6" fmla="*/ 113869 h 170985"/>
                <a:gd name="connsiteX7" fmla="*/ 114302 w 171450"/>
                <a:gd name="connsiteY7" fmla="*/ 117764 h 170985"/>
                <a:gd name="connsiteX8" fmla="*/ 92775 w 171450"/>
                <a:gd name="connsiteY8" fmla="*/ 166969 h 170985"/>
                <a:gd name="connsiteX9" fmla="*/ 82821 w 171450"/>
                <a:gd name="connsiteY9" fmla="*/ 170720 h 170985"/>
                <a:gd name="connsiteX10" fmla="*/ 79059 w 171450"/>
                <a:gd name="connsiteY10" fmla="*/ 166969 h 170985"/>
                <a:gd name="connsiteX11" fmla="*/ 57819 w 171450"/>
                <a:gd name="connsiteY11" fmla="*/ 117764 h 170985"/>
                <a:gd name="connsiteX12" fmla="*/ 53913 w 171450"/>
                <a:gd name="connsiteY12" fmla="*/ 113869 h 170985"/>
                <a:gd name="connsiteX13" fmla="*/ 4574 w 171450"/>
                <a:gd name="connsiteY13" fmla="*/ 92496 h 170985"/>
                <a:gd name="connsiteX14" fmla="*/ 573 w 171450"/>
                <a:gd name="connsiteY14" fmla="*/ 82807 h 170985"/>
                <a:gd name="connsiteX15" fmla="*/ 4574 w 171450"/>
                <a:gd name="connsiteY15" fmla="*/ 78817 h 170985"/>
                <a:gd name="connsiteX16" fmla="*/ 53913 w 171450"/>
                <a:gd name="connsiteY16" fmla="*/ 57349 h 170985"/>
                <a:gd name="connsiteX17" fmla="*/ 57819 w 171450"/>
                <a:gd name="connsiteY17" fmla="*/ 53549 h 170985"/>
                <a:gd name="connsiteX18" fmla="*/ 79250 w 171450"/>
                <a:gd name="connsiteY18" fmla="*/ 4343 h 170985"/>
                <a:gd name="connsiteX19" fmla="*/ 89089 w 171450"/>
                <a:gd name="connsiteY19" fmla="*/ 667 h 170985"/>
                <a:gd name="connsiteX20" fmla="*/ 92775 w 171450"/>
                <a:gd name="connsiteY20" fmla="*/ 4343 h 17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0" h="170985">
                  <a:moveTo>
                    <a:pt x="92775" y="4343"/>
                  </a:moveTo>
                  <a:lnTo>
                    <a:pt x="114302" y="53549"/>
                  </a:lnTo>
                  <a:cubicBezTo>
                    <a:pt x="115050" y="55247"/>
                    <a:pt x="116410" y="56602"/>
                    <a:pt x="118112" y="57349"/>
                  </a:cubicBezTo>
                  <a:lnTo>
                    <a:pt x="167451" y="78817"/>
                  </a:lnTo>
                  <a:cubicBezTo>
                    <a:pt x="171239" y="80391"/>
                    <a:pt x="173030" y="84729"/>
                    <a:pt x="171452" y="88506"/>
                  </a:cubicBezTo>
                  <a:cubicBezTo>
                    <a:pt x="170698" y="90310"/>
                    <a:pt x="169260" y="91744"/>
                    <a:pt x="167451" y="92496"/>
                  </a:cubicBezTo>
                  <a:lnTo>
                    <a:pt x="118112" y="113869"/>
                  </a:lnTo>
                  <a:cubicBezTo>
                    <a:pt x="116381" y="114622"/>
                    <a:pt x="115014" y="116020"/>
                    <a:pt x="114302" y="117764"/>
                  </a:cubicBezTo>
                  <a:lnTo>
                    <a:pt x="92775" y="166969"/>
                  </a:lnTo>
                  <a:cubicBezTo>
                    <a:pt x="91065" y="170747"/>
                    <a:pt x="86608" y="172426"/>
                    <a:pt x="82821" y="170720"/>
                  </a:cubicBezTo>
                  <a:cubicBezTo>
                    <a:pt x="81151" y="169968"/>
                    <a:pt x="79813" y="168635"/>
                    <a:pt x="79059" y="166969"/>
                  </a:cubicBezTo>
                  <a:lnTo>
                    <a:pt x="57819" y="117764"/>
                  </a:lnTo>
                  <a:cubicBezTo>
                    <a:pt x="57093" y="115996"/>
                    <a:pt x="55686" y="114593"/>
                    <a:pt x="53913" y="113869"/>
                  </a:cubicBezTo>
                  <a:lnTo>
                    <a:pt x="4574" y="92496"/>
                  </a:lnTo>
                  <a:cubicBezTo>
                    <a:pt x="786" y="90922"/>
                    <a:pt x="-1005" y="86584"/>
                    <a:pt x="573" y="82807"/>
                  </a:cubicBezTo>
                  <a:cubicBezTo>
                    <a:pt x="1327" y="81003"/>
                    <a:pt x="2765" y="79569"/>
                    <a:pt x="4574" y="78817"/>
                  </a:cubicBezTo>
                  <a:lnTo>
                    <a:pt x="53913" y="57349"/>
                  </a:lnTo>
                  <a:cubicBezTo>
                    <a:pt x="55662" y="56639"/>
                    <a:pt x="57063" y="55275"/>
                    <a:pt x="57819" y="53549"/>
                  </a:cubicBezTo>
                  <a:lnTo>
                    <a:pt x="79250" y="4343"/>
                  </a:lnTo>
                  <a:cubicBezTo>
                    <a:pt x="80949" y="619"/>
                    <a:pt x="85354" y="-1028"/>
                    <a:pt x="89089" y="667"/>
                  </a:cubicBezTo>
                  <a:cubicBezTo>
                    <a:pt x="90723" y="1408"/>
                    <a:pt x="92032" y="2714"/>
                    <a:pt x="92775" y="4343"/>
                  </a:cubicBezTo>
                  <a:close/>
                </a:path>
              </a:pathLst>
            </a:custGeom>
            <a:solidFill>
              <a:schemeClr val="accent1"/>
            </a:solidFill>
            <a:ln w="952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2DD6EF96-005A-744A-B5C9-4408B3518BF6}"/>
                </a:ext>
              </a:extLst>
            </p:cNvPr>
            <p:cNvSpPr/>
            <p:nvPr/>
          </p:nvSpPr>
          <p:spPr>
            <a:xfrm>
              <a:off x="9354678" y="5371090"/>
              <a:ext cx="133350" cy="132989"/>
            </a:xfrm>
            <a:custGeom>
              <a:avLst/>
              <a:gdLst>
                <a:gd name="connsiteX0" fmla="*/ 75634 w 133350"/>
                <a:gd name="connsiteY0" fmla="*/ 3633 h 132988"/>
                <a:gd name="connsiteX1" fmla="*/ 93065 w 133350"/>
                <a:gd name="connsiteY1" fmla="*/ 43624 h 132988"/>
                <a:gd name="connsiteX2" fmla="*/ 96208 w 133350"/>
                <a:gd name="connsiteY2" fmla="*/ 46759 h 132988"/>
                <a:gd name="connsiteX3" fmla="*/ 136404 w 133350"/>
                <a:gd name="connsiteY3" fmla="*/ 64237 h 132988"/>
                <a:gd name="connsiteX4" fmla="*/ 139503 w 133350"/>
                <a:gd name="connsiteY4" fmla="*/ 72260 h 132988"/>
                <a:gd name="connsiteX5" fmla="*/ 136404 w 133350"/>
                <a:gd name="connsiteY5" fmla="*/ 75352 h 132988"/>
                <a:gd name="connsiteX6" fmla="*/ 96208 w 133350"/>
                <a:gd name="connsiteY6" fmla="*/ 92735 h 132988"/>
                <a:gd name="connsiteX7" fmla="*/ 93065 w 133350"/>
                <a:gd name="connsiteY7" fmla="*/ 95965 h 132988"/>
                <a:gd name="connsiteX8" fmla="*/ 75634 w 133350"/>
                <a:gd name="connsiteY8" fmla="*/ 135956 h 132988"/>
                <a:gd name="connsiteX9" fmla="*/ 67416 w 133350"/>
                <a:gd name="connsiteY9" fmla="*/ 138970 h 132988"/>
                <a:gd name="connsiteX10" fmla="*/ 64395 w 133350"/>
                <a:gd name="connsiteY10" fmla="*/ 135956 h 132988"/>
                <a:gd name="connsiteX11" fmla="*/ 46964 w 133350"/>
                <a:gd name="connsiteY11" fmla="*/ 96155 h 132988"/>
                <a:gd name="connsiteX12" fmla="*/ 43821 w 133350"/>
                <a:gd name="connsiteY12" fmla="*/ 92925 h 132988"/>
                <a:gd name="connsiteX13" fmla="*/ 3625 w 133350"/>
                <a:gd name="connsiteY13" fmla="*/ 75542 h 132988"/>
                <a:gd name="connsiteX14" fmla="*/ 525 w 133350"/>
                <a:gd name="connsiteY14" fmla="*/ 67519 h 132988"/>
                <a:gd name="connsiteX15" fmla="*/ 3625 w 133350"/>
                <a:gd name="connsiteY15" fmla="*/ 64427 h 132988"/>
                <a:gd name="connsiteX16" fmla="*/ 43821 w 133350"/>
                <a:gd name="connsiteY16" fmla="*/ 46949 h 132988"/>
                <a:gd name="connsiteX17" fmla="*/ 46964 w 133350"/>
                <a:gd name="connsiteY17" fmla="*/ 43814 h 132988"/>
                <a:gd name="connsiteX18" fmla="*/ 64395 w 133350"/>
                <a:gd name="connsiteY18" fmla="*/ 3823 h 132988"/>
                <a:gd name="connsiteX19" fmla="*/ 72319 w 133350"/>
                <a:gd name="connsiteY19" fmla="*/ 437 h 132988"/>
                <a:gd name="connsiteX20" fmla="*/ 75634 w 133350"/>
                <a:gd name="connsiteY20" fmla="*/ 3633 h 13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3350" h="132988">
                  <a:moveTo>
                    <a:pt x="75634" y="3633"/>
                  </a:moveTo>
                  <a:lnTo>
                    <a:pt x="93065" y="43624"/>
                  </a:lnTo>
                  <a:cubicBezTo>
                    <a:pt x="93636" y="45056"/>
                    <a:pt x="94773" y="46189"/>
                    <a:pt x="96208" y="46759"/>
                  </a:cubicBezTo>
                  <a:lnTo>
                    <a:pt x="136404" y="64237"/>
                  </a:lnTo>
                  <a:cubicBezTo>
                    <a:pt x="139481" y="65599"/>
                    <a:pt x="140869" y="69191"/>
                    <a:pt x="139503" y="72260"/>
                  </a:cubicBezTo>
                  <a:cubicBezTo>
                    <a:pt x="138890" y="73638"/>
                    <a:pt x="137786" y="74740"/>
                    <a:pt x="136404" y="75352"/>
                  </a:cubicBezTo>
                  <a:lnTo>
                    <a:pt x="96208" y="92735"/>
                  </a:lnTo>
                  <a:cubicBezTo>
                    <a:pt x="94785" y="93371"/>
                    <a:pt x="93660" y="94527"/>
                    <a:pt x="93065" y="95965"/>
                  </a:cubicBezTo>
                  <a:lnTo>
                    <a:pt x="75634" y="135956"/>
                  </a:lnTo>
                  <a:cubicBezTo>
                    <a:pt x="74199" y="139052"/>
                    <a:pt x="70520" y="140401"/>
                    <a:pt x="67416" y="138970"/>
                  </a:cubicBezTo>
                  <a:cubicBezTo>
                    <a:pt x="66082" y="138355"/>
                    <a:pt x="65011" y="137287"/>
                    <a:pt x="64395" y="135956"/>
                  </a:cubicBezTo>
                  <a:lnTo>
                    <a:pt x="46964" y="96155"/>
                  </a:lnTo>
                  <a:cubicBezTo>
                    <a:pt x="46369" y="94717"/>
                    <a:pt x="45244" y="93561"/>
                    <a:pt x="43821" y="92925"/>
                  </a:cubicBezTo>
                  <a:lnTo>
                    <a:pt x="3625" y="75542"/>
                  </a:lnTo>
                  <a:cubicBezTo>
                    <a:pt x="548" y="74180"/>
                    <a:pt x="-840" y="70588"/>
                    <a:pt x="525" y="67519"/>
                  </a:cubicBezTo>
                  <a:cubicBezTo>
                    <a:pt x="1139" y="66141"/>
                    <a:pt x="2243" y="65039"/>
                    <a:pt x="3625" y="64427"/>
                  </a:cubicBezTo>
                  <a:lnTo>
                    <a:pt x="43821" y="46949"/>
                  </a:lnTo>
                  <a:cubicBezTo>
                    <a:pt x="45256" y="46379"/>
                    <a:pt x="46393" y="45246"/>
                    <a:pt x="46964" y="43814"/>
                  </a:cubicBezTo>
                  <a:lnTo>
                    <a:pt x="64395" y="3823"/>
                  </a:lnTo>
                  <a:cubicBezTo>
                    <a:pt x="65645" y="705"/>
                    <a:pt x="69193" y="-811"/>
                    <a:pt x="72319" y="437"/>
                  </a:cubicBezTo>
                  <a:cubicBezTo>
                    <a:pt x="73801" y="1028"/>
                    <a:pt x="74991" y="2176"/>
                    <a:pt x="75634" y="3633"/>
                  </a:cubicBezTo>
                  <a:close/>
                </a:path>
              </a:pathLst>
            </a:custGeom>
            <a:solidFill>
              <a:schemeClr val="accent1"/>
            </a:solidFill>
            <a:ln w="952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281422AE-43F9-7A45-ACE5-4815E10BB22F}"/>
                </a:ext>
              </a:extLst>
            </p:cNvPr>
            <p:cNvSpPr/>
            <p:nvPr/>
          </p:nvSpPr>
          <p:spPr>
            <a:xfrm>
              <a:off x="9611566" y="5357141"/>
              <a:ext cx="76200" cy="75993"/>
            </a:xfrm>
            <a:custGeom>
              <a:avLst/>
              <a:gdLst>
                <a:gd name="connsiteX0" fmla="*/ 44299 w 76200"/>
                <a:gd name="connsiteY0" fmla="*/ 2097 h 75993"/>
                <a:gd name="connsiteX1" fmla="*/ 54491 w 76200"/>
                <a:gd name="connsiteY1" fmla="*/ 25560 h 75993"/>
                <a:gd name="connsiteX2" fmla="*/ 56396 w 76200"/>
                <a:gd name="connsiteY2" fmla="*/ 27365 h 75993"/>
                <a:gd name="connsiteX3" fmla="*/ 79922 w 76200"/>
                <a:gd name="connsiteY3" fmla="*/ 37624 h 75993"/>
                <a:gd name="connsiteX4" fmla="*/ 81691 w 76200"/>
                <a:gd name="connsiteY4" fmla="*/ 42415 h 75993"/>
                <a:gd name="connsiteX5" fmla="*/ 79922 w 76200"/>
                <a:gd name="connsiteY5" fmla="*/ 44179 h 75993"/>
                <a:gd name="connsiteX6" fmla="*/ 56395 w 76200"/>
                <a:gd name="connsiteY6" fmla="*/ 54343 h 75993"/>
                <a:gd name="connsiteX7" fmla="*/ 54490 w 76200"/>
                <a:gd name="connsiteY7" fmla="*/ 56243 h 75993"/>
                <a:gd name="connsiteX8" fmla="*/ 44299 w 76200"/>
                <a:gd name="connsiteY8" fmla="*/ 79706 h 75993"/>
                <a:gd name="connsiteX9" fmla="*/ 39495 w 76200"/>
                <a:gd name="connsiteY9" fmla="*/ 81470 h 75993"/>
                <a:gd name="connsiteX10" fmla="*/ 37726 w 76200"/>
                <a:gd name="connsiteY10" fmla="*/ 79706 h 75993"/>
                <a:gd name="connsiteX11" fmla="*/ 27439 w 76200"/>
                <a:gd name="connsiteY11" fmla="*/ 56243 h 75993"/>
                <a:gd name="connsiteX12" fmla="*/ 25630 w 76200"/>
                <a:gd name="connsiteY12" fmla="*/ 54343 h 75993"/>
                <a:gd name="connsiteX13" fmla="*/ 2103 w 76200"/>
                <a:gd name="connsiteY13" fmla="*/ 44179 h 75993"/>
                <a:gd name="connsiteX14" fmla="*/ 334 w 76200"/>
                <a:gd name="connsiteY14" fmla="*/ 39388 h 75993"/>
                <a:gd name="connsiteX15" fmla="*/ 2103 w 76200"/>
                <a:gd name="connsiteY15" fmla="*/ 37624 h 75993"/>
                <a:gd name="connsiteX16" fmla="*/ 25630 w 76200"/>
                <a:gd name="connsiteY16" fmla="*/ 27365 h 75993"/>
                <a:gd name="connsiteX17" fmla="*/ 27440 w 76200"/>
                <a:gd name="connsiteY17" fmla="*/ 25560 h 75993"/>
                <a:gd name="connsiteX18" fmla="*/ 37726 w 76200"/>
                <a:gd name="connsiteY18" fmla="*/ 2097 h 75993"/>
                <a:gd name="connsiteX19" fmla="*/ 42530 w 76200"/>
                <a:gd name="connsiteY19" fmla="*/ 333 h 75993"/>
                <a:gd name="connsiteX20" fmla="*/ 44299 w 76200"/>
                <a:gd name="connsiteY20" fmla="*/ 2097 h 7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5993">
                  <a:moveTo>
                    <a:pt x="44299" y="2097"/>
                  </a:moveTo>
                  <a:lnTo>
                    <a:pt x="54491" y="25560"/>
                  </a:lnTo>
                  <a:cubicBezTo>
                    <a:pt x="54841" y="26403"/>
                    <a:pt x="55533" y="27059"/>
                    <a:pt x="56396" y="27365"/>
                  </a:cubicBezTo>
                  <a:lnTo>
                    <a:pt x="79922" y="37624"/>
                  </a:lnTo>
                  <a:cubicBezTo>
                    <a:pt x="81737" y="38460"/>
                    <a:pt x="82529" y="40605"/>
                    <a:pt x="81691" y="42415"/>
                  </a:cubicBezTo>
                  <a:cubicBezTo>
                    <a:pt x="81330" y="43193"/>
                    <a:pt x="80703" y="43819"/>
                    <a:pt x="79922" y="44179"/>
                  </a:cubicBezTo>
                  <a:lnTo>
                    <a:pt x="56395" y="54343"/>
                  </a:lnTo>
                  <a:cubicBezTo>
                    <a:pt x="55544" y="54716"/>
                    <a:pt x="54865" y="55394"/>
                    <a:pt x="54490" y="56243"/>
                  </a:cubicBezTo>
                  <a:lnTo>
                    <a:pt x="44299" y="79706"/>
                  </a:lnTo>
                  <a:cubicBezTo>
                    <a:pt x="43461" y="81516"/>
                    <a:pt x="41310" y="82305"/>
                    <a:pt x="39495" y="81470"/>
                  </a:cubicBezTo>
                  <a:cubicBezTo>
                    <a:pt x="38714" y="81110"/>
                    <a:pt x="38087" y="80485"/>
                    <a:pt x="37726" y="79706"/>
                  </a:cubicBezTo>
                  <a:lnTo>
                    <a:pt x="27439" y="56243"/>
                  </a:lnTo>
                  <a:cubicBezTo>
                    <a:pt x="27132" y="55383"/>
                    <a:pt x="26475" y="54693"/>
                    <a:pt x="25630" y="54343"/>
                  </a:cubicBezTo>
                  <a:lnTo>
                    <a:pt x="2103" y="44179"/>
                  </a:lnTo>
                  <a:cubicBezTo>
                    <a:pt x="288" y="43343"/>
                    <a:pt x="-504" y="41198"/>
                    <a:pt x="334" y="39388"/>
                  </a:cubicBezTo>
                  <a:cubicBezTo>
                    <a:pt x="695" y="38609"/>
                    <a:pt x="1322" y="37984"/>
                    <a:pt x="2103" y="37624"/>
                  </a:cubicBezTo>
                  <a:lnTo>
                    <a:pt x="25630" y="27365"/>
                  </a:lnTo>
                  <a:cubicBezTo>
                    <a:pt x="26485" y="27082"/>
                    <a:pt x="27155" y="26413"/>
                    <a:pt x="27440" y="25560"/>
                  </a:cubicBezTo>
                  <a:lnTo>
                    <a:pt x="37726" y="2097"/>
                  </a:lnTo>
                  <a:cubicBezTo>
                    <a:pt x="38565" y="287"/>
                    <a:pt x="40715" y="-502"/>
                    <a:pt x="42530" y="333"/>
                  </a:cubicBezTo>
                  <a:cubicBezTo>
                    <a:pt x="43311" y="693"/>
                    <a:pt x="43938" y="1318"/>
                    <a:pt x="44299" y="2097"/>
                  </a:cubicBezTo>
                  <a:close/>
                </a:path>
              </a:pathLst>
            </a:custGeom>
            <a:solidFill>
              <a:schemeClr val="accent1"/>
            </a:solidFill>
            <a:ln w="952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A7A2E6E5-C14E-A048-A205-31538A1C7ABA}"/>
                </a:ext>
              </a:extLst>
            </p:cNvPr>
            <p:cNvSpPr/>
            <p:nvPr/>
          </p:nvSpPr>
          <p:spPr>
            <a:xfrm>
              <a:off x="7265849" y="3885818"/>
              <a:ext cx="171450" cy="170985"/>
            </a:xfrm>
            <a:custGeom>
              <a:avLst/>
              <a:gdLst>
                <a:gd name="connsiteX0" fmla="*/ 93252 w 171450"/>
                <a:gd name="connsiteY0" fmla="*/ 4562 h 170985"/>
                <a:gd name="connsiteX1" fmla="*/ 114969 w 171450"/>
                <a:gd name="connsiteY1" fmla="*/ 53387 h 170985"/>
                <a:gd name="connsiteX2" fmla="*/ 118779 w 171450"/>
                <a:gd name="connsiteY2" fmla="*/ 57282 h 170985"/>
                <a:gd name="connsiteX3" fmla="*/ 168118 w 171450"/>
                <a:gd name="connsiteY3" fmla="*/ 78655 h 170985"/>
                <a:gd name="connsiteX4" fmla="*/ 172119 w 171450"/>
                <a:gd name="connsiteY4" fmla="*/ 88344 h 170985"/>
                <a:gd name="connsiteX5" fmla="*/ 168118 w 171450"/>
                <a:gd name="connsiteY5" fmla="*/ 92334 h 170985"/>
                <a:gd name="connsiteX6" fmla="*/ 118779 w 171450"/>
                <a:gd name="connsiteY6" fmla="*/ 113707 h 170985"/>
                <a:gd name="connsiteX7" fmla="*/ 114969 w 171450"/>
                <a:gd name="connsiteY7" fmla="*/ 117602 h 170985"/>
                <a:gd name="connsiteX8" fmla="*/ 93442 w 171450"/>
                <a:gd name="connsiteY8" fmla="*/ 166808 h 170985"/>
                <a:gd name="connsiteX9" fmla="*/ 83727 w 171450"/>
                <a:gd name="connsiteY9" fmla="*/ 170797 h 170985"/>
                <a:gd name="connsiteX10" fmla="*/ 79726 w 171450"/>
                <a:gd name="connsiteY10" fmla="*/ 166808 h 170985"/>
                <a:gd name="connsiteX11" fmla="*/ 57819 w 171450"/>
                <a:gd name="connsiteY11" fmla="*/ 117602 h 170985"/>
                <a:gd name="connsiteX12" fmla="*/ 53913 w 171450"/>
                <a:gd name="connsiteY12" fmla="*/ 113707 h 170985"/>
                <a:gd name="connsiteX13" fmla="*/ 4574 w 171450"/>
                <a:gd name="connsiteY13" fmla="*/ 92334 h 170985"/>
                <a:gd name="connsiteX14" fmla="*/ 573 w 171450"/>
                <a:gd name="connsiteY14" fmla="*/ 82645 h 170985"/>
                <a:gd name="connsiteX15" fmla="*/ 4574 w 171450"/>
                <a:gd name="connsiteY15" fmla="*/ 78655 h 170985"/>
                <a:gd name="connsiteX16" fmla="*/ 53913 w 171450"/>
                <a:gd name="connsiteY16" fmla="*/ 57282 h 170985"/>
                <a:gd name="connsiteX17" fmla="*/ 57819 w 171450"/>
                <a:gd name="connsiteY17" fmla="*/ 53387 h 170985"/>
                <a:gd name="connsiteX18" fmla="*/ 79536 w 171450"/>
                <a:gd name="connsiteY18" fmla="*/ 4562 h 170985"/>
                <a:gd name="connsiteX19" fmla="*/ 89251 w 171450"/>
                <a:gd name="connsiteY19" fmla="*/ 572 h 170985"/>
                <a:gd name="connsiteX20" fmla="*/ 93252 w 171450"/>
                <a:gd name="connsiteY20" fmla="*/ 4562 h 17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1450" h="170985">
                  <a:moveTo>
                    <a:pt x="93252" y="4562"/>
                  </a:moveTo>
                  <a:lnTo>
                    <a:pt x="114969" y="53387"/>
                  </a:lnTo>
                  <a:cubicBezTo>
                    <a:pt x="115713" y="55110"/>
                    <a:pt x="117070" y="56497"/>
                    <a:pt x="118779" y="57282"/>
                  </a:cubicBezTo>
                  <a:lnTo>
                    <a:pt x="168118" y="78655"/>
                  </a:lnTo>
                  <a:cubicBezTo>
                    <a:pt x="171906" y="80229"/>
                    <a:pt x="173697" y="84567"/>
                    <a:pt x="172119" y="88344"/>
                  </a:cubicBezTo>
                  <a:cubicBezTo>
                    <a:pt x="171365" y="90148"/>
                    <a:pt x="169927" y="91582"/>
                    <a:pt x="168118" y="92334"/>
                  </a:cubicBezTo>
                  <a:lnTo>
                    <a:pt x="118779" y="113707"/>
                  </a:lnTo>
                  <a:cubicBezTo>
                    <a:pt x="117070" y="114492"/>
                    <a:pt x="115713" y="115879"/>
                    <a:pt x="114969" y="117602"/>
                  </a:cubicBezTo>
                  <a:lnTo>
                    <a:pt x="93442" y="166808"/>
                  </a:lnTo>
                  <a:cubicBezTo>
                    <a:pt x="91864" y="170585"/>
                    <a:pt x="87514" y="172371"/>
                    <a:pt x="83727" y="170797"/>
                  </a:cubicBezTo>
                  <a:cubicBezTo>
                    <a:pt x="81918" y="170046"/>
                    <a:pt x="80480" y="168612"/>
                    <a:pt x="79726" y="166808"/>
                  </a:cubicBezTo>
                  <a:lnTo>
                    <a:pt x="57819" y="117602"/>
                  </a:lnTo>
                  <a:cubicBezTo>
                    <a:pt x="57036" y="115873"/>
                    <a:pt x="55647" y="114488"/>
                    <a:pt x="53913" y="113707"/>
                  </a:cubicBezTo>
                  <a:lnTo>
                    <a:pt x="4574" y="92334"/>
                  </a:lnTo>
                  <a:cubicBezTo>
                    <a:pt x="786" y="90760"/>
                    <a:pt x="-1005" y="86422"/>
                    <a:pt x="573" y="82645"/>
                  </a:cubicBezTo>
                  <a:cubicBezTo>
                    <a:pt x="1327" y="80841"/>
                    <a:pt x="2765" y="79407"/>
                    <a:pt x="4574" y="78655"/>
                  </a:cubicBezTo>
                  <a:lnTo>
                    <a:pt x="53913" y="57282"/>
                  </a:lnTo>
                  <a:cubicBezTo>
                    <a:pt x="55647" y="56501"/>
                    <a:pt x="57036" y="55117"/>
                    <a:pt x="57819" y="53387"/>
                  </a:cubicBezTo>
                  <a:lnTo>
                    <a:pt x="79536" y="4562"/>
                  </a:lnTo>
                  <a:cubicBezTo>
                    <a:pt x="81114" y="784"/>
                    <a:pt x="85464" y="-1002"/>
                    <a:pt x="89251" y="572"/>
                  </a:cubicBezTo>
                  <a:cubicBezTo>
                    <a:pt x="91060" y="1324"/>
                    <a:pt x="92498" y="2758"/>
                    <a:pt x="93252" y="4562"/>
                  </a:cubicBezTo>
                  <a:close/>
                </a:path>
              </a:pathLst>
            </a:custGeom>
            <a:solidFill>
              <a:srgbClr val="FFFFFF"/>
            </a:solidFill>
            <a:ln w="952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2220B22-B701-3C40-99ED-1CDA81026F45}"/>
                </a:ext>
              </a:extLst>
            </p:cNvPr>
            <p:cNvSpPr/>
            <p:nvPr/>
          </p:nvSpPr>
          <p:spPr>
            <a:xfrm>
              <a:off x="7223840" y="4160371"/>
              <a:ext cx="133350" cy="132989"/>
            </a:xfrm>
            <a:custGeom>
              <a:avLst/>
              <a:gdLst>
                <a:gd name="connsiteX0" fmla="*/ 75634 w 133350"/>
                <a:gd name="connsiteY0" fmla="*/ 3585 h 132988"/>
                <a:gd name="connsiteX1" fmla="*/ 93065 w 133350"/>
                <a:gd name="connsiteY1" fmla="*/ 43482 h 132988"/>
                <a:gd name="connsiteX2" fmla="*/ 96208 w 133350"/>
                <a:gd name="connsiteY2" fmla="*/ 46616 h 132988"/>
                <a:gd name="connsiteX3" fmla="*/ 136404 w 133350"/>
                <a:gd name="connsiteY3" fmla="*/ 64000 h 132988"/>
                <a:gd name="connsiteX4" fmla="*/ 139503 w 133350"/>
                <a:gd name="connsiteY4" fmla="*/ 72023 h 132988"/>
                <a:gd name="connsiteX5" fmla="*/ 136404 w 133350"/>
                <a:gd name="connsiteY5" fmla="*/ 75114 h 132988"/>
                <a:gd name="connsiteX6" fmla="*/ 96208 w 133350"/>
                <a:gd name="connsiteY6" fmla="*/ 92592 h 132988"/>
                <a:gd name="connsiteX7" fmla="*/ 93065 w 133350"/>
                <a:gd name="connsiteY7" fmla="*/ 95727 h 132988"/>
                <a:gd name="connsiteX8" fmla="*/ 75634 w 133350"/>
                <a:gd name="connsiteY8" fmla="*/ 135719 h 132988"/>
                <a:gd name="connsiteX9" fmla="*/ 67652 w 133350"/>
                <a:gd name="connsiteY9" fmla="*/ 138967 h 132988"/>
                <a:gd name="connsiteX10" fmla="*/ 64395 w 133350"/>
                <a:gd name="connsiteY10" fmla="*/ 135719 h 132988"/>
                <a:gd name="connsiteX11" fmla="*/ 46964 w 133350"/>
                <a:gd name="connsiteY11" fmla="*/ 95727 h 132988"/>
                <a:gd name="connsiteX12" fmla="*/ 43821 w 133350"/>
                <a:gd name="connsiteY12" fmla="*/ 92592 h 132988"/>
                <a:gd name="connsiteX13" fmla="*/ 3625 w 133350"/>
                <a:gd name="connsiteY13" fmla="*/ 75304 h 132988"/>
                <a:gd name="connsiteX14" fmla="*/ 525 w 133350"/>
                <a:gd name="connsiteY14" fmla="*/ 67281 h 132988"/>
                <a:gd name="connsiteX15" fmla="*/ 3625 w 133350"/>
                <a:gd name="connsiteY15" fmla="*/ 64190 h 132988"/>
                <a:gd name="connsiteX16" fmla="*/ 43821 w 133350"/>
                <a:gd name="connsiteY16" fmla="*/ 46806 h 132988"/>
                <a:gd name="connsiteX17" fmla="*/ 46964 w 133350"/>
                <a:gd name="connsiteY17" fmla="*/ 43671 h 132988"/>
                <a:gd name="connsiteX18" fmla="*/ 64395 w 133350"/>
                <a:gd name="connsiteY18" fmla="*/ 3585 h 132988"/>
                <a:gd name="connsiteX19" fmla="*/ 72612 w 133350"/>
                <a:gd name="connsiteY19" fmla="*/ 571 h 132988"/>
                <a:gd name="connsiteX20" fmla="*/ 75634 w 133350"/>
                <a:gd name="connsiteY20" fmla="*/ 3585 h 13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3350" h="132988">
                  <a:moveTo>
                    <a:pt x="75634" y="3585"/>
                  </a:moveTo>
                  <a:lnTo>
                    <a:pt x="93065" y="43482"/>
                  </a:lnTo>
                  <a:cubicBezTo>
                    <a:pt x="93695" y="44873"/>
                    <a:pt x="94813" y="45988"/>
                    <a:pt x="96208" y="46616"/>
                  </a:cubicBezTo>
                  <a:lnTo>
                    <a:pt x="136404" y="64000"/>
                  </a:lnTo>
                  <a:cubicBezTo>
                    <a:pt x="139481" y="65362"/>
                    <a:pt x="140869" y="68953"/>
                    <a:pt x="139503" y="72023"/>
                  </a:cubicBezTo>
                  <a:cubicBezTo>
                    <a:pt x="138890" y="73401"/>
                    <a:pt x="137786" y="74502"/>
                    <a:pt x="136404" y="75114"/>
                  </a:cubicBezTo>
                  <a:lnTo>
                    <a:pt x="96208" y="92592"/>
                  </a:lnTo>
                  <a:cubicBezTo>
                    <a:pt x="94797" y="93197"/>
                    <a:pt x="93672" y="94319"/>
                    <a:pt x="93065" y="95727"/>
                  </a:cubicBezTo>
                  <a:lnTo>
                    <a:pt x="75634" y="135719"/>
                  </a:lnTo>
                  <a:cubicBezTo>
                    <a:pt x="74330" y="138814"/>
                    <a:pt x="70756" y="140268"/>
                    <a:pt x="67652" y="138967"/>
                  </a:cubicBezTo>
                  <a:cubicBezTo>
                    <a:pt x="66182" y="138351"/>
                    <a:pt x="65013" y="137185"/>
                    <a:pt x="64395" y="135719"/>
                  </a:cubicBezTo>
                  <a:lnTo>
                    <a:pt x="46964" y="95727"/>
                  </a:lnTo>
                  <a:cubicBezTo>
                    <a:pt x="46393" y="94296"/>
                    <a:pt x="45256" y="93162"/>
                    <a:pt x="43821" y="92592"/>
                  </a:cubicBezTo>
                  <a:lnTo>
                    <a:pt x="3625" y="75304"/>
                  </a:lnTo>
                  <a:cubicBezTo>
                    <a:pt x="548" y="73942"/>
                    <a:pt x="-840" y="70350"/>
                    <a:pt x="525" y="67281"/>
                  </a:cubicBezTo>
                  <a:cubicBezTo>
                    <a:pt x="1139" y="65903"/>
                    <a:pt x="2243" y="64801"/>
                    <a:pt x="3625" y="64190"/>
                  </a:cubicBezTo>
                  <a:lnTo>
                    <a:pt x="43821" y="46806"/>
                  </a:lnTo>
                  <a:cubicBezTo>
                    <a:pt x="45232" y="46201"/>
                    <a:pt x="46357" y="45079"/>
                    <a:pt x="46964" y="43671"/>
                  </a:cubicBezTo>
                  <a:lnTo>
                    <a:pt x="64395" y="3585"/>
                  </a:lnTo>
                  <a:cubicBezTo>
                    <a:pt x="65830" y="490"/>
                    <a:pt x="69509" y="-860"/>
                    <a:pt x="72612" y="571"/>
                  </a:cubicBezTo>
                  <a:cubicBezTo>
                    <a:pt x="73946" y="1186"/>
                    <a:pt x="75017" y="2255"/>
                    <a:pt x="75634" y="3585"/>
                  </a:cubicBezTo>
                  <a:close/>
                </a:path>
              </a:pathLst>
            </a:custGeom>
            <a:solidFill>
              <a:srgbClr val="FFFFFF"/>
            </a:solidFill>
            <a:ln w="952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0CFFF5AD-837B-D643-8274-8DFF54991A0B}"/>
                </a:ext>
              </a:extLst>
            </p:cNvPr>
            <p:cNvSpPr/>
            <p:nvPr/>
          </p:nvSpPr>
          <p:spPr>
            <a:xfrm>
              <a:off x="7424149" y="4150935"/>
              <a:ext cx="76200" cy="75993"/>
            </a:xfrm>
            <a:custGeom>
              <a:avLst/>
              <a:gdLst>
                <a:gd name="connsiteX0" fmla="*/ 44299 w 76200"/>
                <a:gd name="connsiteY0" fmla="*/ 2097 h 75993"/>
                <a:gd name="connsiteX1" fmla="*/ 54491 w 76200"/>
                <a:gd name="connsiteY1" fmla="*/ 25560 h 75993"/>
                <a:gd name="connsiteX2" fmla="*/ 56396 w 76200"/>
                <a:gd name="connsiteY2" fmla="*/ 27460 h 75993"/>
                <a:gd name="connsiteX3" fmla="*/ 79922 w 76200"/>
                <a:gd name="connsiteY3" fmla="*/ 37624 h 75993"/>
                <a:gd name="connsiteX4" fmla="*/ 81691 w 76200"/>
                <a:gd name="connsiteY4" fmla="*/ 42415 h 75993"/>
                <a:gd name="connsiteX5" fmla="*/ 79922 w 76200"/>
                <a:gd name="connsiteY5" fmla="*/ 44179 h 75993"/>
                <a:gd name="connsiteX6" fmla="*/ 56396 w 76200"/>
                <a:gd name="connsiteY6" fmla="*/ 54343 h 75993"/>
                <a:gd name="connsiteX7" fmla="*/ 54491 w 76200"/>
                <a:gd name="connsiteY7" fmla="*/ 56243 h 75993"/>
                <a:gd name="connsiteX8" fmla="*/ 44299 w 76200"/>
                <a:gd name="connsiteY8" fmla="*/ 79706 h 75993"/>
                <a:gd name="connsiteX9" fmla="*/ 39495 w 76200"/>
                <a:gd name="connsiteY9" fmla="*/ 81470 h 75993"/>
                <a:gd name="connsiteX10" fmla="*/ 37727 w 76200"/>
                <a:gd name="connsiteY10" fmla="*/ 79706 h 75993"/>
                <a:gd name="connsiteX11" fmla="*/ 27440 w 76200"/>
                <a:gd name="connsiteY11" fmla="*/ 56243 h 75993"/>
                <a:gd name="connsiteX12" fmla="*/ 25630 w 76200"/>
                <a:gd name="connsiteY12" fmla="*/ 54343 h 75993"/>
                <a:gd name="connsiteX13" fmla="*/ 2103 w 76200"/>
                <a:gd name="connsiteY13" fmla="*/ 44179 h 75993"/>
                <a:gd name="connsiteX14" fmla="*/ 334 w 76200"/>
                <a:gd name="connsiteY14" fmla="*/ 39388 h 75993"/>
                <a:gd name="connsiteX15" fmla="*/ 2103 w 76200"/>
                <a:gd name="connsiteY15" fmla="*/ 37624 h 75993"/>
                <a:gd name="connsiteX16" fmla="*/ 25630 w 76200"/>
                <a:gd name="connsiteY16" fmla="*/ 27460 h 75993"/>
                <a:gd name="connsiteX17" fmla="*/ 27440 w 76200"/>
                <a:gd name="connsiteY17" fmla="*/ 25560 h 75993"/>
                <a:gd name="connsiteX18" fmla="*/ 37727 w 76200"/>
                <a:gd name="connsiteY18" fmla="*/ 2097 h 75993"/>
                <a:gd name="connsiteX19" fmla="*/ 42530 w 76200"/>
                <a:gd name="connsiteY19" fmla="*/ 333 h 75993"/>
                <a:gd name="connsiteX20" fmla="*/ 44299 w 76200"/>
                <a:gd name="connsiteY20" fmla="*/ 2097 h 7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5993">
                  <a:moveTo>
                    <a:pt x="44299" y="2097"/>
                  </a:moveTo>
                  <a:lnTo>
                    <a:pt x="54491" y="25560"/>
                  </a:lnTo>
                  <a:cubicBezTo>
                    <a:pt x="54865" y="26409"/>
                    <a:pt x="55545" y="27087"/>
                    <a:pt x="56396" y="27460"/>
                  </a:cubicBezTo>
                  <a:lnTo>
                    <a:pt x="79922" y="37624"/>
                  </a:lnTo>
                  <a:cubicBezTo>
                    <a:pt x="81737" y="38460"/>
                    <a:pt x="82529" y="40605"/>
                    <a:pt x="81691" y="42415"/>
                  </a:cubicBezTo>
                  <a:cubicBezTo>
                    <a:pt x="81330" y="43194"/>
                    <a:pt x="80703" y="43819"/>
                    <a:pt x="79922" y="44179"/>
                  </a:cubicBezTo>
                  <a:lnTo>
                    <a:pt x="56396" y="54343"/>
                  </a:lnTo>
                  <a:cubicBezTo>
                    <a:pt x="55545" y="54716"/>
                    <a:pt x="54865" y="55394"/>
                    <a:pt x="54491" y="56243"/>
                  </a:cubicBezTo>
                  <a:lnTo>
                    <a:pt x="44299" y="79706"/>
                  </a:lnTo>
                  <a:cubicBezTo>
                    <a:pt x="43461" y="81516"/>
                    <a:pt x="41310" y="82305"/>
                    <a:pt x="39495" y="81470"/>
                  </a:cubicBezTo>
                  <a:cubicBezTo>
                    <a:pt x="38714" y="81110"/>
                    <a:pt x="38087" y="80485"/>
                    <a:pt x="37727" y="79706"/>
                  </a:cubicBezTo>
                  <a:lnTo>
                    <a:pt x="27440" y="56243"/>
                  </a:lnTo>
                  <a:cubicBezTo>
                    <a:pt x="27133" y="55383"/>
                    <a:pt x="26475" y="54693"/>
                    <a:pt x="25630" y="54343"/>
                  </a:cubicBezTo>
                  <a:lnTo>
                    <a:pt x="2103" y="44179"/>
                  </a:lnTo>
                  <a:cubicBezTo>
                    <a:pt x="288" y="43343"/>
                    <a:pt x="-504" y="41198"/>
                    <a:pt x="334" y="39388"/>
                  </a:cubicBezTo>
                  <a:cubicBezTo>
                    <a:pt x="695" y="38609"/>
                    <a:pt x="1322" y="37984"/>
                    <a:pt x="2103" y="37624"/>
                  </a:cubicBezTo>
                  <a:lnTo>
                    <a:pt x="25630" y="27460"/>
                  </a:lnTo>
                  <a:cubicBezTo>
                    <a:pt x="26475" y="27110"/>
                    <a:pt x="27133" y="26420"/>
                    <a:pt x="27440" y="25560"/>
                  </a:cubicBezTo>
                  <a:lnTo>
                    <a:pt x="37727" y="2097"/>
                  </a:lnTo>
                  <a:cubicBezTo>
                    <a:pt x="38565" y="287"/>
                    <a:pt x="40715" y="-502"/>
                    <a:pt x="42530" y="333"/>
                  </a:cubicBezTo>
                  <a:cubicBezTo>
                    <a:pt x="43311" y="693"/>
                    <a:pt x="43938" y="1318"/>
                    <a:pt x="44299" y="2097"/>
                  </a:cubicBezTo>
                  <a:close/>
                </a:path>
              </a:pathLst>
            </a:custGeom>
            <a:solidFill>
              <a:srgbClr val="FFFFFF"/>
            </a:solidFill>
            <a:ln w="952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633D167B-7068-364B-92D6-D6CE286B78FF}"/>
                </a:ext>
              </a:extLst>
            </p:cNvPr>
            <p:cNvSpPr/>
            <p:nvPr/>
          </p:nvSpPr>
          <p:spPr>
            <a:xfrm>
              <a:off x="8440665" y="3781327"/>
              <a:ext cx="542925" cy="560452"/>
            </a:xfrm>
            <a:custGeom>
              <a:avLst/>
              <a:gdLst>
                <a:gd name="connsiteX0" fmla="*/ 546163 w 542925"/>
                <a:gd name="connsiteY0" fmla="*/ 272724 h 560452"/>
                <a:gd name="connsiteX1" fmla="*/ 273465 w 542925"/>
                <a:gd name="connsiteY1" fmla="*/ 0 h 560452"/>
                <a:gd name="connsiteX2" fmla="*/ 0 w 542925"/>
                <a:gd name="connsiteY2" fmla="*/ 271960 h 560452"/>
                <a:gd name="connsiteX3" fmla="*/ 272699 w 542925"/>
                <a:gd name="connsiteY3" fmla="*/ 544683 h 560452"/>
                <a:gd name="connsiteX4" fmla="*/ 316801 w 542925"/>
                <a:gd name="connsiteY4" fmla="*/ 541171 h 560452"/>
                <a:gd name="connsiteX5" fmla="*/ 336518 w 542925"/>
                <a:gd name="connsiteY5" fmla="*/ 543260 h 560452"/>
                <a:gd name="connsiteX6" fmla="*/ 399669 w 542925"/>
                <a:gd name="connsiteY6" fmla="*/ 566818 h 560452"/>
                <a:gd name="connsiteX7" fmla="*/ 410051 w 542925"/>
                <a:gd name="connsiteY7" fmla="*/ 521697 h 560452"/>
                <a:gd name="connsiteX8" fmla="*/ 426529 w 542925"/>
                <a:gd name="connsiteY8" fmla="*/ 497759 h 560452"/>
                <a:gd name="connsiteX9" fmla="*/ 546163 w 542925"/>
                <a:gd name="connsiteY9" fmla="*/ 272724 h 56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925" h="560452">
                  <a:moveTo>
                    <a:pt x="546163" y="272724"/>
                  </a:moveTo>
                  <a:cubicBezTo>
                    <a:pt x="546375" y="122314"/>
                    <a:pt x="424283" y="211"/>
                    <a:pt x="273465" y="0"/>
                  </a:cubicBezTo>
                  <a:cubicBezTo>
                    <a:pt x="122646" y="-211"/>
                    <a:pt x="212" y="121550"/>
                    <a:pt x="0" y="271960"/>
                  </a:cubicBezTo>
                  <a:cubicBezTo>
                    <a:pt x="-211" y="422370"/>
                    <a:pt x="121880" y="544472"/>
                    <a:pt x="272699" y="544683"/>
                  </a:cubicBezTo>
                  <a:cubicBezTo>
                    <a:pt x="287471" y="544704"/>
                    <a:pt x="302220" y="543529"/>
                    <a:pt x="316801" y="541171"/>
                  </a:cubicBezTo>
                  <a:cubicBezTo>
                    <a:pt x="323444" y="540147"/>
                    <a:pt x="330240" y="540867"/>
                    <a:pt x="336518" y="543260"/>
                  </a:cubicBezTo>
                  <a:lnTo>
                    <a:pt x="399669" y="566818"/>
                  </a:lnTo>
                  <a:lnTo>
                    <a:pt x="410051" y="521697"/>
                  </a:lnTo>
                  <a:cubicBezTo>
                    <a:pt x="412281" y="511914"/>
                    <a:pt x="418176" y="503350"/>
                    <a:pt x="426529" y="497759"/>
                  </a:cubicBezTo>
                  <a:cubicBezTo>
                    <a:pt x="501393" y="447204"/>
                    <a:pt x="546216" y="362890"/>
                    <a:pt x="546163" y="272724"/>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B2CB92D0-6076-0D4C-8D32-0EF5445B248C}"/>
                </a:ext>
              </a:extLst>
            </p:cNvPr>
            <p:cNvSpPr/>
            <p:nvPr/>
          </p:nvSpPr>
          <p:spPr>
            <a:xfrm>
              <a:off x="9234816" y="4016279"/>
              <a:ext cx="447675" cy="446462"/>
            </a:xfrm>
            <a:custGeom>
              <a:avLst/>
              <a:gdLst>
                <a:gd name="connsiteX0" fmla="*/ 445805 w 447675"/>
                <a:gd name="connsiteY0" fmla="*/ 216881 h 446461"/>
                <a:gd name="connsiteX1" fmla="*/ 239199 w 447675"/>
                <a:gd name="connsiteY1" fmla="*/ 444597 h 446461"/>
                <a:gd name="connsiteX2" fmla="*/ 10864 w 447675"/>
                <a:gd name="connsiteY2" fmla="*/ 238551 h 446461"/>
                <a:gd name="connsiteX3" fmla="*/ 217470 w 447675"/>
                <a:gd name="connsiteY3" fmla="*/ 10835 h 446461"/>
                <a:gd name="connsiteX4" fmla="*/ 445805 w 447675"/>
                <a:gd name="connsiteY4" fmla="*/ 216881 h 446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446461">
                  <a:moveTo>
                    <a:pt x="445805" y="216881"/>
                  </a:moveTo>
                  <a:cubicBezTo>
                    <a:pt x="451805" y="336661"/>
                    <a:pt x="359305" y="438613"/>
                    <a:pt x="239199" y="444597"/>
                  </a:cubicBezTo>
                  <a:cubicBezTo>
                    <a:pt x="119094" y="450581"/>
                    <a:pt x="16865" y="358331"/>
                    <a:pt x="10864" y="238551"/>
                  </a:cubicBezTo>
                  <a:cubicBezTo>
                    <a:pt x="4864" y="118771"/>
                    <a:pt x="97365" y="16819"/>
                    <a:pt x="217470" y="10835"/>
                  </a:cubicBezTo>
                  <a:cubicBezTo>
                    <a:pt x="337576" y="4851"/>
                    <a:pt x="439805" y="97101"/>
                    <a:pt x="445805" y="216881"/>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443441E4-9789-D54B-BF7D-205877CC70F4}"/>
                </a:ext>
              </a:extLst>
            </p:cNvPr>
            <p:cNvSpPr/>
            <p:nvPr/>
          </p:nvSpPr>
          <p:spPr>
            <a:xfrm>
              <a:off x="9370686" y="4121780"/>
              <a:ext cx="180975" cy="180485"/>
            </a:xfrm>
            <a:custGeom>
              <a:avLst/>
              <a:gdLst>
                <a:gd name="connsiteX0" fmla="*/ 165925 w 180975"/>
                <a:gd name="connsiteY0" fmla="*/ 61935 h 180484"/>
                <a:gd name="connsiteX1" fmla="*/ 157734 w 180975"/>
                <a:gd name="connsiteY1" fmla="*/ 27263 h 180484"/>
                <a:gd name="connsiteX2" fmla="*/ 122968 w 180975"/>
                <a:gd name="connsiteY2" fmla="*/ 18998 h 180484"/>
                <a:gd name="connsiteX3" fmla="*/ 92488 w 180975"/>
                <a:gd name="connsiteY3" fmla="*/ 0 h 180484"/>
                <a:gd name="connsiteX4" fmla="*/ 62103 w 180975"/>
                <a:gd name="connsiteY4" fmla="*/ 18998 h 180484"/>
                <a:gd name="connsiteX5" fmla="*/ 27337 w 180975"/>
                <a:gd name="connsiteY5" fmla="*/ 27263 h 180484"/>
                <a:gd name="connsiteX6" fmla="*/ 19050 w 180975"/>
                <a:gd name="connsiteY6" fmla="*/ 61935 h 180484"/>
                <a:gd name="connsiteX7" fmla="*/ 0 w 180975"/>
                <a:gd name="connsiteY7" fmla="*/ 92237 h 180484"/>
                <a:gd name="connsiteX8" fmla="*/ 19050 w 180975"/>
                <a:gd name="connsiteY8" fmla="*/ 122634 h 180484"/>
                <a:gd name="connsiteX9" fmla="*/ 27337 w 180975"/>
                <a:gd name="connsiteY9" fmla="*/ 157307 h 180484"/>
                <a:gd name="connsiteX10" fmla="*/ 62103 w 180975"/>
                <a:gd name="connsiteY10" fmla="*/ 165571 h 180484"/>
                <a:gd name="connsiteX11" fmla="*/ 92488 w 180975"/>
                <a:gd name="connsiteY11" fmla="*/ 184569 h 180484"/>
                <a:gd name="connsiteX12" fmla="*/ 122968 w 180975"/>
                <a:gd name="connsiteY12" fmla="*/ 165571 h 180484"/>
                <a:gd name="connsiteX13" fmla="*/ 157734 w 180975"/>
                <a:gd name="connsiteY13" fmla="*/ 157307 h 180484"/>
                <a:gd name="connsiteX14" fmla="*/ 165925 w 180975"/>
                <a:gd name="connsiteY14" fmla="*/ 122634 h 180484"/>
                <a:gd name="connsiteX15" fmla="*/ 184975 w 180975"/>
                <a:gd name="connsiteY15" fmla="*/ 92237 h 180484"/>
                <a:gd name="connsiteX16" fmla="*/ 165925 w 180975"/>
                <a:gd name="connsiteY16" fmla="*/ 61935 h 180484"/>
                <a:gd name="connsiteX17" fmla="*/ 92488 w 180975"/>
                <a:gd name="connsiteY17" fmla="*/ 145623 h 180484"/>
                <a:gd name="connsiteX18" fmla="*/ 38957 w 180975"/>
                <a:gd name="connsiteY18" fmla="*/ 92237 h 180484"/>
                <a:gd name="connsiteX19" fmla="*/ 92488 w 180975"/>
                <a:gd name="connsiteY19" fmla="*/ 38852 h 180484"/>
                <a:gd name="connsiteX20" fmla="*/ 146018 w 180975"/>
                <a:gd name="connsiteY20" fmla="*/ 92237 h 180484"/>
                <a:gd name="connsiteX21" fmla="*/ 92488 w 180975"/>
                <a:gd name="connsiteY21" fmla="*/ 145623 h 18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 h="180484">
                  <a:moveTo>
                    <a:pt x="165925" y="61935"/>
                  </a:moveTo>
                  <a:cubicBezTo>
                    <a:pt x="161639" y="51486"/>
                    <a:pt x="165925" y="35147"/>
                    <a:pt x="157734" y="27263"/>
                  </a:cubicBezTo>
                  <a:cubicBezTo>
                    <a:pt x="149542" y="19378"/>
                    <a:pt x="133445" y="23368"/>
                    <a:pt x="122968" y="18998"/>
                  </a:cubicBezTo>
                  <a:cubicBezTo>
                    <a:pt x="112490" y="14629"/>
                    <a:pt x="103918" y="0"/>
                    <a:pt x="92488" y="0"/>
                  </a:cubicBezTo>
                  <a:cubicBezTo>
                    <a:pt x="81058" y="0"/>
                    <a:pt x="72200" y="14534"/>
                    <a:pt x="62103" y="18998"/>
                  </a:cubicBezTo>
                  <a:cubicBezTo>
                    <a:pt x="52006" y="23463"/>
                    <a:pt x="35242" y="18998"/>
                    <a:pt x="27337" y="27263"/>
                  </a:cubicBezTo>
                  <a:cubicBezTo>
                    <a:pt x="19431" y="35527"/>
                    <a:pt x="23431" y="51486"/>
                    <a:pt x="19050" y="61935"/>
                  </a:cubicBezTo>
                  <a:cubicBezTo>
                    <a:pt x="14668" y="72384"/>
                    <a:pt x="0" y="80933"/>
                    <a:pt x="0" y="92237"/>
                  </a:cubicBezTo>
                  <a:cubicBezTo>
                    <a:pt x="0" y="103541"/>
                    <a:pt x="14573" y="112565"/>
                    <a:pt x="19050" y="122634"/>
                  </a:cubicBezTo>
                  <a:cubicBezTo>
                    <a:pt x="23527" y="132704"/>
                    <a:pt x="19050" y="149422"/>
                    <a:pt x="27337" y="157307"/>
                  </a:cubicBezTo>
                  <a:cubicBezTo>
                    <a:pt x="35623" y="165191"/>
                    <a:pt x="51625" y="161201"/>
                    <a:pt x="62103" y="165571"/>
                  </a:cubicBezTo>
                  <a:cubicBezTo>
                    <a:pt x="72580" y="169940"/>
                    <a:pt x="81153" y="184569"/>
                    <a:pt x="92488" y="184569"/>
                  </a:cubicBezTo>
                  <a:cubicBezTo>
                    <a:pt x="103822" y="184569"/>
                    <a:pt x="112776" y="170130"/>
                    <a:pt x="122968" y="165571"/>
                  </a:cubicBezTo>
                  <a:cubicBezTo>
                    <a:pt x="133159" y="161011"/>
                    <a:pt x="149828" y="165571"/>
                    <a:pt x="157734" y="157307"/>
                  </a:cubicBezTo>
                  <a:cubicBezTo>
                    <a:pt x="165640" y="149042"/>
                    <a:pt x="161639" y="133084"/>
                    <a:pt x="165925" y="122634"/>
                  </a:cubicBezTo>
                  <a:cubicBezTo>
                    <a:pt x="170212" y="112185"/>
                    <a:pt x="184975" y="103636"/>
                    <a:pt x="184975" y="92237"/>
                  </a:cubicBezTo>
                  <a:cubicBezTo>
                    <a:pt x="184975" y="80838"/>
                    <a:pt x="170117" y="72004"/>
                    <a:pt x="165925" y="61935"/>
                  </a:cubicBezTo>
                  <a:close/>
                  <a:moveTo>
                    <a:pt x="92488" y="145623"/>
                  </a:moveTo>
                  <a:cubicBezTo>
                    <a:pt x="62924" y="145623"/>
                    <a:pt x="38957" y="121721"/>
                    <a:pt x="38957" y="92237"/>
                  </a:cubicBezTo>
                  <a:cubicBezTo>
                    <a:pt x="38957" y="62753"/>
                    <a:pt x="62924" y="38852"/>
                    <a:pt x="92488" y="38852"/>
                  </a:cubicBezTo>
                  <a:cubicBezTo>
                    <a:pt x="122052" y="38852"/>
                    <a:pt x="146018" y="62753"/>
                    <a:pt x="146018" y="92237"/>
                  </a:cubicBezTo>
                  <a:cubicBezTo>
                    <a:pt x="146018" y="121721"/>
                    <a:pt x="122052" y="145623"/>
                    <a:pt x="92488" y="145623"/>
                  </a:cubicBezTo>
                  <a:close/>
                </a:path>
              </a:pathLst>
            </a:custGeom>
            <a:solidFill>
              <a:srgbClr val="FFFFFF"/>
            </a:solidFill>
            <a:ln w="952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CDA0B193-A67B-7741-913F-5A6839428511}"/>
                </a:ext>
              </a:extLst>
            </p:cNvPr>
            <p:cNvSpPr/>
            <p:nvPr/>
          </p:nvSpPr>
          <p:spPr>
            <a:xfrm>
              <a:off x="9434598" y="4303784"/>
              <a:ext cx="57150" cy="66494"/>
            </a:xfrm>
            <a:custGeom>
              <a:avLst/>
              <a:gdLst>
                <a:gd name="connsiteX0" fmla="*/ 28575 w 57150"/>
                <a:gd name="connsiteY0" fmla="*/ 17668 h 66494"/>
                <a:gd name="connsiteX1" fmla="*/ 0 w 57150"/>
                <a:gd name="connsiteY1" fmla="*/ 0 h 66494"/>
                <a:gd name="connsiteX2" fmla="*/ 0 w 57150"/>
                <a:gd name="connsiteY2" fmla="*/ 73619 h 66494"/>
                <a:gd name="connsiteX3" fmla="*/ 28575 w 57150"/>
                <a:gd name="connsiteY3" fmla="*/ 51581 h 66494"/>
                <a:gd name="connsiteX4" fmla="*/ 57150 w 57150"/>
                <a:gd name="connsiteY4" fmla="*/ 73619 h 66494"/>
                <a:gd name="connsiteX5" fmla="*/ 57150 w 57150"/>
                <a:gd name="connsiteY5" fmla="*/ 0 h 66494"/>
                <a:gd name="connsiteX6" fmla="*/ 28575 w 57150"/>
                <a:gd name="connsiteY6" fmla="*/ 17668 h 6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66494">
                  <a:moveTo>
                    <a:pt x="28575" y="17668"/>
                  </a:moveTo>
                  <a:cubicBezTo>
                    <a:pt x="17717" y="17668"/>
                    <a:pt x="8954" y="6839"/>
                    <a:pt x="0" y="0"/>
                  </a:cubicBezTo>
                  <a:lnTo>
                    <a:pt x="0" y="73619"/>
                  </a:lnTo>
                  <a:lnTo>
                    <a:pt x="28575" y="51581"/>
                  </a:lnTo>
                  <a:lnTo>
                    <a:pt x="57150" y="73619"/>
                  </a:lnTo>
                  <a:lnTo>
                    <a:pt x="57150" y="0"/>
                  </a:lnTo>
                  <a:cubicBezTo>
                    <a:pt x="48196" y="6839"/>
                    <a:pt x="39529" y="17668"/>
                    <a:pt x="28575" y="17668"/>
                  </a:cubicBezTo>
                  <a:close/>
                </a:path>
              </a:pathLst>
            </a:custGeom>
            <a:solidFill>
              <a:srgbClr val="FFFFFF"/>
            </a:solidFill>
            <a:ln w="952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69353B69-CD92-924E-B5F2-5E3DA18858F8}"/>
                </a:ext>
              </a:extLst>
            </p:cNvPr>
            <p:cNvSpPr/>
            <p:nvPr/>
          </p:nvSpPr>
          <p:spPr>
            <a:xfrm>
              <a:off x="8651550" y="3962467"/>
              <a:ext cx="123825" cy="161486"/>
            </a:xfrm>
            <a:custGeom>
              <a:avLst/>
              <a:gdLst>
                <a:gd name="connsiteX0" fmla="*/ 125157 w 123825"/>
                <a:gd name="connsiteY0" fmla="*/ 62801 h 161486"/>
                <a:gd name="connsiteX1" fmla="*/ 62972 w 123825"/>
                <a:gd name="connsiteY1" fmla="*/ 1 h 161486"/>
                <a:gd name="connsiteX2" fmla="*/ 1 w 123825"/>
                <a:gd name="connsiteY2" fmla="*/ 62018 h 161486"/>
                <a:gd name="connsiteX3" fmla="*/ 18477 w 123825"/>
                <a:gd name="connsiteY3" fmla="*/ 106687 h 161486"/>
                <a:gd name="connsiteX4" fmla="*/ 34670 w 123825"/>
                <a:gd name="connsiteY4" fmla="*/ 144684 h 161486"/>
                <a:gd name="connsiteX5" fmla="*/ 34670 w 123825"/>
                <a:gd name="connsiteY5" fmla="*/ 149339 h 161486"/>
                <a:gd name="connsiteX6" fmla="*/ 48290 w 123825"/>
                <a:gd name="connsiteY6" fmla="*/ 162923 h 161486"/>
                <a:gd name="connsiteX7" fmla="*/ 76865 w 123825"/>
                <a:gd name="connsiteY7" fmla="*/ 162923 h 161486"/>
                <a:gd name="connsiteX8" fmla="*/ 90486 w 123825"/>
                <a:gd name="connsiteY8" fmla="*/ 149339 h 161486"/>
                <a:gd name="connsiteX9" fmla="*/ 90486 w 123825"/>
                <a:gd name="connsiteY9" fmla="*/ 144684 h 161486"/>
                <a:gd name="connsiteX10" fmla="*/ 105536 w 123825"/>
                <a:gd name="connsiteY10" fmla="*/ 107922 h 161486"/>
                <a:gd name="connsiteX11" fmla="*/ 125157 w 123825"/>
                <a:gd name="connsiteY11" fmla="*/ 62801 h 16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161486">
                  <a:moveTo>
                    <a:pt x="125157" y="62801"/>
                  </a:moveTo>
                  <a:cubicBezTo>
                    <a:pt x="125374" y="28334"/>
                    <a:pt x="97533" y="217"/>
                    <a:pt x="62972" y="1"/>
                  </a:cubicBezTo>
                  <a:cubicBezTo>
                    <a:pt x="28411" y="-215"/>
                    <a:pt x="218" y="27551"/>
                    <a:pt x="1" y="62018"/>
                  </a:cubicBezTo>
                  <a:cubicBezTo>
                    <a:pt x="-104" y="78778"/>
                    <a:pt x="6554" y="94876"/>
                    <a:pt x="18477" y="106687"/>
                  </a:cubicBezTo>
                  <a:cubicBezTo>
                    <a:pt x="28766" y="116675"/>
                    <a:pt x="34600" y="130365"/>
                    <a:pt x="34670" y="144684"/>
                  </a:cubicBezTo>
                  <a:lnTo>
                    <a:pt x="34670" y="149339"/>
                  </a:lnTo>
                  <a:cubicBezTo>
                    <a:pt x="34670" y="156841"/>
                    <a:pt x="40768" y="162923"/>
                    <a:pt x="48290" y="162923"/>
                  </a:cubicBezTo>
                  <a:lnTo>
                    <a:pt x="76865" y="162923"/>
                  </a:lnTo>
                  <a:cubicBezTo>
                    <a:pt x="84388" y="162923"/>
                    <a:pt x="90486" y="156841"/>
                    <a:pt x="90486" y="149339"/>
                  </a:cubicBezTo>
                  <a:lnTo>
                    <a:pt x="90486" y="144684"/>
                  </a:lnTo>
                  <a:cubicBezTo>
                    <a:pt x="90241" y="130891"/>
                    <a:pt x="95681" y="117602"/>
                    <a:pt x="105536" y="107922"/>
                  </a:cubicBezTo>
                  <a:cubicBezTo>
                    <a:pt x="118050" y="96234"/>
                    <a:pt x="125153" y="79900"/>
                    <a:pt x="125157" y="62801"/>
                  </a:cubicBezTo>
                  <a:close/>
                </a:path>
              </a:pathLst>
            </a:custGeom>
            <a:solidFill>
              <a:srgbClr val="FFFFFF"/>
            </a:solidFill>
            <a:ln w="952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31247D04-D76B-9346-A14F-753B190D1032}"/>
                </a:ext>
              </a:extLst>
            </p:cNvPr>
            <p:cNvSpPr/>
            <p:nvPr/>
          </p:nvSpPr>
          <p:spPr>
            <a:xfrm>
              <a:off x="8684886" y="4133748"/>
              <a:ext cx="57150" cy="9499"/>
            </a:xfrm>
            <a:custGeom>
              <a:avLst/>
              <a:gdLst>
                <a:gd name="connsiteX0" fmla="*/ 51816 w 57150"/>
                <a:gd name="connsiteY0" fmla="*/ 0 h 9499"/>
                <a:gd name="connsiteX1" fmla="*/ 6763 w 57150"/>
                <a:gd name="connsiteY1" fmla="*/ 0 h 9499"/>
                <a:gd name="connsiteX2" fmla="*/ 0 w 57150"/>
                <a:gd name="connsiteY2" fmla="*/ 6744 h 9499"/>
                <a:gd name="connsiteX3" fmla="*/ 6667 w 57150"/>
                <a:gd name="connsiteY3" fmla="*/ 13395 h 9499"/>
                <a:gd name="connsiteX4" fmla="*/ 6763 w 57150"/>
                <a:gd name="connsiteY4" fmla="*/ 13394 h 9499"/>
                <a:gd name="connsiteX5" fmla="*/ 51816 w 57150"/>
                <a:gd name="connsiteY5" fmla="*/ 13394 h 9499"/>
                <a:gd name="connsiteX6" fmla="*/ 58484 w 57150"/>
                <a:gd name="connsiteY6" fmla="*/ 6744 h 9499"/>
                <a:gd name="connsiteX7" fmla="*/ 51912 w 57150"/>
                <a:gd name="connsiteY7" fmla="*/ 1 h 9499"/>
                <a:gd name="connsiteX8" fmla="*/ 51816 w 57150"/>
                <a:gd name="connsiteY8" fmla="*/ 0 h 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9499">
                  <a:moveTo>
                    <a:pt x="51816" y="0"/>
                  </a:moveTo>
                  <a:lnTo>
                    <a:pt x="6763" y="0"/>
                  </a:lnTo>
                  <a:cubicBezTo>
                    <a:pt x="3028" y="0"/>
                    <a:pt x="0" y="3020"/>
                    <a:pt x="0" y="6744"/>
                  </a:cubicBezTo>
                  <a:cubicBezTo>
                    <a:pt x="0" y="10417"/>
                    <a:pt x="2984" y="13394"/>
                    <a:pt x="6667" y="13395"/>
                  </a:cubicBezTo>
                  <a:cubicBezTo>
                    <a:pt x="6699" y="13395"/>
                    <a:pt x="6731" y="13394"/>
                    <a:pt x="6763" y="13394"/>
                  </a:cubicBezTo>
                  <a:lnTo>
                    <a:pt x="51816" y="13394"/>
                  </a:lnTo>
                  <a:cubicBezTo>
                    <a:pt x="55499" y="13394"/>
                    <a:pt x="58484" y="10417"/>
                    <a:pt x="58484" y="6744"/>
                  </a:cubicBezTo>
                  <a:cubicBezTo>
                    <a:pt x="58536" y="3072"/>
                    <a:pt x="55594" y="53"/>
                    <a:pt x="51912" y="1"/>
                  </a:cubicBezTo>
                  <a:cubicBezTo>
                    <a:pt x="51880" y="0"/>
                    <a:pt x="51848" y="0"/>
                    <a:pt x="51816" y="0"/>
                  </a:cubicBezTo>
                  <a:close/>
                </a:path>
              </a:pathLst>
            </a:custGeom>
            <a:solidFill>
              <a:srgbClr val="FFFFFF"/>
            </a:solidFill>
            <a:ln w="952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E8B174D-FB7F-224E-AF11-37297745D036}"/>
                </a:ext>
              </a:extLst>
            </p:cNvPr>
            <p:cNvSpPr/>
            <p:nvPr/>
          </p:nvSpPr>
          <p:spPr>
            <a:xfrm>
              <a:off x="8688601" y="4155597"/>
              <a:ext cx="47625" cy="9499"/>
            </a:xfrm>
            <a:custGeom>
              <a:avLst/>
              <a:gdLst>
                <a:gd name="connsiteX0" fmla="*/ 45244 w 47625"/>
                <a:gd name="connsiteY0" fmla="*/ 0 h 9499"/>
                <a:gd name="connsiteX1" fmla="*/ 5905 w 47625"/>
                <a:gd name="connsiteY1" fmla="*/ 0 h 9499"/>
                <a:gd name="connsiteX2" fmla="*/ 0 w 47625"/>
                <a:gd name="connsiteY2" fmla="*/ 5889 h 9499"/>
                <a:gd name="connsiteX3" fmla="*/ 5810 w 47625"/>
                <a:gd name="connsiteY3" fmla="*/ 11685 h 9499"/>
                <a:gd name="connsiteX4" fmla="*/ 5906 w 47625"/>
                <a:gd name="connsiteY4" fmla="*/ 11684 h 9499"/>
                <a:gd name="connsiteX5" fmla="*/ 45244 w 47625"/>
                <a:gd name="connsiteY5" fmla="*/ 11684 h 9499"/>
                <a:gd name="connsiteX6" fmla="*/ 51148 w 47625"/>
                <a:gd name="connsiteY6" fmla="*/ 5985 h 9499"/>
                <a:gd name="connsiteX7" fmla="*/ 51149 w 47625"/>
                <a:gd name="connsiteY7" fmla="*/ 5890 h 9499"/>
                <a:gd name="connsiteX8" fmla="*/ 45244 w 47625"/>
                <a:gd name="connsiteY8" fmla="*/ 0 h 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9499">
                  <a:moveTo>
                    <a:pt x="45244" y="0"/>
                  </a:moveTo>
                  <a:lnTo>
                    <a:pt x="5905" y="0"/>
                  </a:lnTo>
                  <a:cubicBezTo>
                    <a:pt x="2644" y="0"/>
                    <a:pt x="0" y="2637"/>
                    <a:pt x="0" y="5889"/>
                  </a:cubicBezTo>
                  <a:cubicBezTo>
                    <a:pt x="0" y="9090"/>
                    <a:pt x="2601" y="11684"/>
                    <a:pt x="5810" y="11685"/>
                  </a:cubicBezTo>
                  <a:cubicBezTo>
                    <a:pt x="5842" y="11685"/>
                    <a:pt x="5874" y="11685"/>
                    <a:pt x="5906" y="11684"/>
                  </a:cubicBezTo>
                  <a:lnTo>
                    <a:pt x="45244" y="11684"/>
                  </a:lnTo>
                  <a:cubicBezTo>
                    <a:pt x="48452" y="11737"/>
                    <a:pt x="51096" y="9185"/>
                    <a:pt x="51148" y="5985"/>
                  </a:cubicBezTo>
                  <a:cubicBezTo>
                    <a:pt x="51149" y="5953"/>
                    <a:pt x="51149" y="5921"/>
                    <a:pt x="51149" y="5890"/>
                  </a:cubicBezTo>
                  <a:cubicBezTo>
                    <a:pt x="51149" y="2637"/>
                    <a:pt x="48505" y="0"/>
                    <a:pt x="45244" y="0"/>
                  </a:cubicBezTo>
                  <a:close/>
                </a:path>
              </a:pathLst>
            </a:custGeom>
            <a:solidFill>
              <a:srgbClr val="FFFFFF"/>
            </a:solidFill>
            <a:ln w="952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C15B1828-5B80-3B45-8603-EAF20079768C}"/>
                </a:ext>
              </a:extLst>
            </p:cNvPr>
            <p:cNvSpPr/>
            <p:nvPr/>
          </p:nvSpPr>
          <p:spPr>
            <a:xfrm>
              <a:off x="7708573" y="4387092"/>
              <a:ext cx="1104900" cy="712439"/>
            </a:xfrm>
            <a:custGeom>
              <a:avLst/>
              <a:gdLst>
                <a:gd name="connsiteX0" fmla="*/ 0 w 1104900"/>
                <a:gd name="connsiteY0" fmla="*/ 0 h 712439"/>
                <a:gd name="connsiteX1" fmla="*/ 1110520 w 1104900"/>
                <a:gd name="connsiteY1" fmla="*/ 0 h 712439"/>
                <a:gd name="connsiteX2" fmla="*/ 1110520 w 1104900"/>
                <a:gd name="connsiteY2" fmla="*/ 716239 h 712439"/>
                <a:gd name="connsiteX3" fmla="*/ 0 w 1104900"/>
                <a:gd name="connsiteY3" fmla="*/ 716239 h 712439"/>
              </a:gdLst>
              <a:ahLst/>
              <a:cxnLst>
                <a:cxn ang="0">
                  <a:pos x="connsiteX0" y="connsiteY0"/>
                </a:cxn>
                <a:cxn ang="0">
                  <a:pos x="connsiteX1" y="connsiteY1"/>
                </a:cxn>
                <a:cxn ang="0">
                  <a:pos x="connsiteX2" y="connsiteY2"/>
                </a:cxn>
                <a:cxn ang="0">
                  <a:pos x="connsiteX3" y="connsiteY3"/>
                </a:cxn>
              </a:cxnLst>
              <a:rect l="l" t="t" r="r" b="b"/>
              <a:pathLst>
                <a:path w="1104900" h="712439">
                  <a:moveTo>
                    <a:pt x="0" y="0"/>
                  </a:moveTo>
                  <a:lnTo>
                    <a:pt x="1110520" y="0"/>
                  </a:lnTo>
                  <a:lnTo>
                    <a:pt x="1110520" y="716239"/>
                  </a:lnTo>
                  <a:lnTo>
                    <a:pt x="0" y="716239"/>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069AD6EA-F89F-574E-ACEF-0E6DD2B4D2BD}"/>
                </a:ext>
              </a:extLst>
            </p:cNvPr>
            <p:cNvSpPr/>
            <p:nvPr/>
          </p:nvSpPr>
          <p:spPr>
            <a:xfrm>
              <a:off x="7708573" y="4387092"/>
              <a:ext cx="1104900" cy="37997"/>
            </a:xfrm>
            <a:custGeom>
              <a:avLst/>
              <a:gdLst>
                <a:gd name="connsiteX0" fmla="*/ 0 w 1104900"/>
                <a:gd name="connsiteY0" fmla="*/ 0 h 37996"/>
                <a:gd name="connsiteX1" fmla="*/ 1110520 w 1104900"/>
                <a:gd name="connsiteY1" fmla="*/ 0 h 37996"/>
                <a:gd name="connsiteX2" fmla="*/ 1110520 w 1104900"/>
                <a:gd name="connsiteY2" fmla="*/ 44076 h 37996"/>
                <a:gd name="connsiteX3" fmla="*/ 0 w 1104900"/>
                <a:gd name="connsiteY3" fmla="*/ 44076 h 37996"/>
              </a:gdLst>
              <a:ahLst/>
              <a:cxnLst>
                <a:cxn ang="0">
                  <a:pos x="connsiteX0" y="connsiteY0"/>
                </a:cxn>
                <a:cxn ang="0">
                  <a:pos x="connsiteX1" y="connsiteY1"/>
                </a:cxn>
                <a:cxn ang="0">
                  <a:pos x="connsiteX2" y="connsiteY2"/>
                </a:cxn>
                <a:cxn ang="0">
                  <a:pos x="connsiteX3" y="connsiteY3"/>
                </a:cxn>
              </a:cxnLst>
              <a:rect l="l" t="t" r="r" b="b"/>
              <a:pathLst>
                <a:path w="1104900" h="37996">
                  <a:moveTo>
                    <a:pt x="0" y="0"/>
                  </a:moveTo>
                  <a:lnTo>
                    <a:pt x="1110520" y="0"/>
                  </a:lnTo>
                  <a:lnTo>
                    <a:pt x="1110520" y="44076"/>
                  </a:lnTo>
                  <a:lnTo>
                    <a:pt x="0" y="44076"/>
                  </a:lnTo>
                  <a:close/>
                </a:path>
              </a:pathLst>
            </a:custGeom>
            <a:solidFill>
              <a:schemeClr val="accent4">
                <a:lumMod val="20000"/>
                <a:lumOff val="80000"/>
              </a:schemeClr>
            </a:solidFill>
            <a:ln w="952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A4505DC5-A5BE-B842-A2D3-9543151245F8}"/>
                </a:ext>
              </a:extLst>
            </p:cNvPr>
            <p:cNvSpPr/>
            <p:nvPr/>
          </p:nvSpPr>
          <p:spPr>
            <a:xfrm>
              <a:off x="7837637" y="4459381"/>
              <a:ext cx="847725" cy="493958"/>
            </a:xfrm>
            <a:custGeom>
              <a:avLst/>
              <a:gdLst>
                <a:gd name="connsiteX0" fmla="*/ 0 w 847725"/>
                <a:gd name="connsiteY0" fmla="*/ 0 h 493957"/>
                <a:gd name="connsiteX1" fmla="*/ 852487 w 847725"/>
                <a:gd name="connsiteY1" fmla="*/ 0 h 493957"/>
                <a:gd name="connsiteX2" fmla="*/ 852487 w 847725"/>
                <a:gd name="connsiteY2" fmla="*/ 498992 h 493957"/>
                <a:gd name="connsiteX3" fmla="*/ 0 w 847725"/>
                <a:gd name="connsiteY3" fmla="*/ 498992 h 493957"/>
              </a:gdLst>
              <a:ahLst/>
              <a:cxnLst>
                <a:cxn ang="0">
                  <a:pos x="connsiteX0" y="connsiteY0"/>
                </a:cxn>
                <a:cxn ang="0">
                  <a:pos x="connsiteX1" y="connsiteY1"/>
                </a:cxn>
                <a:cxn ang="0">
                  <a:pos x="connsiteX2" y="connsiteY2"/>
                </a:cxn>
                <a:cxn ang="0">
                  <a:pos x="connsiteX3" y="connsiteY3"/>
                </a:cxn>
              </a:cxnLst>
              <a:rect l="l" t="t" r="r" b="b"/>
              <a:pathLst>
                <a:path w="847725" h="493957">
                  <a:moveTo>
                    <a:pt x="0" y="0"/>
                  </a:moveTo>
                  <a:lnTo>
                    <a:pt x="852487" y="0"/>
                  </a:lnTo>
                  <a:lnTo>
                    <a:pt x="852487" y="498992"/>
                  </a:lnTo>
                  <a:lnTo>
                    <a:pt x="0" y="498992"/>
                  </a:lnTo>
                  <a:close/>
                </a:path>
              </a:pathLst>
            </a:custGeom>
            <a:solidFill>
              <a:schemeClr val="accent4">
                <a:lumMod val="20000"/>
                <a:lumOff val="80000"/>
              </a:schemeClr>
            </a:solidFill>
            <a:ln w="952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CFFAA069-B9D7-8C4D-8E0B-A54A878DD606}"/>
                </a:ext>
              </a:extLst>
            </p:cNvPr>
            <p:cNvSpPr/>
            <p:nvPr/>
          </p:nvSpPr>
          <p:spPr>
            <a:xfrm>
              <a:off x="8198158" y="4661523"/>
              <a:ext cx="123825" cy="85493"/>
            </a:xfrm>
            <a:custGeom>
              <a:avLst/>
              <a:gdLst>
                <a:gd name="connsiteX0" fmla="*/ 0 w 123825"/>
                <a:gd name="connsiteY0" fmla="*/ 0 h 85492"/>
                <a:gd name="connsiteX1" fmla="*/ 131445 w 123825"/>
                <a:gd name="connsiteY1" fmla="*/ 0 h 85492"/>
                <a:gd name="connsiteX2" fmla="*/ 131445 w 123825"/>
                <a:gd name="connsiteY2" fmla="*/ 94802 h 85492"/>
                <a:gd name="connsiteX3" fmla="*/ 0 w 123825"/>
                <a:gd name="connsiteY3" fmla="*/ 94802 h 85492"/>
              </a:gdLst>
              <a:ahLst/>
              <a:cxnLst>
                <a:cxn ang="0">
                  <a:pos x="connsiteX0" y="connsiteY0"/>
                </a:cxn>
                <a:cxn ang="0">
                  <a:pos x="connsiteX1" y="connsiteY1"/>
                </a:cxn>
                <a:cxn ang="0">
                  <a:pos x="connsiteX2" y="connsiteY2"/>
                </a:cxn>
                <a:cxn ang="0">
                  <a:pos x="connsiteX3" y="connsiteY3"/>
                </a:cxn>
              </a:cxnLst>
              <a:rect l="l" t="t" r="r" b="b"/>
              <a:pathLst>
                <a:path w="123825" h="85492">
                  <a:moveTo>
                    <a:pt x="0" y="0"/>
                  </a:moveTo>
                  <a:lnTo>
                    <a:pt x="131445" y="0"/>
                  </a:lnTo>
                  <a:lnTo>
                    <a:pt x="131445" y="94802"/>
                  </a:lnTo>
                  <a:lnTo>
                    <a:pt x="0" y="94802"/>
                  </a:ln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8D736DF5-2AD5-1B44-BF7A-4C200D481A47}"/>
                </a:ext>
              </a:extLst>
            </p:cNvPr>
            <p:cNvSpPr/>
            <p:nvPr/>
          </p:nvSpPr>
          <p:spPr>
            <a:xfrm>
              <a:off x="8237020" y="4677957"/>
              <a:ext cx="47625" cy="56995"/>
            </a:xfrm>
            <a:custGeom>
              <a:avLst/>
              <a:gdLst>
                <a:gd name="connsiteX0" fmla="*/ 53721 w 47625"/>
                <a:gd name="connsiteY0" fmla="*/ 30967 h 56995"/>
                <a:gd name="connsiteX1" fmla="*/ 0 w 47625"/>
                <a:gd name="connsiteY1" fmla="*/ 0 h 56995"/>
                <a:gd name="connsiteX2" fmla="*/ 0 w 47625"/>
                <a:gd name="connsiteY2" fmla="*/ 61935 h 56995"/>
                <a:gd name="connsiteX3" fmla="*/ 53721 w 47625"/>
                <a:gd name="connsiteY3" fmla="*/ 30967 h 56995"/>
              </a:gdLst>
              <a:ahLst/>
              <a:cxnLst>
                <a:cxn ang="0">
                  <a:pos x="connsiteX0" y="connsiteY0"/>
                </a:cxn>
                <a:cxn ang="0">
                  <a:pos x="connsiteX1" y="connsiteY1"/>
                </a:cxn>
                <a:cxn ang="0">
                  <a:pos x="connsiteX2" y="connsiteY2"/>
                </a:cxn>
                <a:cxn ang="0">
                  <a:pos x="connsiteX3" y="connsiteY3"/>
                </a:cxn>
              </a:cxnLst>
              <a:rect l="l" t="t" r="r" b="b"/>
              <a:pathLst>
                <a:path w="47625" h="56995">
                  <a:moveTo>
                    <a:pt x="53721" y="30967"/>
                  </a:moveTo>
                  <a:lnTo>
                    <a:pt x="0" y="0"/>
                  </a:lnTo>
                  <a:lnTo>
                    <a:pt x="0" y="61935"/>
                  </a:lnTo>
                  <a:lnTo>
                    <a:pt x="53721" y="30967"/>
                  </a:lnTo>
                  <a:close/>
                </a:path>
              </a:pathLst>
            </a:custGeom>
            <a:solidFill>
              <a:srgbClr val="FFFFFF"/>
            </a:solidFill>
            <a:ln w="952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4FEACA9E-543E-C341-8448-68DC14A97B48}"/>
                </a:ext>
              </a:extLst>
            </p:cNvPr>
            <p:cNvSpPr/>
            <p:nvPr/>
          </p:nvSpPr>
          <p:spPr>
            <a:xfrm>
              <a:off x="7837637" y="5005679"/>
              <a:ext cx="323850" cy="18998"/>
            </a:xfrm>
            <a:custGeom>
              <a:avLst/>
              <a:gdLst>
                <a:gd name="connsiteX0" fmla="*/ 0 w 323850"/>
                <a:gd name="connsiteY0" fmla="*/ 0 h 18998"/>
                <a:gd name="connsiteX1" fmla="*/ 332042 w 323850"/>
                <a:gd name="connsiteY1" fmla="*/ 0 h 18998"/>
                <a:gd name="connsiteX2" fmla="*/ 332042 w 323850"/>
                <a:gd name="connsiteY2" fmla="*/ 26218 h 18998"/>
                <a:gd name="connsiteX3" fmla="*/ 0 w 323850"/>
                <a:gd name="connsiteY3" fmla="*/ 26218 h 18998"/>
              </a:gdLst>
              <a:ahLst/>
              <a:cxnLst>
                <a:cxn ang="0">
                  <a:pos x="connsiteX0" y="connsiteY0"/>
                </a:cxn>
                <a:cxn ang="0">
                  <a:pos x="connsiteX1" y="connsiteY1"/>
                </a:cxn>
                <a:cxn ang="0">
                  <a:pos x="connsiteX2" y="connsiteY2"/>
                </a:cxn>
                <a:cxn ang="0">
                  <a:pos x="connsiteX3" y="connsiteY3"/>
                </a:cxn>
              </a:cxnLst>
              <a:rect l="l" t="t" r="r" b="b"/>
              <a:pathLst>
                <a:path w="323850" h="18998">
                  <a:moveTo>
                    <a:pt x="0" y="0"/>
                  </a:moveTo>
                  <a:lnTo>
                    <a:pt x="332042" y="0"/>
                  </a:lnTo>
                  <a:lnTo>
                    <a:pt x="332042" y="26218"/>
                  </a:lnTo>
                  <a:lnTo>
                    <a:pt x="0" y="26218"/>
                  </a:lnTo>
                  <a:close/>
                </a:path>
              </a:pathLst>
            </a:custGeom>
            <a:solidFill>
              <a:srgbClr val="CBD2D8"/>
            </a:solidFill>
            <a:ln w="952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6947BE9A-F54B-3F4F-8A0E-112E0C25081A}"/>
                </a:ext>
              </a:extLst>
            </p:cNvPr>
            <p:cNvSpPr/>
            <p:nvPr/>
          </p:nvSpPr>
          <p:spPr>
            <a:xfrm>
              <a:off x="7837637" y="5045101"/>
              <a:ext cx="495300" cy="9499"/>
            </a:xfrm>
            <a:custGeom>
              <a:avLst/>
              <a:gdLst>
                <a:gd name="connsiteX0" fmla="*/ 0 w 495300"/>
                <a:gd name="connsiteY0" fmla="*/ 0 h 9499"/>
                <a:gd name="connsiteX1" fmla="*/ 498158 w 495300"/>
                <a:gd name="connsiteY1" fmla="*/ 0 h 9499"/>
                <a:gd name="connsiteX2" fmla="*/ 498158 w 495300"/>
                <a:gd name="connsiteY2" fmla="*/ 15294 h 9499"/>
                <a:gd name="connsiteX3" fmla="*/ 0 w 495300"/>
                <a:gd name="connsiteY3" fmla="*/ 15294 h 9499"/>
              </a:gdLst>
              <a:ahLst/>
              <a:cxnLst>
                <a:cxn ang="0">
                  <a:pos x="connsiteX0" y="connsiteY0"/>
                </a:cxn>
                <a:cxn ang="0">
                  <a:pos x="connsiteX1" y="connsiteY1"/>
                </a:cxn>
                <a:cxn ang="0">
                  <a:pos x="connsiteX2" y="connsiteY2"/>
                </a:cxn>
                <a:cxn ang="0">
                  <a:pos x="connsiteX3" y="connsiteY3"/>
                </a:cxn>
              </a:cxnLst>
              <a:rect l="l" t="t" r="r" b="b"/>
              <a:pathLst>
                <a:path w="495300" h="9499">
                  <a:moveTo>
                    <a:pt x="0" y="0"/>
                  </a:moveTo>
                  <a:lnTo>
                    <a:pt x="498158" y="0"/>
                  </a:lnTo>
                  <a:lnTo>
                    <a:pt x="498158" y="15294"/>
                  </a:lnTo>
                  <a:lnTo>
                    <a:pt x="0" y="15294"/>
                  </a:lnTo>
                  <a:close/>
                </a:path>
              </a:pathLst>
            </a:custGeom>
            <a:solidFill>
              <a:srgbClr val="CBD2D8"/>
            </a:solidFill>
            <a:ln w="952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02743542-C5F7-A14E-9572-A8DDC38D912F}"/>
                </a:ext>
              </a:extLst>
            </p:cNvPr>
            <p:cNvSpPr/>
            <p:nvPr/>
          </p:nvSpPr>
          <p:spPr>
            <a:xfrm>
              <a:off x="8564585" y="5003874"/>
              <a:ext cx="28575" cy="28498"/>
            </a:xfrm>
            <a:custGeom>
              <a:avLst/>
              <a:gdLst>
                <a:gd name="connsiteX0" fmla="*/ 29909 w 28575"/>
                <a:gd name="connsiteY0" fmla="*/ 14914 h 28497"/>
                <a:gd name="connsiteX1" fmla="*/ 14954 w 28575"/>
                <a:gd name="connsiteY1" fmla="*/ 29828 h 28497"/>
                <a:gd name="connsiteX2" fmla="*/ 0 w 28575"/>
                <a:gd name="connsiteY2" fmla="*/ 14914 h 28497"/>
                <a:gd name="connsiteX3" fmla="*/ 14954 w 28575"/>
                <a:gd name="connsiteY3" fmla="*/ 0 h 28497"/>
                <a:gd name="connsiteX4" fmla="*/ 29909 w 28575"/>
                <a:gd name="connsiteY4" fmla="*/ 14914 h 28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497">
                  <a:moveTo>
                    <a:pt x="29909" y="14914"/>
                  </a:moveTo>
                  <a:cubicBezTo>
                    <a:pt x="29909" y="23150"/>
                    <a:pt x="23213" y="29828"/>
                    <a:pt x="14954" y="29828"/>
                  </a:cubicBezTo>
                  <a:cubicBezTo>
                    <a:pt x="6695" y="29828"/>
                    <a:pt x="0" y="23151"/>
                    <a:pt x="0" y="14914"/>
                  </a:cubicBezTo>
                  <a:cubicBezTo>
                    <a:pt x="0" y="6677"/>
                    <a:pt x="6695" y="0"/>
                    <a:pt x="14954" y="0"/>
                  </a:cubicBezTo>
                  <a:cubicBezTo>
                    <a:pt x="23213" y="0"/>
                    <a:pt x="29909" y="6677"/>
                    <a:pt x="29909" y="14914"/>
                  </a:cubicBezTo>
                  <a:close/>
                </a:path>
              </a:pathLst>
            </a:custGeom>
            <a:solidFill>
              <a:srgbClr val="CBD2D8"/>
            </a:solidFill>
            <a:ln w="952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98A365A4-50D4-6F41-919B-A8BD0FB9279F}"/>
                </a:ext>
              </a:extLst>
            </p:cNvPr>
            <p:cNvSpPr/>
            <p:nvPr/>
          </p:nvSpPr>
          <p:spPr>
            <a:xfrm>
              <a:off x="8607162" y="5003874"/>
              <a:ext cx="28575" cy="28498"/>
            </a:xfrm>
            <a:custGeom>
              <a:avLst/>
              <a:gdLst>
                <a:gd name="connsiteX0" fmla="*/ 29909 w 28575"/>
                <a:gd name="connsiteY0" fmla="*/ 14914 h 28497"/>
                <a:gd name="connsiteX1" fmla="*/ 14954 w 28575"/>
                <a:gd name="connsiteY1" fmla="*/ 29828 h 28497"/>
                <a:gd name="connsiteX2" fmla="*/ 0 w 28575"/>
                <a:gd name="connsiteY2" fmla="*/ 14914 h 28497"/>
                <a:gd name="connsiteX3" fmla="*/ 14954 w 28575"/>
                <a:gd name="connsiteY3" fmla="*/ 0 h 28497"/>
                <a:gd name="connsiteX4" fmla="*/ 29909 w 28575"/>
                <a:gd name="connsiteY4" fmla="*/ 14914 h 28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497">
                  <a:moveTo>
                    <a:pt x="29909" y="14914"/>
                  </a:moveTo>
                  <a:cubicBezTo>
                    <a:pt x="29909" y="23150"/>
                    <a:pt x="23213" y="29828"/>
                    <a:pt x="14954" y="29828"/>
                  </a:cubicBezTo>
                  <a:cubicBezTo>
                    <a:pt x="6695" y="29828"/>
                    <a:pt x="0" y="23151"/>
                    <a:pt x="0" y="14914"/>
                  </a:cubicBezTo>
                  <a:cubicBezTo>
                    <a:pt x="0" y="6677"/>
                    <a:pt x="6695" y="0"/>
                    <a:pt x="14954" y="0"/>
                  </a:cubicBezTo>
                  <a:cubicBezTo>
                    <a:pt x="23213" y="0"/>
                    <a:pt x="29909" y="6677"/>
                    <a:pt x="29909" y="14914"/>
                  </a:cubicBezTo>
                  <a:close/>
                </a:path>
              </a:pathLst>
            </a:custGeom>
            <a:solidFill>
              <a:srgbClr val="CBD2D8"/>
            </a:solidFill>
            <a:ln w="952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A3D0C817-6DF5-0442-AC7E-FF33BE18E9EB}"/>
                </a:ext>
              </a:extLst>
            </p:cNvPr>
            <p:cNvSpPr/>
            <p:nvPr/>
          </p:nvSpPr>
          <p:spPr>
            <a:xfrm>
              <a:off x="8649834" y="5003874"/>
              <a:ext cx="28575" cy="28498"/>
            </a:xfrm>
            <a:custGeom>
              <a:avLst/>
              <a:gdLst>
                <a:gd name="connsiteX0" fmla="*/ 29909 w 28575"/>
                <a:gd name="connsiteY0" fmla="*/ 14914 h 28497"/>
                <a:gd name="connsiteX1" fmla="*/ 14954 w 28575"/>
                <a:gd name="connsiteY1" fmla="*/ 29828 h 28497"/>
                <a:gd name="connsiteX2" fmla="*/ 0 w 28575"/>
                <a:gd name="connsiteY2" fmla="*/ 14914 h 28497"/>
                <a:gd name="connsiteX3" fmla="*/ 14954 w 28575"/>
                <a:gd name="connsiteY3" fmla="*/ 0 h 28497"/>
                <a:gd name="connsiteX4" fmla="*/ 29909 w 28575"/>
                <a:gd name="connsiteY4" fmla="*/ 14914 h 28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497">
                  <a:moveTo>
                    <a:pt x="29909" y="14914"/>
                  </a:moveTo>
                  <a:cubicBezTo>
                    <a:pt x="29909" y="23150"/>
                    <a:pt x="23213" y="29828"/>
                    <a:pt x="14954" y="29828"/>
                  </a:cubicBezTo>
                  <a:cubicBezTo>
                    <a:pt x="6695" y="29828"/>
                    <a:pt x="0" y="23151"/>
                    <a:pt x="0" y="14914"/>
                  </a:cubicBezTo>
                  <a:cubicBezTo>
                    <a:pt x="0" y="6677"/>
                    <a:pt x="6695" y="0"/>
                    <a:pt x="14954" y="0"/>
                  </a:cubicBezTo>
                  <a:cubicBezTo>
                    <a:pt x="23213" y="0"/>
                    <a:pt x="29909" y="6677"/>
                    <a:pt x="29909" y="14914"/>
                  </a:cubicBezTo>
                  <a:close/>
                </a:path>
              </a:pathLst>
            </a:custGeom>
            <a:solidFill>
              <a:srgbClr val="CBD2D8"/>
            </a:solidFill>
            <a:ln w="952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494FBBAE-7B7F-6D49-A3A2-9F84FC342707}"/>
                </a:ext>
              </a:extLst>
            </p:cNvPr>
            <p:cNvSpPr/>
            <p:nvPr/>
          </p:nvSpPr>
          <p:spPr>
            <a:xfrm>
              <a:off x="7726385" y="4395641"/>
              <a:ext cx="19050" cy="18998"/>
            </a:xfrm>
            <a:custGeom>
              <a:avLst/>
              <a:gdLst>
                <a:gd name="connsiteX0" fmla="*/ 27051 w 19050"/>
                <a:gd name="connsiteY0" fmla="*/ 13489 h 18998"/>
                <a:gd name="connsiteX1" fmla="*/ 13525 w 19050"/>
                <a:gd name="connsiteY1" fmla="*/ 26978 h 18998"/>
                <a:gd name="connsiteX2" fmla="*/ 0 w 19050"/>
                <a:gd name="connsiteY2" fmla="*/ 13489 h 18998"/>
                <a:gd name="connsiteX3" fmla="*/ 13526 w 19050"/>
                <a:gd name="connsiteY3" fmla="*/ 0 h 18998"/>
                <a:gd name="connsiteX4" fmla="*/ 13621 w 19050"/>
                <a:gd name="connsiteY4" fmla="*/ 0 h 18998"/>
                <a:gd name="connsiteX5" fmla="*/ 27051 w 19050"/>
                <a:gd name="connsiteY5" fmla="*/ 13394 h 18998"/>
                <a:gd name="connsiteX6" fmla="*/ 27051 w 19050"/>
                <a:gd name="connsiteY6" fmla="*/ 13489 h 1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8998">
                  <a:moveTo>
                    <a:pt x="27051" y="13489"/>
                  </a:moveTo>
                  <a:cubicBezTo>
                    <a:pt x="27051" y="20939"/>
                    <a:pt x="20995" y="26978"/>
                    <a:pt x="13525" y="26978"/>
                  </a:cubicBezTo>
                  <a:cubicBezTo>
                    <a:pt x="6055" y="26978"/>
                    <a:pt x="0" y="20938"/>
                    <a:pt x="0" y="13489"/>
                  </a:cubicBezTo>
                  <a:cubicBezTo>
                    <a:pt x="0" y="6039"/>
                    <a:pt x="6056" y="0"/>
                    <a:pt x="13526" y="0"/>
                  </a:cubicBezTo>
                  <a:cubicBezTo>
                    <a:pt x="13557" y="0"/>
                    <a:pt x="13589" y="0"/>
                    <a:pt x="13621" y="0"/>
                  </a:cubicBezTo>
                  <a:cubicBezTo>
                    <a:pt x="21038" y="0"/>
                    <a:pt x="27051" y="5997"/>
                    <a:pt x="27051" y="13394"/>
                  </a:cubicBezTo>
                  <a:cubicBezTo>
                    <a:pt x="27051" y="13426"/>
                    <a:pt x="27051" y="13457"/>
                    <a:pt x="27051" y="13489"/>
                  </a:cubicBezTo>
                  <a:close/>
                </a:path>
              </a:pathLst>
            </a:custGeom>
            <a:solidFill>
              <a:schemeClr val="accent1"/>
            </a:solidFill>
            <a:ln w="952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26C07A61-96F6-7C48-9651-866893EF4BC5}"/>
                </a:ext>
              </a:extLst>
            </p:cNvPr>
            <p:cNvSpPr/>
            <p:nvPr/>
          </p:nvSpPr>
          <p:spPr>
            <a:xfrm>
              <a:off x="7761770" y="4394509"/>
              <a:ext cx="19050" cy="18998"/>
            </a:xfrm>
            <a:custGeom>
              <a:avLst/>
              <a:gdLst>
                <a:gd name="connsiteX0" fmla="*/ 27004 w 19050"/>
                <a:gd name="connsiteY0" fmla="*/ 14621 h 18998"/>
                <a:gd name="connsiteX1" fmla="*/ 12392 w 19050"/>
                <a:gd name="connsiteY1" fmla="*/ 26931 h 18998"/>
                <a:gd name="connsiteX2" fmla="*/ 48 w 19050"/>
                <a:gd name="connsiteY2" fmla="*/ 14621 h 18998"/>
                <a:gd name="connsiteX3" fmla="*/ 12392 w 19050"/>
                <a:gd name="connsiteY3" fmla="*/ 48 h 18998"/>
                <a:gd name="connsiteX4" fmla="*/ 27004 w 19050"/>
                <a:gd name="connsiteY4" fmla="*/ 12359 h 18998"/>
                <a:gd name="connsiteX5" fmla="*/ 27004 w 19050"/>
                <a:gd name="connsiteY5" fmla="*/ 14621 h 1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18998">
                  <a:moveTo>
                    <a:pt x="27004" y="14621"/>
                  </a:moveTo>
                  <a:cubicBezTo>
                    <a:pt x="26378" y="22044"/>
                    <a:pt x="19836" y="27556"/>
                    <a:pt x="12392" y="26931"/>
                  </a:cubicBezTo>
                  <a:cubicBezTo>
                    <a:pt x="5818" y="26379"/>
                    <a:pt x="602" y="21177"/>
                    <a:pt x="48" y="14621"/>
                  </a:cubicBezTo>
                  <a:cubicBezTo>
                    <a:pt x="-578" y="7197"/>
                    <a:pt x="4949" y="673"/>
                    <a:pt x="12392" y="48"/>
                  </a:cubicBezTo>
                  <a:cubicBezTo>
                    <a:pt x="19836" y="-576"/>
                    <a:pt x="26378" y="4935"/>
                    <a:pt x="27004" y="12359"/>
                  </a:cubicBezTo>
                  <a:cubicBezTo>
                    <a:pt x="27068" y="13111"/>
                    <a:pt x="27068" y="13868"/>
                    <a:pt x="27004" y="14621"/>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4AA1D483-9AA7-CF49-9F11-72D73CEA3CBB}"/>
                </a:ext>
              </a:extLst>
            </p:cNvPr>
            <p:cNvSpPr/>
            <p:nvPr/>
          </p:nvSpPr>
          <p:spPr>
            <a:xfrm>
              <a:off x="7797156" y="4395641"/>
              <a:ext cx="19050" cy="18998"/>
            </a:xfrm>
            <a:custGeom>
              <a:avLst/>
              <a:gdLst>
                <a:gd name="connsiteX0" fmla="*/ 27051 w 19050"/>
                <a:gd name="connsiteY0" fmla="*/ 13489 h 18998"/>
                <a:gd name="connsiteX1" fmla="*/ 13525 w 19050"/>
                <a:gd name="connsiteY1" fmla="*/ 26978 h 18998"/>
                <a:gd name="connsiteX2" fmla="*/ 0 w 19050"/>
                <a:gd name="connsiteY2" fmla="*/ 13489 h 18998"/>
                <a:gd name="connsiteX3" fmla="*/ 13525 w 19050"/>
                <a:gd name="connsiteY3" fmla="*/ 0 h 18998"/>
                <a:gd name="connsiteX4" fmla="*/ 27051 w 19050"/>
                <a:gd name="connsiteY4" fmla="*/ 13298 h 18998"/>
                <a:gd name="connsiteX5" fmla="*/ 27051 w 19050"/>
                <a:gd name="connsiteY5" fmla="*/ 13489 h 1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18998">
                  <a:moveTo>
                    <a:pt x="27051" y="13489"/>
                  </a:moveTo>
                  <a:cubicBezTo>
                    <a:pt x="27051" y="20939"/>
                    <a:pt x="20995" y="26978"/>
                    <a:pt x="13525" y="26978"/>
                  </a:cubicBezTo>
                  <a:cubicBezTo>
                    <a:pt x="6056" y="26978"/>
                    <a:pt x="0" y="20939"/>
                    <a:pt x="0" y="13489"/>
                  </a:cubicBezTo>
                  <a:cubicBezTo>
                    <a:pt x="0" y="6040"/>
                    <a:pt x="6056" y="0"/>
                    <a:pt x="13525" y="0"/>
                  </a:cubicBezTo>
                  <a:cubicBezTo>
                    <a:pt x="20943" y="-52"/>
                    <a:pt x="26998" y="5901"/>
                    <a:pt x="27051" y="13298"/>
                  </a:cubicBezTo>
                  <a:cubicBezTo>
                    <a:pt x="27051" y="13362"/>
                    <a:pt x="27051" y="13426"/>
                    <a:pt x="27051" y="13489"/>
                  </a:cubicBezTo>
                  <a:close/>
                </a:path>
              </a:pathLst>
            </a:custGeom>
            <a:solidFill>
              <a:schemeClr val="accent1">
                <a:lumMod val="40000"/>
                <a:lumOff val="60000"/>
              </a:schemeClr>
            </a:solidFill>
            <a:ln w="952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02C419CB-D534-B34B-BBDC-3ED952491A12}"/>
                </a:ext>
              </a:extLst>
            </p:cNvPr>
            <p:cNvSpPr/>
            <p:nvPr/>
          </p:nvSpPr>
          <p:spPr>
            <a:xfrm>
              <a:off x="7987465" y="5173340"/>
              <a:ext cx="361950" cy="37997"/>
            </a:xfrm>
            <a:custGeom>
              <a:avLst/>
              <a:gdLst>
                <a:gd name="connsiteX0" fmla="*/ 347186 w 361950"/>
                <a:gd name="connsiteY0" fmla="*/ 0 h 37996"/>
                <a:gd name="connsiteX1" fmla="*/ 19717 w 361950"/>
                <a:gd name="connsiteY1" fmla="*/ 0 h 37996"/>
                <a:gd name="connsiteX2" fmla="*/ 0 w 361950"/>
                <a:gd name="connsiteY2" fmla="*/ 19663 h 37996"/>
                <a:gd name="connsiteX3" fmla="*/ 0 w 361950"/>
                <a:gd name="connsiteY3" fmla="*/ 19663 h 37996"/>
                <a:gd name="connsiteX4" fmla="*/ 19717 w 361950"/>
                <a:gd name="connsiteY4" fmla="*/ 39327 h 37996"/>
                <a:gd name="connsiteX5" fmla="*/ 347186 w 361950"/>
                <a:gd name="connsiteY5" fmla="*/ 39327 h 37996"/>
                <a:gd name="connsiteX6" fmla="*/ 366903 w 361950"/>
                <a:gd name="connsiteY6" fmla="*/ 19663 h 37996"/>
                <a:gd name="connsiteX7" fmla="*/ 366903 w 361950"/>
                <a:gd name="connsiteY7" fmla="*/ 19663 h 37996"/>
                <a:gd name="connsiteX8" fmla="*/ 347186 w 361950"/>
                <a:gd name="connsiteY8" fmla="*/ 0 h 3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37996">
                  <a:moveTo>
                    <a:pt x="347186" y="0"/>
                  </a:moveTo>
                  <a:lnTo>
                    <a:pt x="19717" y="0"/>
                  </a:lnTo>
                  <a:cubicBezTo>
                    <a:pt x="8828" y="0"/>
                    <a:pt x="0" y="8804"/>
                    <a:pt x="0" y="19663"/>
                  </a:cubicBezTo>
                  <a:lnTo>
                    <a:pt x="0" y="19663"/>
                  </a:lnTo>
                  <a:cubicBezTo>
                    <a:pt x="0" y="30523"/>
                    <a:pt x="8828" y="39327"/>
                    <a:pt x="19717" y="39327"/>
                  </a:cubicBezTo>
                  <a:lnTo>
                    <a:pt x="347186" y="39327"/>
                  </a:lnTo>
                  <a:cubicBezTo>
                    <a:pt x="358076" y="39327"/>
                    <a:pt x="366903" y="30523"/>
                    <a:pt x="366903" y="19663"/>
                  </a:cubicBezTo>
                  <a:lnTo>
                    <a:pt x="366903" y="19663"/>
                  </a:lnTo>
                  <a:cubicBezTo>
                    <a:pt x="366903" y="8804"/>
                    <a:pt x="358076" y="0"/>
                    <a:pt x="347186" y="0"/>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F4FBED1-B2FF-094C-A9F8-570EF4972357}"/>
                </a:ext>
              </a:extLst>
            </p:cNvPr>
            <p:cNvSpPr/>
            <p:nvPr/>
          </p:nvSpPr>
          <p:spPr>
            <a:xfrm>
              <a:off x="7987465" y="5247433"/>
              <a:ext cx="295275" cy="37997"/>
            </a:xfrm>
            <a:custGeom>
              <a:avLst/>
              <a:gdLst>
                <a:gd name="connsiteX0" fmla="*/ 283845 w 295275"/>
                <a:gd name="connsiteY0" fmla="*/ 0 h 37996"/>
                <a:gd name="connsiteX1" fmla="*/ 19717 w 295275"/>
                <a:gd name="connsiteY1" fmla="*/ 0 h 37996"/>
                <a:gd name="connsiteX2" fmla="*/ 0 w 295275"/>
                <a:gd name="connsiteY2" fmla="*/ 19664 h 37996"/>
                <a:gd name="connsiteX3" fmla="*/ 0 w 295275"/>
                <a:gd name="connsiteY3" fmla="*/ 19664 h 37996"/>
                <a:gd name="connsiteX4" fmla="*/ 19717 w 295275"/>
                <a:gd name="connsiteY4" fmla="*/ 39327 h 37996"/>
                <a:gd name="connsiteX5" fmla="*/ 283845 w 295275"/>
                <a:gd name="connsiteY5" fmla="*/ 39327 h 37996"/>
                <a:gd name="connsiteX6" fmla="*/ 303657 w 295275"/>
                <a:gd name="connsiteY6" fmla="*/ 19664 h 37996"/>
                <a:gd name="connsiteX7" fmla="*/ 303657 w 295275"/>
                <a:gd name="connsiteY7" fmla="*/ 19664 h 37996"/>
                <a:gd name="connsiteX8" fmla="*/ 283940 w 295275"/>
                <a:gd name="connsiteY8" fmla="*/ 0 h 37996"/>
                <a:gd name="connsiteX9" fmla="*/ 283845 w 295275"/>
                <a:gd name="connsiteY9" fmla="*/ 0 h 3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37996">
                  <a:moveTo>
                    <a:pt x="283845" y="0"/>
                  </a:moveTo>
                  <a:lnTo>
                    <a:pt x="19717" y="0"/>
                  </a:lnTo>
                  <a:cubicBezTo>
                    <a:pt x="8828" y="0"/>
                    <a:pt x="0" y="8804"/>
                    <a:pt x="0" y="19664"/>
                  </a:cubicBezTo>
                  <a:lnTo>
                    <a:pt x="0" y="19664"/>
                  </a:lnTo>
                  <a:cubicBezTo>
                    <a:pt x="0" y="30523"/>
                    <a:pt x="8828" y="39327"/>
                    <a:pt x="19717" y="39327"/>
                  </a:cubicBezTo>
                  <a:lnTo>
                    <a:pt x="283845" y="39327"/>
                  </a:lnTo>
                  <a:cubicBezTo>
                    <a:pt x="294750" y="39327"/>
                    <a:pt x="303605" y="30539"/>
                    <a:pt x="303657" y="19664"/>
                  </a:cubicBezTo>
                  <a:lnTo>
                    <a:pt x="303657" y="19664"/>
                  </a:lnTo>
                  <a:cubicBezTo>
                    <a:pt x="303657" y="8804"/>
                    <a:pt x="294830" y="0"/>
                    <a:pt x="283940" y="0"/>
                  </a:cubicBezTo>
                  <a:cubicBezTo>
                    <a:pt x="283909" y="0"/>
                    <a:pt x="283877" y="0"/>
                    <a:pt x="283845" y="0"/>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9DE2B72-FF6C-2B47-9A9D-F9947797C607}"/>
                </a:ext>
              </a:extLst>
            </p:cNvPr>
            <p:cNvSpPr/>
            <p:nvPr/>
          </p:nvSpPr>
          <p:spPr>
            <a:xfrm>
              <a:off x="7987465" y="5328271"/>
              <a:ext cx="209550" cy="37997"/>
            </a:xfrm>
            <a:custGeom>
              <a:avLst/>
              <a:gdLst>
                <a:gd name="connsiteX0" fmla="*/ 198311 w 209550"/>
                <a:gd name="connsiteY0" fmla="*/ 0 h 37996"/>
                <a:gd name="connsiteX1" fmla="*/ 19717 w 209550"/>
                <a:gd name="connsiteY1" fmla="*/ 0 h 37996"/>
                <a:gd name="connsiteX2" fmla="*/ 0 w 209550"/>
                <a:gd name="connsiteY2" fmla="*/ 19758 h 37996"/>
                <a:gd name="connsiteX3" fmla="*/ 0 w 209550"/>
                <a:gd name="connsiteY3" fmla="*/ 19758 h 37996"/>
                <a:gd name="connsiteX4" fmla="*/ 19717 w 209550"/>
                <a:gd name="connsiteY4" fmla="*/ 39422 h 37996"/>
                <a:gd name="connsiteX5" fmla="*/ 198311 w 209550"/>
                <a:gd name="connsiteY5" fmla="*/ 39422 h 37996"/>
                <a:gd name="connsiteX6" fmla="*/ 218027 w 209550"/>
                <a:gd name="connsiteY6" fmla="*/ 19758 h 37996"/>
                <a:gd name="connsiteX7" fmla="*/ 218027 w 209550"/>
                <a:gd name="connsiteY7" fmla="*/ 19758 h 37996"/>
                <a:gd name="connsiteX8" fmla="*/ 198406 w 209550"/>
                <a:gd name="connsiteY8" fmla="*/ 0 h 37996"/>
                <a:gd name="connsiteX9" fmla="*/ 198311 w 209550"/>
                <a:gd name="connsiteY9" fmla="*/ 0 h 3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37996">
                  <a:moveTo>
                    <a:pt x="198311" y="0"/>
                  </a:moveTo>
                  <a:lnTo>
                    <a:pt x="19717" y="0"/>
                  </a:lnTo>
                  <a:cubicBezTo>
                    <a:pt x="8812" y="52"/>
                    <a:pt x="0" y="8883"/>
                    <a:pt x="0" y="19758"/>
                  </a:cubicBezTo>
                  <a:lnTo>
                    <a:pt x="0" y="19758"/>
                  </a:lnTo>
                  <a:cubicBezTo>
                    <a:pt x="0" y="30618"/>
                    <a:pt x="8828" y="39422"/>
                    <a:pt x="19717" y="39422"/>
                  </a:cubicBezTo>
                  <a:lnTo>
                    <a:pt x="198311" y="39422"/>
                  </a:lnTo>
                  <a:cubicBezTo>
                    <a:pt x="209200" y="39422"/>
                    <a:pt x="218027" y="30618"/>
                    <a:pt x="218027" y="19758"/>
                  </a:cubicBezTo>
                  <a:lnTo>
                    <a:pt x="218027" y="19758"/>
                  </a:lnTo>
                  <a:cubicBezTo>
                    <a:pt x="218080" y="8899"/>
                    <a:pt x="209295" y="53"/>
                    <a:pt x="198406" y="0"/>
                  </a:cubicBezTo>
                  <a:cubicBezTo>
                    <a:pt x="198374" y="0"/>
                    <a:pt x="198342" y="0"/>
                    <a:pt x="198311" y="0"/>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2A265986-6A81-C74C-86A4-52990306AC60}"/>
                </a:ext>
              </a:extLst>
            </p:cNvPr>
            <p:cNvSpPr/>
            <p:nvPr/>
          </p:nvSpPr>
          <p:spPr>
            <a:xfrm>
              <a:off x="7725147" y="5155576"/>
              <a:ext cx="200025" cy="199483"/>
            </a:xfrm>
            <a:custGeom>
              <a:avLst/>
              <a:gdLst>
                <a:gd name="connsiteX0" fmla="*/ 204978 w 200025"/>
                <a:gd name="connsiteY0" fmla="*/ 102116 h 199482"/>
                <a:gd name="connsiteX1" fmla="*/ 102584 w 200025"/>
                <a:gd name="connsiteY1" fmla="*/ 204422 h 199482"/>
                <a:gd name="connsiteX2" fmla="*/ 0 w 200025"/>
                <a:gd name="connsiteY2" fmla="*/ 102306 h 199482"/>
                <a:gd name="connsiteX3" fmla="*/ 102394 w 200025"/>
                <a:gd name="connsiteY3" fmla="*/ 0 h 199482"/>
                <a:gd name="connsiteX4" fmla="*/ 102489 w 200025"/>
                <a:gd name="connsiteY4" fmla="*/ 0 h 199482"/>
                <a:gd name="connsiteX5" fmla="*/ 204978 w 200025"/>
                <a:gd name="connsiteY5" fmla="*/ 102116 h 19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199482">
                  <a:moveTo>
                    <a:pt x="204978" y="102116"/>
                  </a:moveTo>
                  <a:cubicBezTo>
                    <a:pt x="205031" y="158566"/>
                    <a:pt x="159187" y="204370"/>
                    <a:pt x="102584" y="204422"/>
                  </a:cubicBezTo>
                  <a:cubicBezTo>
                    <a:pt x="45981" y="204475"/>
                    <a:pt x="53" y="158756"/>
                    <a:pt x="0" y="102306"/>
                  </a:cubicBezTo>
                  <a:cubicBezTo>
                    <a:pt x="-53" y="45856"/>
                    <a:pt x="45791" y="52"/>
                    <a:pt x="102394" y="0"/>
                  </a:cubicBezTo>
                  <a:cubicBezTo>
                    <a:pt x="102425" y="0"/>
                    <a:pt x="102457" y="0"/>
                    <a:pt x="102489" y="0"/>
                  </a:cubicBezTo>
                  <a:cubicBezTo>
                    <a:pt x="159055" y="0"/>
                    <a:pt x="204925" y="45704"/>
                    <a:pt x="204978" y="102116"/>
                  </a:cubicBezTo>
                  <a:close/>
                </a:path>
              </a:pathLst>
            </a:custGeom>
            <a:solidFill>
              <a:srgbClr val="E1E9EB"/>
            </a:solidFill>
            <a:ln w="952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4AC9EED7-1DC5-1B47-BEAF-5C66BE78E0EB}"/>
                </a:ext>
              </a:extLst>
            </p:cNvPr>
            <p:cNvSpPr/>
            <p:nvPr/>
          </p:nvSpPr>
          <p:spPr>
            <a:xfrm>
              <a:off x="8597463" y="4554064"/>
              <a:ext cx="66675" cy="142488"/>
            </a:xfrm>
            <a:custGeom>
              <a:avLst/>
              <a:gdLst>
                <a:gd name="connsiteX0" fmla="*/ 67896 w 66675"/>
                <a:gd name="connsiteY0" fmla="*/ 111734 h 142487"/>
                <a:gd name="connsiteX1" fmla="*/ 46846 w 66675"/>
                <a:gd name="connsiteY1" fmla="*/ 119 h 142487"/>
                <a:gd name="connsiteX2" fmla="*/ 39131 w 66675"/>
                <a:gd name="connsiteY2" fmla="*/ 64239 h 142487"/>
                <a:gd name="connsiteX3" fmla="*/ 5889 w 66675"/>
                <a:gd name="connsiteY3" fmla="*/ 73738 h 142487"/>
                <a:gd name="connsiteX4" fmla="*/ 16938 w 66675"/>
                <a:gd name="connsiteY4" fmla="*/ 144507 h 142487"/>
                <a:gd name="connsiteX5" fmla="*/ 67896 w 66675"/>
                <a:gd name="connsiteY5" fmla="*/ 111734 h 14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142487">
                  <a:moveTo>
                    <a:pt x="67896" y="111734"/>
                  </a:moveTo>
                  <a:cubicBezTo>
                    <a:pt x="67896" y="111734"/>
                    <a:pt x="65706" y="3444"/>
                    <a:pt x="46846" y="119"/>
                  </a:cubicBezTo>
                  <a:cubicBezTo>
                    <a:pt x="27987" y="-3206"/>
                    <a:pt x="39131" y="64239"/>
                    <a:pt x="39131" y="64239"/>
                  </a:cubicBezTo>
                  <a:cubicBezTo>
                    <a:pt x="39131" y="64239"/>
                    <a:pt x="13699" y="61959"/>
                    <a:pt x="5889" y="73738"/>
                  </a:cubicBezTo>
                  <a:cubicBezTo>
                    <a:pt x="-1922" y="85517"/>
                    <a:pt x="-5160" y="137857"/>
                    <a:pt x="16938" y="144507"/>
                  </a:cubicBezTo>
                  <a:cubicBezTo>
                    <a:pt x="39036" y="151156"/>
                    <a:pt x="67896" y="111734"/>
                    <a:pt x="67896" y="111734"/>
                  </a:cubicBezTo>
                  <a:close/>
                </a:path>
              </a:pathLst>
            </a:custGeom>
            <a:solidFill>
              <a:srgbClr val="FFFFFF"/>
            </a:solidFill>
            <a:ln w="952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584DB845-2849-414E-B758-3278FF38CFA4}"/>
                </a:ext>
              </a:extLst>
            </p:cNvPr>
            <p:cNvSpPr/>
            <p:nvPr/>
          </p:nvSpPr>
          <p:spPr>
            <a:xfrm>
              <a:off x="8973303" y="5076638"/>
              <a:ext cx="209550" cy="683941"/>
            </a:xfrm>
            <a:custGeom>
              <a:avLst/>
              <a:gdLst>
                <a:gd name="connsiteX0" fmla="*/ 183833 w 209550"/>
                <a:gd name="connsiteY0" fmla="*/ 0 h 683941"/>
                <a:gd name="connsiteX1" fmla="*/ 161639 w 209550"/>
                <a:gd name="connsiteY1" fmla="*/ 320313 h 683941"/>
                <a:gd name="connsiteX2" fmla="*/ 211550 w 209550"/>
                <a:gd name="connsiteY2" fmla="*/ 687551 h 683941"/>
                <a:gd name="connsiteX3" fmla="*/ 153352 w 209550"/>
                <a:gd name="connsiteY3" fmla="*/ 684796 h 683941"/>
                <a:gd name="connsiteX4" fmla="*/ 46482 w 209550"/>
                <a:gd name="connsiteY4" fmla="*/ 335796 h 683941"/>
                <a:gd name="connsiteX5" fmla="*/ 0 w 209550"/>
                <a:gd name="connsiteY5" fmla="*/ 35337 h 683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683941">
                  <a:moveTo>
                    <a:pt x="183833" y="0"/>
                  </a:moveTo>
                  <a:cubicBezTo>
                    <a:pt x="192691" y="6649"/>
                    <a:pt x="170593" y="245269"/>
                    <a:pt x="161639" y="320313"/>
                  </a:cubicBezTo>
                  <a:cubicBezTo>
                    <a:pt x="152686" y="395356"/>
                    <a:pt x="211550" y="687551"/>
                    <a:pt x="211550" y="687551"/>
                  </a:cubicBezTo>
                  <a:lnTo>
                    <a:pt x="153352" y="684796"/>
                  </a:lnTo>
                  <a:cubicBezTo>
                    <a:pt x="153352" y="684796"/>
                    <a:pt x="48577" y="375598"/>
                    <a:pt x="46482" y="335796"/>
                  </a:cubicBezTo>
                  <a:cubicBezTo>
                    <a:pt x="44387" y="295995"/>
                    <a:pt x="0" y="35337"/>
                    <a:pt x="0" y="35337"/>
                  </a:cubicBezTo>
                  <a:close/>
                </a:path>
              </a:pathLst>
            </a:custGeom>
            <a:solidFill>
              <a:srgbClr val="612BC0"/>
            </a:solidFill>
            <a:ln w="952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42BA8BDE-92FF-D849-8866-9CB7512BE106}"/>
                </a:ext>
              </a:extLst>
            </p:cNvPr>
            <p:cNvSpPr/>
            <p:nvPr/>
          </p:nvSpPr>
          <p:spPr>
            <a:xfrm>
              <a:off x="8838143" y="5037216"/>
              <a:ext cx="333375" cy="721938"/>
            </a:xfrm>
            <a:custGeom>
              <a:avLst/>
              <a:gdLst>
                <a:gd name="connsiteX0" fmla="*/ 338900 w 333375"/>
                <a:gd name="connsiteY0" fmla="*/ 39422 h 721938"/>
                <a:gd name="connsiteX1" fmla="*/ 243650 w 333375"/>
                <a:gd name="connsiteY1" fmla="*/ 207367 h 721938"/>
                <a:gd name="connsiteX2" fmla="*/ 115253 w 333375"/>
                <a:gd name="connsiteY2" fmla="*/ 377403 h 721938"/>
                <a:gd name="connsiteX3" fmla="*/ 135160 w 333375"/>
                <a:gd name="connsiteY3" fmla="*/ 726498 h 721938"/>
                <a:gd name="connsiteX4" fmla="*/ 70199 w 333375"/>
                <a:gd name="connsiteY4" fmla="*/ 725738 h 721938"/>
                <a:gd name="connsiteX5" fmla="*/ 0 w 333375"/>
                <a:gd name="connsiteY5" fmla="*/ 344536 h 721938"/>
                <a:gd name="connsiteX6" fmla="*/ 95250 w 333375"/>
                <a:gd name="connsiteY6" fmla="*/ 0 h 7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75" h="721938">
                  <a:moveTo>
                    <a:pt x="338900" y="39422"/>
                  </a:moveTo>
                  <a:cubicBezTo>
                    <a:pt x="338900" y="39422"/>
                    <a:pt x="300800" y="154267"/>
                    <a:pt x="243650" y="207367"/>
                  </a:cubicBezTo>
                  <a:cubicBezTo>
                    <a:pt x="186500" y="260468"/>
                    <a:pt x="115253" y="377403"/>
                    <a:pt x="115253" y="377403"/>
                  </a:cubicBezTo>
                  <a:lnTo>
                    <a:pt x="135160" y="726498"/>
                  </a:lnTo>
                  <a:lnTo>
                    <a:pt x="70199" y="725738"/>
                  </a:lnTo>
                  <a:cubicBezTo>
                    <a:pt x="70199" y="725738"/>
                    <a:pt x="0" y="375218"/>
                    <a:pt x="0" y="344536"/>
                  </a:cubicBezTo>
                  <a:cubicBezTo>
                    <a:pt x="0" y="313853"/>
                    <a:pt x="95250" y="0"/>
                    <a:pt x="95250" y="0"/>
                  </a:cubicBezTo>
                  <a:close/>
                </a:path>
              </a:pathLst>
            </a:custGeom>
            <a:solidFill>
              <a:srgbClr val="612BC0"/>
            </a:solidFill>
            <a:ln w="952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A56AB29D-4BA9-A642-B019-5926E81148AB}"/>
                </a:ext>
              </a:extLst>
            </p:cNvPr>
            <p:cNvSpPr/>
            <p:nvPr/>
          </p:nvSpPr>
          <p:spPr>
            <a:xfrm>
              <a:off x="8938818" y="4481206"/>
              <a:ext cx="133350" cy="161486"/>
            </a:xfrm>
            <a:custGeom>
              <a:avLst/>
              <a:gdLst>
                <a:gd name="connsiteX0" fmla="*/ 2386 w 133350"/>
                <a:gd name="connsiteY0" fmla="*/ 53883 h 161486"/>
                <a:gd name="connsiteX1" fmla="*/ 60393 w 133350"/>
                <a:gd name="connsiteY1" fmla="*/ 167873 h 161486"/>
                <a:gd name="connsiteX2" fmla="*/ 140879 w 133350"/>
                <a:gd name="connsiteY2" fmla="*/ 20161 h 161486"/>
                <a:gd name="connsiteX3" fmla="*/ 40772 w 133350"/>
                <a:gd name="connsiteY3" fmla="*/ 1732 h 161486"/>
                <a:gd name="connsiteX4" fmla="*/ 34199 w 133350"/>
                <a:gd name="connsiteY4" fmla="*/ 10377 h 161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61486">
                  <a:moveTo>
                    <a:pt x="2386" y="53883"/>
                  </a:moveTo>
                  <a:cubicBezTo>
                    <a:pt x="2386" y="53883"/>
                    <a:pt x="-17998" y="158374"/>
                    <a:pt x="60393" y="167873"/>
                  </a:cubicBezTo>
                  <a:cubicBezTo>
                    <a:pt x="138784" y="177372"/>
                    <a:pt x="140879" y="20161"/>
                    <a:pt x="140879" y="20161"/>
                  </a:cubicBezTo>
                  <a:cubicBezTo>
                    <a:pt x="140879" y="20161"/>
                    <a:pt x="47249" y="-7007"/>
                    <a:pt x="40772" y="1732"/>
                  </a:cubicBezTo>
                  <a:lnTo>
                    <a:pt x="34199" y="10377"/>
                  </a:lnTo>
                  <a:close/>
                </a:path>
              </a:pathLst>
            </a:custGeom>
            <a:solidFill>
              <a:srgbClr val="FFFFFF"/>
            </a:solidFill>
            <a:ln w="952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A547EA08-5A21-4E47-8846-BCE22F15C954}"/>
                </a:ext>
              </a:extLst>
            </p:cNvPr>
            <p:cNvSpPr/>
            <p:nvPr/>
          </p:nvSpPr>
          <p:spPr>
            <a:xfrm>
              <a:off x="8614401" y="4634831"/>
              <a:ext cx="561975" cy="503457"/>
            </a:xfrm>
            <a:custGeom>
              <a:avLst/>
              <a:gdLst>
                <a:gd name="connsiteX0" fmla="*/ 372142 w 561975"/>
                <a:gd name="connsiteY0" fmla="*/ 0 h 503456"/>
                <a:gd name="connsiteX1" fmla="*/ 366046 w 561975"/>
                <a:gd name="connsiteY1" fmla="*/ 0 h 503456"/>
                <a:gd name="connsiteX2" fmla="*/ 281369 w 561975"/>
                <a:gd name="connsiteY2" fmla="*/ 63645 h 503456"/>
                <a:gd name="connsiteX3" fmla="*/ 168402 w 561975"/>
                <a:gd name="connsiteY3" fmla="*/ 187134 h 503456"/>
                <a:gd name="connsiteX4" fmla="*/ 50959 w 561975"/>
                <a:gd name="connsiteY4" fmla="*/ 30302 h 503456"/>
                <a:gd name="connsiteX5" fmla="*/ 0 w 561975"/>
                <a:gd name="connsiteY5" fmla="*/ 63455 h 503456"/>
                <a:gd name="connsiteX6" fmla="*/ 181642 w 561975"/>
                <a:gd name="connsiteY6" fmla="*/ 297609 h 503456"/>
                <a:gd name="connsiteX7" fmla="*/ 294608 w 561975"/>
                <a:gd name="connsiteY7" fmla="*/ 215821 h 503456"/>
                <a:gd name="connsiteX8" fmla="*/ 274701 w 561975"/>
                <a:gd name="connsiteY8" fmla="*/ 461755 h 503456"/>
                <a:gd name="connsiteX9" fmla="*/ 564928 w 561975"/>
                <a:gd name="connsiteY9" fmla="*/ 466885 h 503456"/>
                <a:gd name="connsiteX10" fmla="*/ 541401 w 561975"/>
                <a:gd name="connsiteY10" fmla="*/ 111995 h 503456"/>
                <a:gd name="connsiteX11" fmla="*/ 462534 w 561975"/>
                <a:gd name="connsiteY11" fmla="*/ 23083 h 50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975" h="503456">
                  <a:moveTo>
                    <a:pt x="372142" y="0"/>
                  </a:moveTo>
                  <a:lnTo>
                    <a:pt x="366046" y="0"/>
                  </a:lnTo>
                  <a:cubicBezTo>
                    <a:pt x="330518" y="2470"/>
                    <a:pt x="303181" y="35432"/>
                    <a:pt x="281369" y="63645"/>
                  </a:cubicBezTo>
                  <a:lnTo>
                    <a:pt x="168402" y="187134"/>
                  </a:lnTo>
                  <a:lnTo>
                    <a:pt x="50959" y="30302"/>
                  </a:lnTo>
                  <a:lnTo>
                    <a:pt x="0" y="63455"/>
                  </a:lnTo>
                  <a:cubicBezTo>
                    <a:pt x="0" y="63455"/>
                    <a:pt x="130778" y="308629"/>
                    <a:pt x="181642" y="297609"/>
                  </a:cubicBezTo>
                  <a:cubicBezTo>
                    <a:pt x="232505" y="286590"/>
                    <a:pt x="294608" y="215821"/>
                    <a:pt x="294608" y="215821"/>
                  </a:cubicBezTo>
                  <a:cubicBezTo>
                    <a:pt x="294608" y="215821"/>
                    <a:pt x="281369" y="433068"/>
                    <a:pt x="274701" y="461755"/>
                  </a:cubicBezTo>
                  <a:cubicBezTo>
                    <a:pt x="274701" y="461755"/>
                    <a:pt x="480727" y="553043"/>
                    <a:pt x="564928" y="466885"/>
                  </a:cubicBezTo>
                  <a:lnTo>
                    <a:pt x="541401" y="111995"/>
                  </a:lnTo>
                  <a:cubicBezTo>
                    <a:pt x="535504" y="69205"/>
                    <a:pt x="504401" y="34140"/>
                    <a:pt x="462534" y="23083"/>
                  </a:cubicBezTo>
                  <a:close/>
                </a:path>
              </a:pathLst>
            </a:custGeom>
            <a:solidFill>
              <a:srgbClr val="A164BB"/>
            </a:solidFill>
            <a:ln w="952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A7FA9980-FBF9-F040-B26A-4A3434236FDD}"/>
                </a:ext>
              </a:extLst>
            </p:cNvPr>
            <p:cNvSpPr/>
            <p:nvPr/>
          </p:nvSpPr>
          <p:spPr>
            <a:xfrm>
              <a:off x="8829197" y="5756923"/>
              <a:ext cx="142875" cy="56995"/>
            </a:xfrm>
            <a:custGeom>
              <a:avLst/>
              <a:gdLst>
                <a:gd name="connsiteX0" fmla="*/ 144106 w 142875"/>
                <a:gd name="connsiteY0" fmla="*/ 6791 h 56995"/>
                <a:gd name="connsiteX1" fmla="*/ 144106 w 142875"/>
                <a:gd name="connsiteY1" fmla="*/ 61791 h 56995"/>
                <a:gd name="connsiteX2" fmla="*/ 10756 w 142875"/>
                <a:gd name="connsiteY2" fmla="*/ 61791 h 56995"/>
                <a:gd name="connsiteX3" fmla="*/ 29 w 142875"/>
                <a:gd name="connsiteY3" fmla="*/ 52598 h 56995"/>
                <a:gd name="connsiteX4" fmla="*/ 5803 w 142875"/>
                <a:gd name="connsiteY4" fmla="*/ 42793 h 56995"/>
                <a:gd name="connsiteX5" fmla="*/ 79241 w 142875"/>
                <a:gd name="connsiteY5" fmla="*/ 5461 h 56995"/>
                <a:gd name="connsiteX6" fmla="*/ 144106 w 142875"/>
                <a:gd name="connsiteY6" fmla="*/ 6791 h 5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56995">
                  <a:moveTo>
                    <a:pt x="144106" y="6791"/>
                  </a:moveTo>
                  <a:lnTo>
                    <a:pt x="144106" y="61791"/>
                  </a:lnTo>
                  <a:lnTo>
                    <a:pt x="10756" y="61791"/>
                  </a:lnTo>
                  <a:cubicBezTo>
                    <a:pt x="5248" y="62207"/>
                    <a:pt x="445" y="58091"/>
                    <a:pt x="29" y="52598"/>
                  </a:cubicBezTo>
                  <a:cubicBezTo>
                    <a:pt x="-286" y="48448"/>
                    <a:pt x="2016" y="44540"/>
                    <a:pt x="5803" y="42793"/>
                  </a:cubicBezTo>
                  <a:cubicBezTo>
                    <a:pt x="29389" y="28675"/>
                    <a:pt x="53927" y="16201"/>
                    <a:pt x="79241" y="5461"/>
                  </a:cubicBezTo>
                  <a:cubicBezTo>
                    <a:pt x="100259" y="-2255"/>
                    <a:pt x="123423" y="-1780"/>
                    <a:pt x="144106" y="6791"/>
                  </a:cubicBezTo>
                  <a:close/>
                </a:path>
              </a:pathLst>
            </a:custGeom>
            <a:solidFill>
              <a:srgbClr val="E05695"/>
            </a:solidFill>
            <a:ln w="952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5407D48F-6976-5044-AB6E-2F5F462144EB}"/>
                </a:ext>
              </a:extLst>
            </p:cNvPr>
            <p:cNvSpPr/>
            <p:nvPr/>
          </p:nvSpPr>
          <p:spPr>
            <a:xfrm>
              <a:off x="9045200" y="5757104"/>
              <a:ext cx="133350" cy="56995"/>
            </a:xfrm>
            <a:custGeom>
              <a:avLst/>
              <a:gdLst>
                <a:gd name="connsiteX0" fmla="*/ 139272 w 133350"/>
                <a:gd name="connsiteY0" fmla="*/ 6610 h 56995"/>
                <a:gd name="connsiteX1" fmla="*/ 139272 w 133350"/>
                <a:gd name="connsiteY1" fmla="*/ 61610 h 56995"/>
                <a:gd name="connsiteX2" fmla="*/ 11352 w 133350"/>
                <a:gd name="connsiteY2" fmla="*/ 61610 h 56995"/>
                <a:gd name="connsiteX3" fmla="*/ 1 w 133350"/>
                <a:gd name="connsiteY3" fmla="*/ 49944 h 56995"/>
                <a:gd name="connsiteX4" fmla="*/ 5637 w 133350"/>
                <a:gd name="connsiteY4" fmla="*/ 40237 h 56995"/>
                <a:gd name="connsiteX5" fmla="*/ 74312 w 133350"/>
                <a:gd name="connsiteY5" fmla="*/ 5660 h 56995"/>
                <a:gd name="connsiteX6" fmla="*/ 139272 w 133350"/>
                <a:gd name="connsiteY6" fmla="*/ 6610 h 5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56995">
                  <a:moveTo>
                    <a:pt x="139272" y="6610"/>
                  </a:moveTo>
                  <a:lnTo>
                    <a:pt x="139272" y="61610"/>
                  </a:lnTo>
                  <a:lnTo>
                    <a:pt x="11352" y="61610"/>
                  </a:lnTo>
                  <a:cubicBezTo>
                    <a:pt x="4987" y="61514"/>
                    <a:pt x="-95" y="56291"/>
                    <a:pt x="1" y="49944"/>
                  </a:cubicBezTo>
                  <a:cubicBezTo>
                    <a:pt x="62" y="45952"/>
                    <a:pt x="2195" y="42277"/>
                    <a:pt x="5637" y="40237"/>
                  </a:cubicBezTo>
                  <a:cubicBezTo>
                    <a:pt x="27718" y="27175"/>
                    <a:pt x="50662" y="15623"/>
                    <a:pt x="74312" y="5660"/>
                  </a:cubicBezTo>
                  <a:cubicBezTo>
                    <a:pt x="95311" y="-2202"/>
                    <a:pt x="118513" y="-1863"/>
                    <a:pt x="139272" y="6610"/>
                  </a:cubicBezTo>
                  <a:close/>
                </a:path>
              </a:pathLst>
            </a:custGeom>
            <a:solidFill>
              <a:srgbClr val="E05695"/>
            </a:solidFill>
            <a:ln w="952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C519EED2-B268-6249-9AF3-A9A0AAF7EF4D}"/>
                </a:ext>
              </a:extLst>
            </p:cNvPr>
            <p:cNvSpPr/>
            <p:nvPr/>
          </p:nvSpPr>
          <p:spPr>
            <a:xfrm>
              <a:off x="8940708" y="4400282"/>
              <a:ext cx="257175" cy="389467"/>
            </a:xfrm>
            <a:custGeom>
              <a:avLst/>
              <a:gdLst>
                <a:gd name="connsiteX0" fmla="*/ 49835 w 257175"/>
                <a:gd name="connsiteY0" fmla="*/ 348064 h 389466"/>
                <a:gd name="connsiteX1" fmla="*/ 19546 w 257175"/>
                <a:gd name="connsiteY1" fmla="*/ 246803 h 389466"/>
                <a:gd name="connsiteX2" fmla="*/ 67171 w 257175"/>
                <a:gd name="connsiteY2" fmla="*/ 139272 h 389466"/>
                <a:gd name="connsiteX3" fmla="*/ 38024 w 257175"/>
                <a:gd name="connsiteY3" fmla="*/ 124644 h 389466"/>
                <a:gd name="connsiteX4" fmla="*/ 1638 w 257175"/>
                <a:gd name="connsiteY4" fmla="*/ 136138 h 389466"/>
                <a:gd name="connsiteX5" fmla="*/ 97651 w 257175"/>
                <a:gd name="connsiteY5" fmla="*/ 4099 h 389466"/>
                <a:gd name="connsiteX6" fmla="*/ 245479 w 257175"/>
                <a:gd name="connsiteY6" fmla="*/ 128253 h 389466"/>
                <a:gd name="connsiteX7" fmla="*/ 246050 w 257175"/>
                <a:gd name="connsiteY7" fmla="*/ 261242 h 389466"/>
                <a:gd name="connsiteX8" fmla="*/ 49835 w 257175"/>
                <a:gd name="connsiteY8" fmla="*/ 348064 h 389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89466">
                  <a:moveTo>
                    <a:pt x="49835" y="348064"/>
                  </a:moveTo>
                  <a:cubicBezTo>
                    <a:pt x="49835" y="348064"/>
                    <a:pt x="-10553" y="296864"/>
                    <a:pt x="19546" y="246803"/>
                  </a:cubicBezTo>
                  <a:cubicBezTo>
                    <a:pt x="49645" y="196742"/>
                    <a:pt x="72409" y="169290"/>
                    <a:pt x="67171" y="139272"/>
                  </a:cubicBezTo>
                  <a:cubicBezTo>
                    <a:pt x="67171" y="139272"/>
                    <a:pt x="64885" y="101275"/>
                    <a:pt x="38024" y="124644"/>
                  </a:cubicBezTo>
                  <a:cubicBezTo>
                    <a:pt x="29863" y="136193"/>
                    <a:pt x="14979" y="140894"/>
                    <a:pt x="1638" y="136138"/>
                  </a:cubicBezTo>
                  <a:cubicBezTo>
                    <a:pt x="1639" y="136138"/>
                    <a:pt x="-20459" y="27657"/>
                    <a:pt x="97651" y="4099"/>
                  </a:cubicBezTo>
                  <a:cubicBezTo>
                    <a:pt x="220618" y="-20409"/>
                    <a:pt x="255099" y="70593"/>
                    <a:pt x="245479" y="128253"/>
                  </a:cubicBezTo>
                  <a:cubicBezTo>
                    <a:pt x="235858" y="185913"/>
                    <a:pt x="192901" y="187908"/>
                    <a:pt x="246050" y="261242"/>
                  </a:cubicBezTo>
                  <a:cubicBezTo>
                    <a:pt x="299200" y="334576"/>
                    <a:pt x="192710" y="460630"/>
                    <a:pt x="49835" y="348064"/>
                  </a:cubicBezTo>
                  <a:close/>
                </a:path>
              </a:pathLst>
            </a:custGeom>
            <a:solidFill>
              <a:srgbClr val="E05695"/>
            </a:solidFill>
            <a:ln w="9525" cap="flat">
              <a:noFill/>
              <a:prstDash val="solid"/>
              <a:miter/>
            </a:ln>
          </p:spPr>
          <p:txBody>
            <a:bodyPr rtlCol="0" anchor="ctr"/>
            <a:lstStyle/>
            <a:p>
              <a:endParaRPr lang="en-US"/>
            </a:p>
          </p:txBody>
        </p:sp>
      </p:grpSp>
      <p:sp>
        <p:nvSpPr>
          <p:cNvPr id="106" name="Google Shape;775;p36">
            <a:extLst>
              <a:ext uri="{FF2B5EF4-FFF2-40B4-BE49-F238E27FC236}">
                <a16:creationId xmlns:a16="http://schemas.microsoft.com/office/drawing/2014/main" id="{6F20A609-0E63-D74C-B0E4-16497174A1AC}"/>
              </a:ext>
            </a:extLst>
          </p:cNvPr>
          <p:cNvSpPr txBox="1">
            <a:spLocks/>
          </p:cNvSpPr>
          <p:nvPr/>
        </p:nvSpPr>
        <p:spPr>
          <a:xfrm flipH="1">
            <a:off x="941843" y="946407"/>
            <a:ext cx="2831567" cy="886397"/>
          </a:xfrm>
          <a:prstGeom prst="rect">
            <a:avLst/>
          </a:prstGeom>
        </p:spPr>
        <p:txBody>
          <a:bodyPr spcFirstLastPara="1" wrap="square" lIns="0" tIns="0" rIns="0" bIns="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rgbClr val="FFFFFF"/>
                </a:solidFill>
                <a:latin typeface="Raleway Medium" panose="020B0503030101060003" pitchFamily="34" charset="77"/>
              </a:rPr>
              <a:t>Closing Statement</a:t>
            </a:r>
          </a:p>
        </p:txBody>
      </p:sp>
      <p:grpSp>
        <p:nvGrpSpPr>
          <p:cNvPr id="107" name="Group 106">
            <a:extLst>
              <a:ext uri="{FF2B5EF4-FFF2-40B4-BE49-F238E27FC236}">
                <a16:creationId xmlns:a16="http://schemas.microsoft.com/office/drawing/2014/main" id="{BD4D29D8-BB51-8948-86A5-EFD68EA17125}"/>
              </a:ext>
            </a:extLst>
          </p:cNvPr>
          <p:cNvGrpSpPr/>
          <p:nvPr/>
        </p:nvGrpSpPr>
        <p:grpSpPr>
          <a:xfrm>
            <a:off x="968463" y="2101318"/>
            <a:ext cx="1023072" cy="0"/>
            <a:chOff x="5477042" y="4118549"/>
            <a:chExt cx="1237917" cy="0"/>
          </a:xfrm>
        </p:grpSpPr>
        <p:cxnSp>
          <p:nvCxnSpPr>
            <p:cNvPr id="108" name="Straight Connector 107">
              <a:extLst>
                <a:ext uri="{FF2B5EF4-FFF2-40B4-BE49-F238E27FC236}">
                  <a16:creationId xmlns:a16="http://schemas.microsoft.com/office/drawing/2014/main" id="{E077C6A6-6ADD-8F4B-986A-E8F1F1D5DF11}"/>
                </a:ext>
              </a:extLst>
            </p:cNvPr>
            <p:cNvCxnSpPr/>
            <p:nvPr/>
          </p:nvCxnSpPr>
          <p:spPr>
            <a:xfrm flipV="1">
              <a:off x="5477042"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44E4D5B-A4D3-4B46-B233-BB83410A905F}"/>
                </a:ext>
              </a:extLst>
            </p:cNvPr>
            <p:cNvCxnSpPr/>
            <p:nvPr/>
          </p:nvCxnSpPr>
          <p:spPr>
            <a:xfrm flipV="1">
              <a:off x="5697113"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20444B1-B6CF-1C49-AD5E-B26F4121744B}"/>
                </a:ext>
              </a:extLst>
            </p:cNvPr>
            <p:cNvCxnSpPr/>
            <p:nvPr/>
          </p:nvCxnSpPr>
          <p:spPr>
            <a:xfrm flipV="1">
              <a:off x="5921463"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580BC17-7229-8A4E-9F3E-98B50BEE2FDC}"/>
                </a:ext>
              </a:extLst>
            </p:cNvPr>
            <p:cNvCxnSpPr/>
            <p:nvPr/>
          </p:nvCxnSpPr>
          <p:spPr>
            <a:xfrm flipV="1">
              <a:off x="6146424"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D6E132F-D01B-1842-92DC-ED0D99181CA6}"/>
                </a:ext>
              </a:extLst>
            </p:cNvPr>
            <p:cNvCxnSpPr/>
            <p:nvPr/>
          </p:nvCxnSpPr>
          <p:spPr>
            <a:xfrm flipV="1">
              <a:off x="6364244"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8CFF09E-BA47-4D49-B975-ACFBE3111A25}"/>
                </a:ext>
              </a:extLst>
            </p:cNvPr>
            <p:cNvCxnSpPr/>
            <p:nvPr/>
          </p:nvCxnSpPr>
          <p:spPr>
            <a:xfrm flipV="1">
              <a:off x="6584139"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167" name="TextBox 166">
            <a:extLst>
              <a:ext uri="{FF2B5EF4-FFF2-40B4-BE49-F238E27FC236}">
                <a16:creationId xmlns:a16="http://schemas.microsoft.com/office/drawing/2014/main" id="{49632C08-3C8F-044A-825E-E0E5178E518F}"/>
              </a:ext>
            </a:extLst>
          </p:cNvPr>
          <p:cNvSpPr txBox="1"/>
          <p:nvPr/>
        </p:nvSpPr>
        <p:spPr>
          <a:xfrm>
            <a:off x="938593" y="1777290"/>
            <a:ext cx="1684115" cy="261610"/>
          </a:xfrm>
          <a:prstGeom prst="rect">
            <a:avLst/>
          </a:prstGeom>
          <a:noFill/>
        </p:spPr>
        <p:txBody>
          <a:bodyPr wrap="none" lIns="0" rtlCol="0">
            <a:spAutoFit/>
          </a:bodyPr>
          <a:lstStyle/>
          <a:p>
            <a:r>
              <a:rPr lang="en-US" sz="1100" dirty="0">
                <a:solidFill>
                  <a:srgbClr val="FFFFFF">
                    <a:alpha val="80000"/>
                  </a:srgbClr>
                </a:solidFill>
                <a:latin typeface="Raleway" panose="020B0503030101060003" pitchFamily="34" charset="77"/>
                <a:ea typeface="Open Sans" panose="020B0606030504020204" pitchFamily="34" charset="0"/>
                <a:cs typeface="Open Sans" panose="020B0606030504020204" pitchFamily="34" charset="0"/>
              </a:rPr>
              <a:t>Your Great Subtitle Here</a:t>
            </a:r>
          </a:p>
        </p:txBody>
      </p:sp>
      <p:sp>
        <p:nvSpPr>
          <p:cNvPr id="168" name="Rectangle 167">
            <a:extLst>
              <a:ext uri="{FF2B5EF4-FFF2-40B4-BE49-F238E27FC236}">
                <a16:creationId xmlns:a16="http://schemas.microsoft.com/office/drawing/2014/main" id="{A302D138-AE55-C043-A394-3EB35FCDBE38}"/>
              </a:ext>
            </a:extLst>
          </p:cNvPr>
          <p:cNvSpPr/>
          <p:nvPr/>
        </p:nvSpPr>
        <p:spPr>
          <a:xfrm>
            <a:off x="938593" y="2124204"/>
            <a:ext cx="3785803" cy="1991764"/>
          </a:xfrm>
          <a:prstGeom prst="rect">
            <a:avLst/>
          </a:prstGeom>
        </p:spPr>
        <p:txBody>
          <a:bodyPr wrap="square" lIns="0">
            <a:spAutoFit/>
          </a:bodyPr>
          <a:lstStyle/>
          <a:p>
            <a:pPr>
              <a:lnSpc>
                <a:spcPct val="150000"/>
              </a:lnSpc>
            </a:pPr>
            <a:r>
              <a:rPr lang="en-US" sz="1400" b="1" cap="none" dirty="0">
                <a:solidFill>
                  <a:srgbClr val="FFFFFF">
                    <a:alpha val="80000"/>
                  </a:srgbClr>
                </a:solidFill>
                <a:latin typeface="Raleway" panose="020B0503030101060003" pitchFamily="34" charset="77"/>
                <a:ea typeface="Open Sans" panose="020B0606030504020204" pitchFamily="34" charset="0"/>
                <a:cs typeface="Open Sans" panose="020B0606030504020204" pitchFamily="34" charset="0"/>
              </a:rPr>
              <a:t>This project is the first step to a real project that is going to improve students communications and learning.</a:t>
            </a:r>
          </a:p>
          <a:p>
            <a:pPr>
              <a:lnSpc>
                <a:spcPct val="150000"/>
              </a:lnSpc>
            </a:pPr>
            <a:r>
              <a:rPr lang="en-US" sz="1400" b="1" dirty="0">
                <a:solidFill>
                  <a:srgbClr val="FFFFFF">
                    <a:alpha val="80000"/>
                  </a:srgbClr>
                </a:solidFill>
                <a:latin typeface="Raleway" panose="020B0503030101060003" pitchFamily="34" charset="77"/>
                <a:ea typeface="Open Sans" panose="020B0606030504020204" pitchFamily="34" charset="0"/>
                <a:cs typeface="Open Sans" panose="020B0606030504020204" pitchFamily="34" charset="0"/>
              </a:rPr>
              <a:t>We will </a:t>
            </a:r>
            <a:r>
              <a:rPr lang="en-US" sz="1400" b="1" dirty="0" err="1">
                <a:solidFill>
                  <a:srgbClr val="FFFFFF">
                    <a:alpha val="80000"/>
                  </a:srgbClr>
                </a:solidFill>
                <a:latin typeface="Raleway" panose="020B0503030101060003" pitchFamily="34" charset="77"/>
                <a:ea typeface="Open Sans" panose="020B0606030504020204" pitchFamily="34" charset="0"/>
                <a:cs typeface="Open Sans" panose="020B0606030504020204" pitchFamily="34" charset="0"/>
              </a:rPr>
              <a:t>Insha’a</a:t>
            </a:r>
            <a:r>
              <a:rPr lang="en-US" sz="1400" b="1" dirty="0">
                <a:solidFill>
                  <a:srgbClr val="FFFFFF">
                    <a:alpha val="80000"/>
                  </a:srgbClr>
                </a:solidFill>
                <a:latin typeface="Raleway" panose="020B0503030101060003" pitchFamily="34" charset="77"/>
                <a:ea typeface="Open Sans" panose="020B0606030504020204" pitchFamily="34" charset="0"/>
                <a:cs typeface="Open Sans" panose="020B0606030504020204" pitchFamily="34" charset="0"/>
              </a:rPr>
              <a:t> Allah work on it more to improve it even better and deploy more features.</a:t>
            </a:r>
            <a:endParaRPr lang="en-US" sz="1400" dirty="0">
              <a:solidFill>
                <a:srgbClr val="FFFFFF">
                  <a:alpha val="80000"/>
                </a:srgbClr>
              </a:solidFill>
              <a:latin typeface="Raleway" panose="020B0503030101060003" pitchFamily="34" charset="77"/>
              <a:ea typeface="Open Sans" panose="020B0606030504020204" pitchFamily="34" charset="0"/>
              <a:cs typeface="Open Sans" panose="020B0606030504020204" pitchFamily="34" charset="0"/>
            </a:endParaRPr>
          </a:p>
        </p:txBody>
      </p:sp>
      <p:pic>
        <p:nvPicPr>
          <p:cNvPr id="131" name="Picture 130">
            <a:extLst>
              <a:ext uri="{FF2B5EF4-FFF2-40B4-BE49-F238E27FC236}">
                <a16:creationId xmlns:a16="http://schemas.microsoft.com/office/drawing/2014/main" id="{173D8A14-C4DA-406E-AE8D-C985B20B780A}"/>
              </a:ext>
            </a:extLst>
          </p:cNvPr>
          <p:cNvPicPr>
            <a:picLocks noChangeAspect="1"/>
          </p:cNvPicPr>
          <p:nvPr/>
        </p:nvPicPr>
        <p:blipFill>
          <a:blip r:embed="rId2"/>
          <a:stretch>
            <a:fillRect/>
          </a:stretch>
        </p:blipFill>
        <p:spPr>
          <a:xfrm>
            <a:off x="11134987" y="5943600"/>
            <a:ext cx="914400" cy="914400"/>
          </a:xfrm>
          <a:prstGeom prst="rect">
            <a:avLst/>
          </a:prstGeom>
        </p:spPr>
      </p:pic>
    </p:spTree>
    <p:extLst>
      <p:ext uri="{BB962C8B-B14F-4D97-AF65-F5344CB8AC3E}">
        <p14:creationId xmlns:p14="http://schemas.microsoft.com/office/powerpoint/2010/main" val="335161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C1A00F-D4A2-4EFB-8A20-95E07D9EF62F}"/>
              </a:ext>
            </a:extLst>
          </p:cNvPr>
          <p:cNvPicPr>
            <a:picLocks noChangeAspect="1"/>
          </p:cNvPicPr>
          <p:nvPr/>
        </p:nvPicPr>
        <p:blipFill>
          <a:blip r:embed="rId3"/>
          <a:stretch>
            <a:fillRect/>
          </a:stretch>
        </p:blipFill>
        <p:spPr>
          <a:xfrm>
            <a:off x="5100991" y="252642"/>
            <a:ext cx="1990019" cy="1990019"/>
          </a:xfrm>
          <a:prstGeom prst="rect">
            <a:avLst/>
          </a:prstGeom>
        </p:spPr>
      </p:pic>
      <p:sp>
        <p:nvSpPr>
          <p:cNvPr id="11" name="TextBox 10">
            <a:extLst>
              <a:ext uri="{FF2B5EF4-FFF2-40B4-BE49-F238E27FC236}">
                <a16:creationId xmlns:a16="http://schemas.microsoft.com/office/drawing/2014/main" id="{505CA08F-439D-B044-83CA-52E82CF5076A}"/>
              </a:ext>
            </a:extLst>
          </p:cNvPr>
          <p:cNvSpPr txBox="1"/>
          <p:nvPr/>
        </p:nvSpPr>
        <p:spPr>
          <a:xfrm>
            <a:off x="5396129" y="1931235"/>
            <a:ext cx="1399742" cy="707886"/>
          </a:xfrm>
          <a:prstGeom prst="rect">
            <a:avLst/>
          </a:prstGeom>
          <a:noFill/>
        </p:spPr>
        <p:txBody>
          <a:bodyPr wrap="none" rtlCol="0">
            <a:spAutoFit/>
          </a:bodyPr>
          <a:lstStyle/>
          <a:p>
            <a:pPr algn="ctr"/>
            <a:r>
              <a:rPr lang="en-US" sz="4000" b="1" dirty="0">
                <a:solidFill>
                  <a:schemeClr val="accent1"/>
                </a:solidFill>
                <a:latin typeface="Raleway" panose="020B0503030101060003" pitchFamily="34" charset="77"/>
                <a:cs typeface="DIN Next LT W23" panose="020B0503020203050203" pitchFamily="34" charset="-78"/>
              </a:rPr>
              <a:t>UGCA</a:t>
            </a:r>
          </a:p>
        </p:txBody>
      </p:sp>
      <p:grpSp>
        <p:nvGrpSpPr>
          <p:cNvPr id="49" name="Group 48">
            <a:extLst>
              <a:ext uri="{FF2B5EF4-FFF2-40B4-BE49-F238E27FC236}">
                <a16:creationId xmlns:a16="http://schemas.microsoft.com/office/drawing/2014/main" id="{470E7A02-8EE3-824B-B675-C5F3F5CEA9EC}"/>
              </a:ext>
            </a:extLst>
          </p:cNvPr>
          <p:cNvGrpSpPr/>
          <p:nvPr/>
        </p:nvGrpSpPr>
        <p:grpSpPr>
          <a:xfrm>
            <a:off x="5253885" y="1904691"/>
            <a:ext cx="1684233" cy="0"/>
            <a:chOff x="5259814" y="5241721"/>
            <a:chExt cx="1684233" cy="0"/>
          </a:xfrm>
        </p:grpSpPr>
        <p:cxnSp>
          <p:nvCxnSpPr>
            <p:cNvPr id="39" name="Straight Connector 38">
              <a:extLst>
                <a:ext uri="{FF2B5EF4-FFF2-40B4-BE49-F238E27FC236}">
                  <a16:creationId xmlns:a16="http://schemas.microsoft.com/office/drawing/2014/main" id="{53A1A15D-3DDD-E040-9DF5-B518832748C4}"/>
                </a:ext>
              </a:extLst>
            </p:cNvPr>
            <p:cNvCxnSpPr/>
            <p:nvPr/>
          </p:nvCxnSpPr>
          <p:spPr>
            <a:xfrm flipV="1">
              <a:off x="5259814" y="5241721"/>
              <a:ext cx="210687"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1117872-2658-6947-A97B-1ED09E0E0958}"/>
                </a:ext>
              </a:extLst>
            </p:cNvPr>
            <p:cNvCxnSpPr/>
            <p:nvPr/>
          </p:nvCxnSpPr>
          <p:spPr>
            <a:xfrm flipV="1">
              <a:off x="5552728" y="5241721"/>
              <a:ext cx="210687"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D2CAE4-212E-5049-99D3-35F8DD458D2C}"/>
                </a:ext>
              </a:extLst>
            </p:cNvPr>
            <p:cNvCxnSpPr/>
            <p:nvPr/>
          </p:nvCxnSpPr>
          <p:spPr>
            <a:xfrm flipV="1">
              <a:off x="5851339" y="5241721"/>
              <a:ext cx="210687"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34761CE-D2DA-2145-BFF5-F67846873C53}"/>
                </a:ext>
              </a:extLst>
            </p:cNvPr>
            <p:cNvCxnSpPr/>
            <p:nvPr/>
          </p:nvCxnSpPr>
          <p:spPr>
            <a:xfrm flipV="1">
              <a:off x="6150762" y="5241721"/>
              <a:ext cx="210687" cy="0"/>
            </a:xfrm>
            <a:prstGeom prst="line">
              <a:avLst/>
            </a:prstGeom>
            <a:ln w="381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E7D2880-CC90-434D-8C9F-82EA2DD7E25C}"/>
                </a:ext>
              </a:extLst>
            </p:cNvPr>
            <p:cNvCxnSpPr/>
            <p:nvPr/>
          </p:nvCxnSpPr>
          <p:spPr>
            <a:xfrm flipV="1">
              <a:off x="6440680" y="5241721"/>
              <a:ext cx="210687" cy="0"/>
            </a:xfrm>
            <a:prstGeom prst="line">
              <a:avLst/>
            </a:prstGeom>
            <a:ln w="381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C09D207-6B11-A443-9320-5C507A1B6610}"/>
                </a:ext>
              </a:extLst>
            </p:cNvPr>
            <p:cNvCxnSpPr/>
            <p:nvPr/>
          </p:nvCxnSpPr>
          <p:spPr>
            <a:xfrm flipV="1">
              <a:off x="6733360" y="5241721"/>
              <a:ext cx="210687" cy="0"/>
            </a:xfrm>
            <a:prstGeom prst="line">
              <a:avLst/>
            </a:prstGeom>
            <a:ln w="3810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F54D5236-FA9E-4E4A-B0FA-6177F48D6C68}"/>
              </a:ext>
            </a:extLst>
          </p:cNvPr>
          <p:cNvSpPr txBox="1"/>
          <p:nvPr/>
        </p:nvSpPr>
        <p:spPr>
          <a:xfrm>
            <a:off x="2841237" y="2470496"/>
            <a:ext cx="6509539" cy="592470"/>
          </a:xfrm>
          <a:prstGeom prst="rect">
            <a:avLst/>
          </a:prstGeom>
          <a:noFill/>
        </p:spPr>
        <p:txBody>
          <a:bodyPr wrap="none" rtlCol="0">
            <a:spAutoFit/>
          </a:bodyPr>
          <a:lstStyle/>
          <a:p>
            <a:pPr algn="ctr"/>
            <a:r>
              <a:rPr lang="en-US" sz="3250" dirty="0">
                <a:solidFill>
                  <a:schemeClr val="tx1">
                    <a:alpha val="90000"/>
                  </a:schemeClr>
                </a:solidFill>
                <a:latin typeface="Raleway" panose="020B0503030101060003" pitchFamily="34" charset="77"/>
                <a:cs typeface="DIN Next LT W23" panose="020B0503020203050203" pitchFamily="34" charset="-78"/>
              </a:rPr>
              <a:t>University Group Chat Application</a:t>
            </a:r>
            <a:endParaRPr lang="en-US" sz="3250" dirty="0">
              <a:solidFill>
                <a:schemeClr val="tx1">
                  <a:alpha val="90000"/>
                </a:schemeClr>
              </a:solidFill>
              <a:latin typeface="Raleway" panose="020B0503030101060003" pitchFamily="34" charset="77"/>
            </a:endParaRPr>
          </a:p>
        </p:txBody>
      </p:sp>
      <p:sp>
        <p:nvSpPr>
          <p:cNvPr id="53" name="Google Shape;119;p28">
            <a:extLst>
              <a:ext uri="{FF2B5EF4-FFF2-40B4-BE49-F238E27FC236}">
                <a16:creationId xmlns:a16="http://schemas.microsoft.com/office/drawing/2014/main" id="{95C30281-7ADB-A241-8B85-22D4A59966D8}"/>
              </a:ext>
            </a:extLst>
          </p:cNvPr>
          <p:cNvSpPr txBox="1">
            <a:spLocks/>
          </p:cNvSpPr>
          <p:nvPr/>
        </p:nvSpPr>
        <p:spPr>
          <a:xfrm>
            <a:off x="4248665" y="5929532"/>
            <a:ext cx="3694671" cy="369332"/>
          </a:xfrm>
          <a:prstGeom prst="rect">
            <a:avLst/>
          </a:prstGeom>
        </p:spPr>
        <p:txBody>
          <a:bodyPr spcFirstLastPara="1" wrap="square"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200" b="1" dirty="0">
                <a:solidFill>
                  <a:schemeClr val="tx1">
                    <a:alpha val="90000"/>
                  </a:schemeClr>
                </a:solidFill>
                <a:latin typeface="Raleway SemiBold" panose="020B0503030101060003" pitchFamily="34" charset="77"/>
                <a:ea typeface="Advent Pro"/>
                <a:cs typeface="Advent Pro"/>
                <a:sym typeface="Advent Pro"/>
              </a:rPr>
              <a:t>Where Students and Tutors Meet and Chat</a:t>
            </a:r>
          </a:p>
        </p:txBody>
      </p:sp>
      <p:sp>
        <p:nvSpPr>
          <p:cNvPr id="170" name="Freeform 169">
            <a:extLst>
              <a:ext uri="{FF2B5EF4-FFF2-40B4-BE49-F238E27FC236}">
                <a16:creationId xmlns:a16="http://schemas.microsoft.com/office/drawing/2014/main" id="{5C89A7E8-6B48-C04B-B9B3-C06C31232EDB}"/>
              </a:ext>
            </a:extLst>
          </p:cNvPr>
          <p:cNvSpPr/>
          <p:nvPr/>
        </p:nvSpPr>
        <p:spPr>
          <a:xfrm>
            <a:off x="0" y="-7195"/>
            <a:ext cx="12192000" cy="1686464"/>
          </a:xfrm>
          <a:custGeom>
            <a:avLst/>
            <a:gdLst>
              <a:gd name="connsiteX0" fmla="*/ 0 w 12192000"/>
              <a:gd name="connsiteY0" fmla="*/ 0 h 1686464"/>
              <a:gd name="connsiteX1" fmla="*/ 12192000 w 12192000"/>
              <a:gd name="connsiteY1" fmla="*/ 0 h 1686464"/>
              <a:gd name="connsiteX2" fmla="*/ 12192000 w 12192000"/>
              <a:gd name="connsiteY2" fmla="*/ 1626004 h 1686464"/>
              <a:gd name="connsiteX3" fmla="*/ 11789360 w 12192000"/>
              <a:gd name="connsiteY3" fmla="*/ 1667243 h 1686464"/>
              <a:gd name="connsiteX4" fmla="*/ 9264011 w 12192000"/>
              <a:gd name="connsiteY4" fmla="*/ 1228961 h 1686464"/>
              <a:gd name="connsiteX5" fmla="*/ 3276374 w 12192000"/>
              <a:gd name="connsiteY5" fmla="*/ 917558 h 1686464"/>
              <a:gd name="connsiteX6" fmla="*/ 0 w 12192000"/>
              <a:gd name="connsiteY6" fmla="*/ 1345023 h 16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686464">
                <a:moveTo>
                  <a:pt x="0" y="0"/>
                </a:moveTo>
                <a:lnTo>
                  <a:pt x="12192000" y="0"/>
                </a:lnTo>
                <a:lnTo>
                  <a:pt x="12192000" y="1626004"/>
                </a:lnTo>
                <a:lnTo>
                  <a:pt x="11789360" y="1667243"/>
                </a:lnTo>
                <a:cubicBezTo>
                  <a:pt x="10939397" y="1730712"/>
                  <a:pt x="10022423" y="1649933"/>
                  <a:pt x="9264011" y="1228961"/>
                </a:cubicBezTo>
                <a:cubicBezTo>
                  <a:pt x="7241579" y="106369"/>
                  <a:pt x="5205347" y="298232"/>
                  <a:pt x="3276374" y="917558"/>
                </a:cubicBezTo>
                <a:cubicBezTo>
                  <a:pt x="1347400" y="1536885"/>
                  <a:pt x="0" y="1345023"/>
                  <a:pt x="0" y="1345023"/>
                </a:cubicBezTo>
                <a:close/>
              </a:path>
            </a:pathLst>
          </a:custGeom>
          <a:gradFill flip="none" rotWithShape="1">
            <a:gsLst>
              <a:gs pos="50000">
                <a:schemeClr val="accent1">
                  <a:lumMod val="40000"/>
                  <a:lumOff val="60000"/>
                </a:schemeClr>
              </a:gs>
              <a:gs pos="1000">
                <a:schemeClr val="accent1">
                  <a:lumMod val="60000"/>
                  <a:lumOff val="40000"/>
                </a:schemeClr>
              </a:gs>
              <a:gs pos="100000">
                <a:schemeClr val="accent1">
                  <a:lumMod val="60000"/>
                  <a:lumOff val="40000"/>
                </a:schemeClr>
              </a:gs>
            </a:gsLst>
            <a:lin ang="15000000" scaled="0"/>
            <a:tileRect/>
          </a:gradFill>
          <a:ln w="20568"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9CF81E74-E1B7-6047-B7BB-66A04E8DCDBC}"/>
              </a:ext>
            </a:extLst>
          </p:cNvPr>
          <p:cNvSpPr/>
          <p:nvPr/>
        </p:nvSpPr>
        <p:spPr>
          <a:xfrm>
            <a:off x="0" y="-7196"/>
            <a:ext cx="12192000" cy="1395765"/>
          </a:xfrm>
          <a:custGeom>
            <a:avLst/>
            <a:gdLst>
              <a:gd name="connsiteX0" fmla="*/ 0 w 12192000"/>
              <a:gd name="connsiteY0" fmla="*/ 0 h 1395765"/>
              <a:gd name="connsiteX1" fmla="*/ 12192000 w 12192000"/>
              <a:gd name="connsiteY1" fmla="*/ 0 h 1395765"/>
              <a:gd name="connsiteX2" fmla="*/ 12192000 w 12192000"/>
              <a:gd name="connsiteY2" fmla="*/ 1345727 h 1395765"/>
              <a:gd name="connsiteX3" fmla="*/ 11789360 w 12192000"/>
              <a:gd name="connsiteY3" fmla="*/ 1379858 h 1395765"/>
              <a:gd name="connsiteX4" fmla="*/ 9264011 w 12192000"/>
              <a:gd name="connsiteY4" fmla="*/ 1017123 h 1395765"/>
              <a:gd name="connsiteX5" fmla="*/ 3276374 w 12192000"/>
              <a:gd name="connsiteY5" fmla="*/ 759397 h 1395765"/>
              <a:gd name="connsiteX6" fmla="*/ 0 w 12192000"/>
              <a:gd name="connsiteY6" fmla="*/ 1113179 h 139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395765">
                <a:moveTo>
                  <a:pt x="0" y="0"/>
                </a:moveTo>
                <a:lnTo>
                  <a:pt x="12192000" y="0"/>
                </a:lnTo>
                <a:lnTo>
                  <a:pt x="12192000" y="1345727"/>
                </a:lnTo>
                <a:lnTo>
                  <a:pt x="11789360" y="1379858"/>
                </a:lnTo>
                <a:cubicBezTo>
                  <a:pt x="10939397" y="1432386"/>
                  <a:pt x="10022423" y="1365531"/>
                  <a:pt x="9264011" y="1017123"/>
                </a:cubicBezTo>
                <a:cubicBezTo>
                  <a:pt x="7241580" y="88034"/>
                  <a:pt x="5205348" y="246825"/>
                  <a:pt x="3276374" y="759397"/>
                </a:cubicBezTo>
                <a:cubicBezTo>
                  <a:pt x="1347400" y="1271970"/>
                  <a:pt x="0" y="1113179"/>
                  <a:pt x="0" y="1113179"/>
                </a:cubicBezTo>
                <a:close/>
              </a:path>
            </a:pathLst>
          </a:custGeom>
          <a:gradFill flip="none" rotWithShape="1">
            <a:gsLst>
              <a:gs pos="50000">
                <a:schemeClr val="accent1">
                  <a:alpha val="80000"/>
                </a:schemeClr>
              </a:gs>
              <a:gs pos="1000">
                <a:schemeClr val="accent1"/>
              </a:gs>
              <a:gs pos="100000">
                <a:schemeClr val="accent1"/>
              </a:gs>
            </a:gsLst>
            <a:lin ang="15000000" scaled="0"/>
            <a:tileRect/>
          </a:gradFill>
          <a:ln w="20568" cap="flat">
            <a:noFill/>
            <a:prstDash val="solid"/>
            <a:miter/>
          </a:ln>
        </p:spPr>
        <p:txBody>
          <a:bodyPr rtlCol="0" anchor="ctr"/>
          <a:lstStyle/>
          <a:p>
            <a:endParaRPr lang="en-US"/>
          </a:p>
        </p:txBody>
      </p:sp>
      <p:grpSp>
        <p:nvGrpSpPr>
          <p:cNvPr id="60" name="Graphic 56">
            <a:extLst>
              <a:ext uri="{FF2B5EF4-FFF2-40B4-BE49-F238E27FC236}">
                <a16:creationId xmlns:a16="http://schemas.microsoft.com/office/drawing/2014/main" id="{5CB0A20E-A4DC-0D4E-B24C-C3F7B5101F67}"/>
              </a:ext>
            </a:extLst>
          </p:cNvPr>
          <p:cNvGrpSpPr>
            <a:grpSpLocks noChangeAspect="1"/>
          </p:cNvGrpSpPr>
          <p:nvPr/>
        </p:nvGrpSpPr>
        <p:grpSpPr>
          <a:xfrm>
            <a:off x="2687182" y="3056445"/>
            <a:ext cx="6817636" cy="2669678"/>
            <a:chOff x="2337817" y="3281443"/>
            <a:chExt cx="7499400" cy="2936646"/>
          </a:xfrm>
          <a:solidFill>
            <a:schemeClr val="accent1"/>
          </a:solidFill>
        </p:grpSpPr>
        <p:sp>
          <p:nvSpPr>
            <p:cNvPr id="61" name="Freeform 60">
              <a:extLst>
                <a:ext uri="{FF2B5EF4-FFF2-40B4-BE49-F238E27FC236}">
                  <a16:creationId xmlns:a16="http://schemas.microsoft.com/office/drawing/2014/main" id="{2FE587D7-7B2C-6649-99A4-EA9C39958969}"/>
                </a:ext>
              </a:extLst>
            </p:cNvPr>
            <p:cNvSpPr/>
            <p:nvPr/>
          </p:nvSpPr>
          <p:spPr>
            <a:xfrm>
              <a:off x="2485792" y="5242681"/>
              <a:ext cx="1255556" cy="950865"/>
            </a:xfrm>
            <a:custGeom>
              <a:avLst/>
              <a:gdLst>
                <a:gd name="connsiteX0" fmla="*/ 1036489 w 1255555"/>
                <a:gd name="connsiteY0" fmla="*/ 59351 h 950865"/>
                <a:gd name="connsiteX1" fmla="*/ 836109 w 1255555"/>
                <a:gd name="connsiteY1" fmla="*/ 602703 h 950865"/>
                <a:gd name="connsiteX2" fmla="*/ 520524 w 1255555"/>
                <a:gd name="connsiteY2" fmla="*/ 4337 h 950865"/>
                <a:gd name="connsiteX3" fmla="*/ 428902 w 1255555"/>
                <a:gd name="connsiteY3" fmla="*/ 602703 h 950865"/>
                <a:gd name="connsiteX4" fmla="*/ 54272 w 1255555"/>
                <a:gd name="connsiteY4" fmla="*/ 327291 h 950865"/>
                <a:gd name="connsiteX5" fmla="*/ 284174 w 1255555"/>
                <a:gd name="connsiteY5" fmla="*/ 959277 h 950865"/>
                <a:gd name="connsiteX6" fmla="*/ 1100285 w 1255555"/>
                <a:gd name="connsiteY6" fmla="*/ 959277 h 950865"/>
                <a:gd name="connsiteX7" fmla="*/ 1036489 w 1255555"/>
                <a:gd name="connsiteY7" fmla="*/ 59351 h 95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5555" h="950865">
                  <a:moveTo>
                    <a:pt x="1036489" y="59351"/>
                  </a:moveTo>
                  <a:cubicBezTo>
                    <a:pt x="810998" y="59351"/>
                    <a:pt x="836109" y="602703"/>
                    <a:pt x="836109" y="602703"/>
                  </a:cubicBezTo>
                  <a:cubicBezTo>
                    <a:pt x="836109" y="602703"/>
                    <a:pt x="770278" y="-59507"/>
                    <a:pt x="520524" y="4337"/>
                  </a:cubicBezTo>
                  <a:cubicBezTo>
                    <a:pt x="270770" y="68180"/>
                    <a:pt x="428902" y="602703"/>
                    <a:pt x="428902" y="602703"/>
                  </a:cubicBezTo>
                  <a:cubicBezTo>
                    <a:pt x="428902" y="602703"/>
                    <a:pt x="257536" y="123874"/>
                    <a:pt x="54272" y="327291"/>
                  </a:cubicBezTo>
                  <a:cubicBezTo>
                    <a:pt x="-148993" y="530708"/>
                    <a:pt x="284174" y="959277"/>
                    <a:pt x="284174" y="959277"/>
                  </a:cubicBezTo>
                  <a:lnTo>
                    <a:pt x="1100285" y="959277"/>
                  </a:lnTo>
                  <a:cubicBezTo>
                    <a:pt x="1383973" y="450734"/>
                    <a:pt x="1261980" y="59351"/>
                    <a:pt x="1036489" y="59351"/>
                  </a:cubicBezTo>
                  <a:close/>
                </a:path>
              </a:pathLst>
            </a:custGeom>
            <a:noFill/>
            <a:ln w="16455" cap="flat">
              <a:solidFill>
                <a:schemeClr val="accent4">
                  <a:lumMod val="20000"/>
                  <a:lumOff val="80000"/>
                </a:schemeClr>
              </a:solid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CA59D79B-6D08-3F45-BB4A-C648999BE30E}"/>
                </a:ext>
              </a:extLst>
            </p:cNvPr>
            <p:cNvSpPr/>
            <p:nvPr/>
          </p:nvSpPr>
          <p:spPr>
            <a:xfrm>
              <a:off x="8481746" y="5113279"/>
              <a:ext cx="1204655" cy="1086703"/>
            </a:xfrm>
            <a:custGeom>
              <a:avLst/>
              <a:gdLst>
                <a:gd name="connsiteX0" fmla="*/ 158112 w 1204654"/>
                <a:gd name="connsiteY0" fmla="*/ 150549 h 1086703"/>
                <a:gd name="connsiteX1" fmla="*/ 423136 w 1204654"/>
                <a:gd name="connsiteY1" fmla="*/ 766913 h 1086703"/>
                <a:gd name="connsiteX2" fmla="*/ 721755 w 1204654"/>
                <a:gd name="connsiteY2" fmla="*/ 2825 h 1086703"/>
                <a:gd name="connsiteX3" fmla="*/ 789623 w 1204654"/>
                <a:gd name="connsiteY3" fmla="*/ 766913 h 1086703"/>
                <a:gd name="connsiteX4" fmla="*/ 1176639 w 1204654"/>
                <a:gd name="connsiteY4" fmla="*/ 468919 h 1086703"/>
                <a:gd name="connsiteX5" fmla="*/ 919929 w 1204654"/>
                <a:gd name="connsiteY5" fmla="*/ 1088679 h 1086703"/>
                <a:gd name="connsiteX6" fmla="*/ 185599 w 1204654"/>
                <a:gd name="connsiteY6" fmla="*/ 1088679 h 1086703"/>
                <a:gd name="connsiteX7" fmla="*/ 158112 w 1204654"/>
                <a:gd name="connsiteY7" fmla="*/ 150549 h 108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4654" h="1086703">
                  <a:moveTo>
                    <a:pt x="158112" y="150549"/>
                  </a:moveTo>
                  <a:cubicBezTo>
                    <a:pt x="361716" y="150549"/>
                    <a:pt x="423136" y="766913"/>
                    <a:pt x="423136" y="766913"/>
                  </a:cubicBezTo>
                  <a:cubicBezTo>
                    <a:pt x="423136" y="766913"/>
                    <a:pt x="496943" y="-54057"/>
                    <a:pt x="721755" y="2825"/>
                  </a:cubicBezTo>
                  <a:cubicBezTo>
                    <a:pt x="946567" y="59707"/>
                    <a:pt x="789623" y="766913"/>
                    <a:pt x="789623" y="766913"/>
                  </a:cubicBezTo>
                  <a:cubicBezTo>
                    <a:pt x="789623" y="766913"/>
                    <a:pt x="993226" y="285877"/>
                    <a:pt x="1176639" y="468919"/>
                  </a:cubicBezTo>
                  <a:cubicBezTo>
                    <a:pt x="1360052" y="651960"/>
                    <a:pt x="919929" y="1088679"/>
                    <a:pt x="919929" y="1088679"/>
                  </a:cubicBezTo>
                  <a:lnTo>
                    <a:pt x="185599" y="1088679"/>
                  </a:lnTo>
                  <a:cubicBezTo>
                    <a:pt x="-69754" y="631075"/>
                    <a:pt x="-44813" y="150549"/>
                    <a:pt x="158112" y="150549"/>
                  </a:cubicBezTo>
                  <a:close/>
                </a:path>
              </a:pathLst>
            </a:custGeom>
            <a:noFill/>
            <a:ln w="16455" cap="flat">
              <a:solidFill>
                <a:schemeClr val="accent4">
                  <a:lumMod val="20000"/>
                  <a:lumOff val="80000"/>
                </a:schemeClr>
              </a:solid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6642DEB-7DD6-4148-B0F1-94DBECB45C35}"/>
                </a:ext>
              </a:extLst>
            </p:cNvPr>
            <p:cNvSpPr/>
            <p:nvPr/>
          </p:nvSpPr>
          <p:spPr>
            <a:xfrm>
              <a:off x="3343619" y="4591274"/>
              <a:ext cx="899249" cy="1579116"/>
            </a:xfrm>
            <a:custGeom>
              <a:avLst/>
              <a:gdLst>
                <a:gd name="connsiteX0" fmla="*/ 913162 w 899249"/>
                <a:gd name="connsiteY0" fmla="*/ 238891 h 1579115"/>
                <a:gd name="connsiteX1" fmla="*/ 511045 w 899249"/>
                <a:gd name="connsiteY1" fmla="*/ 764075 h 1579115"/>
                <a:gd name="connsiteX2" fmla="*/ 0 w 899249"/>
                <a:gd name="connsiteY2" fmla="*/ 16966 h 1579115"/>
                <a:gd name="connsiteX3" fmla="*/ 531405 w 899249"/>
                <a:gd name="connsiteY3" fmla="*/ 1593874 h 1579115"/>
                <a:gd name="connsiteX4" fmla="*/ 913162 w 899249"/>
                <a:gd name="connsiteY4" fmla="*/ 238891 h 1579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49" h="1579115">
                  <a:moveTo>
                    <a:pt x="913162" y="238891"/>
                  </a:moveTo>
                  <a:cubicBezTo>
                    <a:pt x="525637" y="149408"/>
                    <a:pt x="511045" y="764075"/>
                    <a:pt x="511045" y="764075"/>
                  </a:cubicBezTo>
                  <a:cubicBezTo>
                    <a:pt x="511045" y="764075"/>
                    <a:pt x="404323" y="-133305"/>
                    <a:pt x="0" y="16966"/>
                  </a:cubicBezTo>
                  <a:cubicBezTo>
                    <a:pt x="19003" y="146182"/>
                    <a:pt x="186637" y="1231357"/>
                    <a:pt x="531405" y="1593874"/>
                  </a:cubicBezTo>
                  <a:cubicBezTo>
                    <a:pt x="721266" y="874103"/>
                    <a:pt x="878889" y="350958"/>
                    <a:pt x="913162" y="238891"/>
                  </a:cubicBezTo>
                  <a:close/>
                </a:path>
              </a:pathLst>
            </a:custGeom>
            <a:solidFill>
              <a:schemeClr val="accent4">
                <a:lumMod val="40000"/>
                <a:lumOff val="60000"/>
              </a:schemeClr>
            </a:solidFill>
            <a:ln w="1696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EF88E862-4B5A-7B4F-A582-961B0A10A341}"/>
                </a:ext>
              </a:extLst>
            </p:cNvPr>
            <p:cNvSpPr/>
            <p:nvPr/>
          </p:nvSpPr>
          <p:spPr>
            <a:xfrm>
              <a:off x="3887919" y="4834410"/>
              <a:ext cx="509009" cy="1358379"/>
            </a:xfrm>
            <a:custGeom>
              <a:avLst/>
              <a:gdLst>
                <a:gd name="connsiteX0" fmla="*/ 384132 w 509009"/>
                <a:gd name="connsiteY0" fmla="*/ 0 h 1358379"/>
                <a:gd name="connsiteX1" fmla="*/ 0 w 509009"/>
                <a:gd name="connsiteY1" fmla="*/ 1367548 h 1358379"/>
                <a:gd name="connsiteX2" fmla="*/ 157962 w 509009"/>
                <a:gd name="connsiteY2" fmla="*/ 1367548 h 1358379"/>
                <a:gd name="connsiteX3" fmla="*/ 384132 w 509009"/>
                <a:gd name="connsiteY3" fmla="*/ 0 h 1358379"/>
              </a:gdLst>
              <a:ahLst/>
              <a:cxnLst>
                <a:cxn ang="0">
                  <a:pos x="connsiteX0" y="connsiteY0"/>
                </a:cxn>
                <a:cxn ang="0">
                  <a:pos x="connsiteX1" y="connsiteY1"/>
                </a:cxn>
                <a:cxn ang="0">
                  <a:pos x="connsiteX2" y="connsiteY2"/>
                </a:cxn>
                <a:cxn ang="0">
                  <a:pos x="connsiteX3" y="connsiteY3"/>
                </a:cxn>
              </a:cxnLst>
              <a:rect l="l" t="t" r="r" b="b"/>
              <a:pathLst>
                <a:path w="509009" h="1358379">
                  <a:moveTo>
                    <a:pt x="384132" y="0"/>
                  </a:moveTo>
                  <a:cubicBezTo>
                    <a:pt x="350198" y="111048"/>
                    <a:pt x="191387" y="639797"/>
                    <a:pt x="0" y="1367548"/>
                  </a:cubicBezTo>
                  <a:lnTo>
                    <a:pt x="157962" y="1367548"/>
                  </a:lnTo>
                  <a:cubicBezTo>
                    <a:pt x="157962" y="1367548"/>
                    <a:pt x="768773" y="114104"/>
                    <a:pt x="384132" y="0"/>
                  </a:cubicBezTo>
                  <a:close/>
                </a:path>
              </a:pathLst>
            </a:custGeom>
            <a:solidFill>
              <a:srgbClr val="CFD4FA"/>
            </a:solidFill>
            <a:ln w="1696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296D92F2-CB6D-734B-BF9A-BAFD7926C5CF}"/>
                </a:ext>
              </a:extLst>
            </p:cNvPr>
            <p:cNvSpPr/>
            <p:nvPr/>
          </p:nvSpPr>
          <p:spPr>
            <a:xfrm>
              <a:off x="3118460" y="4615541"/>
              <a:ext cx="746547" cy="1579116"/>
            </a:xfrm>
            <a:custGeom>
              <a:avLst/>
              <a:gdLst>
                <a:gd name="connsiteX0" fmla="*/ 162721 w 746546"/>
                <a:gd name="connsiteY0" fmla="*/ 23092 h 1579115"/>
                <a:gd name="connsiteX1" fmla="*/ 181045 w 746546"/>
                <a:gd name="connsiteY1" fmla="*/ 1184167 h 1579115"/>
                <a:gd name="connsiteX2" fmla="*/ 749269 w 746546"/>
                <a:gd name="connsiteY2" fmla="*/ 1586417 h 1579115"/>
                <a:gd name="connsiteX3" fmla="*/ 209380 w 746546"/>
                <a:gd name="connsiteY3" fmla="*/ 0 h 1579115"/>
                <a:gd name="connsiteX4" fmla="*/ 162721 w 746546"/>
                <a:gd name="connsiteY4" fmla="*/ 23092 h 1579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46" h="1579115">
                  <a:moveTo>
                    <a:pt x="162721" y="23092"/>
                  </a:moveTo>
                  <a:cubicBezTo>
                    <a:pt x="-127245" y="196286"/>
                    <a:pt x="28851" y="781238"/>
                    <a:pt x="181045" y="1184167"/>
                  </a:cubicBezTo>
                  <a:cubicBezTo>
                    <a:pt x="270243" y="1422069"/>
                    <a:pt x="495410" y="1581467"/>
                    <a:pt x="749269" y="1586417"/>
                  </a:cubicBezTo>
                  <a:cubicBezTo>
                    <a:pt x="401616" y="1228484"/>
                    <a:pt x="231437" y="148233"/>
                    <a:pt x="209380" y="0"/>
                  </a:cubicBezTo>
                  <a:cubicBezTo>
                    <a:pt x="193365" y="6726"/>
                    <a:pt x="177782" y="14438"/>
                    <a:pt x="162721" y="23092"/>
                  </a:cubicBezTo>
                  <a:close/>
                </a:path>
              </a:pathLst>
            </a:custGeom>
            <a:solidFill>
              <a:schemeClr val="accent4">
                <a:lumMod val="40000"/>
                <a:lumOff val="60000"/>
              </a:schemeClr>
            </a:solidFill>
            <a:ln w="16964"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3615546F-ED15-0245-A066-861F5678D32A}"/>
                </a:ext>
              </a:extLst>
            </p:cNvPr>
            <p:cNvSpPr/>
            <p:nvPr/>
          </p:nvSpPr>
          <p:spPr>
            <a:xfrm>
              <a:off x="3327840" y="4608240"/>
              <a:ext cx="933183" cy="1579116"/>
            </a:xfrm>
            <a:custGeom>
              <a:avLst/>
              <a:gdLst>
                <a:gd name="connsiteX0" fmla="*/ 938613 w 933183"/>
                <a:gd name="connsiteY0" fmla="*/ 224133 h 1579115"/>
                <a:gd name="connsiteX1" fmla="*/ 928942 w 933183"/>
                <a:gd name="connsiteY1" fmla="*/ 221925 h 1579115"/>
                <a:gd name="connsiteX2" fmla="*/ 547185 w 933183"/>
                <a:gd name="connsiteY2" fmla="*/ 1576908 h 1579115"/>
                <a:gd name="connsiteX3" fmla="*/ 15779 w 933183"/>
                <a:gd name="connsiteY3" fmla="*/ 0 h 1579115"/>
                <a:gd name="connsiteX4" fmla="*/ 0 w 933183"/>
                <a:gd name="connsiteY4" fmla="*/ 6452 h 1579115"/>
                <a:gd name="connsiteX5" fmla="*/ 539889 w 933183"/>
                <a:gd name="connsiteY5" fmla="*/ 1592869 h 1579115"/>
                <a:gd name="connsiteX6" fmla="*/ 560080 w 933183"/>
                <a:gd name="connsiteY6" fmla="*/ 1592869 h 1579115"/>
                <a:gd name="connsiteX7" fmla="*/ 944212 w 933183"/>
                <a:gd name="connsiteY7" fmla="*/ 226170 h 157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3183" h="1579115">
                  <a:moveTo>
                    <a:pt x="938613" y="224133"/>
                  </a:moveTo>
                  <a:lnTo>
                    <a:pt x="928942" y="221925"/>
                  </a:lnTo>
                  <a:cubicBezTo>
                    <a:pt x="895008" y="333991"/>
                    <a:pt x="737045" y="857137"/>
                    <a:pt x="547185" y="1576908"/>
                  </a:cubicBezTo>
                  <a:cubicBezTo>
                    <a:pt x="202586" y="1214391"/>
                    <a:pt x="34782" y="129216"/>
                    <a:pt x="15779" y="0"/>
                  </a:cubicBezTo>
                  <a:cubicBezTo>
                    <a:pt x="10689" y="1868"/>
                    <a:pt x="5429" y="4245"/>
                    <a:pt x="0" y="6452"/>
                  </a:cubicBezTo>
                  <a:cubicBezTo>
                    <a:pt x="22057" y="154685"/>
                    <a:pt x="192236" y="1234936"/>
                    <a:pt x="539889" y="1592869"/>
                  </a:cubicBezTo>
                  <a:lnTo>
                    <a:pt x="560080" y="1592869"/>
                  </a:lnTo>
                  <a:cubicBezTo>
                    <a:pt x="751467" y="865967"/>
                    <a:pt x="910278" y="337218"/>
                    <a:pt x="944212" y="226170"/>
                  </a:cubicBezTo>
                  <a:close/>
                </a:path>
              </a:pathLst>
            </a:custGeom>
            <a:solidFill>
              <a:srgbClr val="FFFFFF"/>
            </a:solidFill>
            <a:ln w="16964"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7B9B5C40-8255-D54D-B0F6-9234B775014F}"/>
                </a:ext>
              </a:extLst>
            </p:cNvPr>
            <p:cNvSpPr/>
            <p:nvPr/>
          </p:nvSpPr>
          <p:spPr>
            <a:xfrm>
              <a:off x="8391292" y="5452472"/>
              <a:ext cx="441141" cy="747108"/>
            </a:xfrm>
            <a:custGeom>
              <a:avLst/>
              <a:gdLst>
                <a:gd name="connsiteX0" fmla="*/ 46998 w 441141"/>
                <a:gd name="connsiteY0" fmla="*/ 0 h 747108"/>
                <a:gd name="connsiteX1" fmla="*/ 323899 w 441141"/>
                <a:gd name="connsiteY1" fmla="*/ 127178 h 747108"/>
                <a:gd name="connsiteX2" fmla="*/ 323899 w 441141"/>
                <a:gd name="connsiteY2" fmla="*/ 748807 h 747108"/>
                <a:gd name="connsiteX3" fmla="*/ 0 w 441141"/>
                <a:gd name="connsiteY3" fmla="*/ 748807 h 747108"/>
                <a:gd name="connsiteX4" fmla="*/ 46998 w 441141"/>
                <a:gd name="connsiteY4" fmla="*/ 0 h 74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141" h="747108">
                  <a:moveTo>
                    <a:pt x="46998" y="0"/>
                  </a:moveTo>
                  <a:cubicBezTo>
                    <a:pt x="139469" y="1528"/>
                    <a:pt x="236859" y="40072"/>
                    <a:pt x="323899" y="127178"/>
                  </a:cubicBezTo>
                  <a:cubicBezTo>
                    <a:pt x="600122" y="403778"/>
                    <a:pt x="323899" y="748807"/>
                    <a:pt x="323899" y="748807"/>
                  </a:cubicBezTo>
                  <a:lnTo>
                    <a:pt x="0" y="748807"/>
                  </a:lnTo>
                  <a:cubicBezTo>
                    <a:pt x="157623" y="436210"/>
                    <a:pt x="82460" y="113764"/>
                    <a:pt x="46998" y="0"/>
                  </a:cubicBezTo>
                  <a:close/>
                </a:path>
              </a:pathLst>
            </a:custGeom>
            <a:solidFill>
              <a:schemeClr val="accent4">
                <a:lumMod val="40000"/>
                <a:lumOff val="60000"/>
              </a:schemeClr>
            </a:solidFill>
            <a:ln w="16964"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45128CCC-93B7-5342-86E8-CE71A8DEFD08}"/>
                </a:ext>
              </a:extLst>
            </p:cNvPr>
            <p:cNvSpPr/>
            <p:nvPr/>
          </p:nvSpPr>
          <p:spPr>
            <a:xfrm>
              <a:off x="7656792" y="5452642"/>
              <a:ext cx="814414" cy="747108"/>
            </a:xfrm>
            <a:custGeom>
              <a:avLst/>
              <a:gdLst>
                <a:gd name="connsiteX0" fmla="*/ 120805 w 814414"/>
                <a:gd name="connsiteY0" fmla="*/ 253168 h 747108"/>
                <a:gd name="connsiteX1" fmla="*/ 401948 w 814414"/>
                <a:gd name="connsiteY1" fmla="*/ 397835 h 747108"/>
                <a:gd name="connsiteX2" fmla="*/ 767925 w 814414"/>
                <a:gd name="connsiteY2" fmla="*/ 0 h 747108"/>
                <a:gd name="connsiteX3" fmla="*/ 719739 w 814414"/>
                <a:gd name="connsiteY3" fmla="*/ 748637 h 747108"/>
                <a:gd name="connsiteX4" fmla="*/ 294716 w 814414"/>
                <a:gd name="connsiteY4" fmla="*/ 748637 h 747108"/>
                <a:gd name="connsiteX5" fmla="*/ 0 w 814414"/>
                <a:gd name="connsiteY5" fmla="*/ 292391 h 747108"/>
                <a:gd name="connsiteX6" fmla="*/ 120805 w 814414"/>
                <a:gd name="connsiteY6" fmla="*/ 253168 h 7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414" h="747108">
                  <a:moveTo>
                    <a:pt x="120805" y="253168"/>
                  </a:moveTo>
                  <a:cubicBezTo>
                    <a:pt x="221249" y="245697"/>
                    <a:pt x="326614" y="287127"/>
                    <a:pt x="401948" y="397835"/>
                  </a:cubicBezTo>
                  <a:cubicBezTo>
                    <a:pt x="401948" y="173193"/>
                    <a:pt x="572466" y="4245"/>
                    <a:pt x="767925" y="0"/>
                  </a:cubicBezTo>
                  <a:cubicBezTo>
                    <a:pt x="801859" y="109010"/>
                    <a:pt x="881264" y="434512"/>
                    <a:pt x="719739" y="748637"/>
                  </a:cubicBezTo>
                  <a:lnTo>
                    <a:pt x="294716" y="748637"/>
                  </a:lnTo>
                  <a:cubicBezTo>
                    <a:pt x="173781" y="612502"/>
                    <a:pt x="74391" y="458637"/>
                    <a:pt x="0" y="292391"/>
                  </a:cubicBezTo>
                  <a:cubicBezTo>
                    <a:pt x="36171" y="269019"/>
                    <a:pt x="77812" y="255499"/>
                    <a:pt x="120805" y="253168"/>
                  </a:cubicBezTo>
                  <a:close/>
                </a:path>
              </a:pathLst>
            </a:custGeom>
            <a:solidFill>
              <a:schemeClr val="accent4">
                <a:lumMod val="40000"/>
                <a:lumOff val="60000"/>
              </a:schemeClr>
            </a:solidFill>
            <a:ln w="16964"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9EFA7D92-CF70-264E-B276-7B1436B4FD8D}"/>
                </a:ext>
              </a:extLst>
            </p:cNvPr>
            <p:cNvSpPr/>
            <p:nvPr/>
          </p:nvSpPr>
          <p:spPr>
            <a:xfrm>
              <a:off x="7554071" y="5752844"/>
              <a:ext cx="373273" cy="441473"/>
            </a:xfrm>
            <a:custGeom>
              <a:avLst/>
              <a:gdLst>
                <a:gd name="connsiteX0" fmla="*/ 91862 w 373273"/>
                <a:gd name="connsiteY0" fmla="*/ 0 h 441473"/>
                <a:gd name="connsiteX1" fmla="*/ 380301 w 373273"/>
                <a:gd name="connsiteY1" fmla="*/ 448435 h 441473"/>
                <a:gd name="connsiteX2" fmla="*/ 248807 w 373273"/>
                <a:gd name="connsiteY2" fmla="*/ 448435 h 441473"/>
                <a:gd name="connsiteX3" fmla="*/ 91862 w 373273"/>
                <a:gd name="connsiteY3" fmla="*/ 0 h 441473"/>
              </a:gdLst>
              <a:ahLst/>
              <a:cxnLst>
                <a:cxn ang="0">
                  <a:pos x="connsiteX0" y="connsiteY0"/>
                </a:cxn>
                <a:cxn ang="0">
                  <a:pos x="connsiteX1" y="connsiteY1"/>
                </a:cxn>
                <a:cxn ang="0">
                  <a:pos x="connsiteX2" y="connsiteY2"/>
                </a:cxn>
                <a:cxn ang="0">
                  <a:pos x="connsiteX3" y="connsiteY3"/>
                </a:cxn>
              </a:cxnLst>
              <a:rect l="l" t="t" r="r" b="b"/>
              <a:pathLst>
                <a:path w="373273" h="441473">
                  <a:moveTo>
                    <a:pt x="91862" y="0"/>
                  </a:moveTo>
                  <a:cubicBezTo>
                    <a:pt x="165338" y="162921"/>
                    <a:pt x="262541" y="314041"/>
                    <a:pt x="380301" y="448435"/>
                  </a:cubicBezTo>
                  <a:lnTo>
                    <a:pt x="248807" y="448435"/>
                  </a:lnTo>
                  <a:cubicBezTo>
                    <a:pt x="-12484" y="449114"/>
                    <a:pt x="-73396" y="124292"/>
                    <a:pt x="91862" y="0"/>
                  </a:cubicBezTo>
                  <a:close/>
                </a:path>
              </a:pathLst>
            </a:custGeom>
            <a:solidFill>
              <a:srgbClr val="CFD4FA"/>
            </a:solidFill>
            <a:ln w="1696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52A93957-0D5F-3D49-B974-E4409D020EF5}"/>
                </a:ext>
              </a:extLst>
            </p:cNvPr>
            <p:cNvSpPr/>
            <p:nvPr/>
          </p:nvSpPr>
          <p:spPr>
            <a:xfrm>
              <a:off x="8376531" y="5452642"/>
              <a:ext cx="101802" cy="747108"/>
            </a:xfrm>
            <a:custGeom>
              <a:avLst/>
              <a:gdLst>
                <a:gd name="connsiteX0" fmla="*/ 48186 w 101801"/>
                <a:gd name="connsiteY0" fmla="*/ 0 h 747108"/>
                <a:gd name="connsiteX1" fmla="*/ 61759 w 101801"/>
                <a:gd name="connsiteY1" fmla="*/ 0 h 747108"/>
                <a:gd name="connsiteX2" fmla="*/ 14761 w 101801"/>
                <a:gd name="connsiteY2" fmla="*/ 748806 h 747108"/>
                <a:gd name="connsiteX3" fmla="*/ 0 w 101801"/>
                <a:gd name="connsiteY3" fmla="*/ 748806 h 747108"/>
                <a:gd name="connsiteX4" fmla="*/ 48186 w 101801"/>
                <a:gd name="connsiteY4" fmla="*/ 0 h 747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01" h="747108">
                  <a:moveTo>
                    <a:pt x="48186" y="0"/>
                  </a:moveTo>
                  <a:cubicBezTo>
                    <a:pt x="52767" y="0"/>
                    <a:pt x="57179" y="0"/>
                    <a:pt x="61759" y="0"/>
                  </a:cubicBezTo>
                  <a:cubicBezTo>
                    <a:pt x="97221" y="113764"/>
                    <a:pt x="172384" y="436209"/>
                    <a:pt x="14761" y="748806"/>
                  </a:cubicBezTo>
                  <a:lnTo>
                    <a:pt x="0" y="748806"/>
                  </a:lnTo>
                  <a:cubicBezTo>
                    <a:pt x="161525" y="434512"/>
                    <a:pt x="82629" y="109010"/>
                    <a:pt x="48186" y="0"/>
                  </a:cubicBezTo>
                  <a:close/>
                </a:path>
              </a:pathLst>
            </a:custGeom>
            <a:solidFill>
              <a:srgbClr val="FFFFFF"/>
            </a:solidFill>
            <a:ln w="1696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815CDDF7-CD3D-5349-A25A-677D47DD1C5A}"/>
                </a:ext>
              </a:extLst>
            </p:cNvPr>
            <p:cNvSpPr/>
            <p:nvPr/>
          </p:nvSpPr>
          <p:spPr>
            <a:xfrm>
              <a:off x="7646102" y="5745033"/>
              <a:ext cx="305405" cy="441473"/>
            </a:xfrm>
            <a:custGeom>
              <a:avLst/>
              <a:gdLst>
                <a:gd name="connsiteX0" fmla="*/ 10689 w 305405"/>
                <a:gd name="connsiteY0" fmla="*/ 0 h 441473"/>
                <a:gd name="connsiteX1" fmla="*/ 305405 w 305405"/>
                <a:gd name="connsiteY1" fmla="*/ 456925 h 441473"/>
                <a:gd name="connsiteX2" fmla="*/ 288438 w 305405"/>
                <a:gd name="connsiteY2" fmla="*/ 456925 h 441473"/>
                <a:gd name="connsiteX3" fmla="*/ 0 w 305405"/>
                <a:gd name="connsiteY3" fmla="*/ 8490 h 441473"/>
                <a:gd name="connsiteX4" fmla="*/ 10689 w 305405"/>
                <a:gd name="connsiteY4" fmla="*/ 0 h 4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405" h="441473">
                  <a:moveTo>
                    <a:pt x="10689" y="0"/>
                  </a:moveTo>
                  <a:cubicBezTo>
                    <a:pt x="85020" y="166485"/>
                    <a:pt x="184413" y="320582"/>
                    <a:pt x="305405" y="456925"/>
                  </a:cubicBezTo>
                  <a:lnTo>
                    <a:pt x="288438" y="456925"/>
                  </a:lnTo>
                  <a:cubicBezTo>
                    <a:pt x="170678" y="322531"/>
                    <a:pt x="73476" y="171410"/>
                    <a:pt x="0" y="8490"/>
                  </a:cubicBezTo>
                  <a:cubicBezTo>
                    <a:pt x="3407" y="5469"/>
                    <a:pt x="6975" y="2634"/>
                    <a:pt x="10689" y="0"/>
                  </a:cubicBezTo>
                  <a:close/>
                </a:path>
              </a:pathLst>
            </a:custGeom>
            <a:solidFill>
              <a:srgbClr val="FFFFFF"/>
            </a:solidFill>
            <a:ln w="1696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D242D521-41D0-8147-9E8F-01B9EFF9529A}"/>
                </a:ext>
              </a:extLst>
            </p:cNvPr>
            <p:cNvSpPr/>
            <p:nvPr/>
          </p:nvSpPr>
          <p:spPr>
            <a:xfrm>
              <a:off x="7761648" y="5778144"/>
              <a:ext cx="509009" cy="407514"/>
            </a:xfrm>
            <a:custGeom>
              <a:avLst/>
              <a:gdLst>
                <a:gd name="connsiteX0" fmla="*/ 524958 w 509009"/>
                <a:gd name="connsiteY0" fmla="*/ 314635 h 407513"/>
                <a:gd name="connsiteX1" fmla="*/ 314737 w 509009"/>
                <a:gd name="connsiteY1" fmla="*/ 316163 h 407513"/>
                <a:gd name="connsiteX2" fmla="*/ 312192 w 509009"/>
                <a:gd name="connsiteY2" fmla="*/ 0 h 407513"/>
                <a:gd name="connsiteX3" fmla="*/ 207845 w 509009"/>
                <a:gd name="connsiteY3" fmla="*/ 849 h 407513"/>
                <a:gd name="connsiteX4" fmla="*/ 210220 w 509009"/>
                <a:gd name="connsiteY4" fmla="*/ 317012 h 407513"/>
                <a:gd name="connsiteX5" fmla="*/ 0 w 509009"/>
                <a:gd name="connsiteY5" fmla="*/ 318540 h 407513"/>
                <a:gd name="connsiteX6" fmla="*/ 678 w 509009"/>
                <a:gd name="connsiteY6" fmla="*/ 423135 h 407513"/>
                <a:gd name="connsiteX7" fmla="*/ 525806 w 509009"/>
                <a:gd name="connsiteY7" fmla="*/ 423135 h 407513"/>
                <a:gd name="connsiteX8" fmla="*/ 524958 w 509009"/>
                <a:gd name="connsiteY8" fmla="*/ 314635 h 40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009" h="407513">
                  <a:moveTo>
                    <a:pt x="524958" y="314635"/>
                  </a:moveTo>
                  <a:lnTo>
                    <a:pt x="314737" y="316163"/>
                  </a:lnTo>
                  <a:lnTo>
                    <a:pt x="312192" y="0"/>
                  </a:lnTo>
                  <a:lnTo>
                    <a:pt x="207845" y="849"/>
                  </a:lnTo>
                  <a:lnTo>
                    <a:pt x="210220" y="317012"/>
                  </a:lnTo>
                  <a:lnTo>
                    <a:pt x="0" y="318540"/>
                  </a:lnTo>
                  <a:lnTo>
                    <a:pt x="678" y="423135"/>
                  </a:lnTo>
                  <a:lnTo>
                    <a:pt x="525806" y="423135"/>
                  </a:lnTo>
                  <a:lnTo>
                    <a:pt x="524958" y="314635"/>
                  </a:lnTo>
                  <a:close/>
                </a:path>
              </a:pathLst>
            </a:custGeom>
            <a:solidFill>
              <a:srgbClr val="21196F"/>
            </a:solidFill>
            <a:ln w="1696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5DDEB82F-1DB5-3F4E-83DC-9D4B443AC352}"/>
                </a:ext>
              </a:extLst>
            </p:cNvPr>
            <p:cNvSpPr/>
            <p:nvPr/>
          </p:nvSpPr>
          <p:spPr>
            <a:xfrm>
              <a:off x="7409923" y="3510330"/>
              <a:ext cx="1832433" cy="2224346"/>
            </a:xfrm>
            <a:custGeom>
              <a:avLst/>
              <a:gdLst>
                <a:gd name="connsiteX0" fmla="*/ 1464928 w 1832432"/>
                <a:gd name="connsiteY0" fmla="*/ 1548722 h 2224345"/>
                <a:gd name="connsiteX1" fmla="*/ 118769 w 1832432"/>
                <a:gd name="connsiteY1" fmla="*/ 1881355 h 2224345"/>
                <a:gd name="connsiteX2" fmla="*/ 0 w 1832432"/>
                <a:gd name="connsiteY2" fmla="*/ 2064566 h 2224345"/>
                <a:gd name="connsiteX3" fmla="*/ 1680779 w 1832432"/>
                <a:gd name="connsiteY3" fmla="*/ 1611857 h 2224345"/>
                <a:gd name="connsiteX4" fmla="*/ 1336658 w 1832432"/>
                <a:gd name="connsiteY4" fmla="*/ 0 h 2224345"/>
                <a:gd name="connsiteX5" fmla="*/ 1217889 w 1832432"/>
                <a:gd name="connsiteY5" fmla="*/ 183211 h 2224345"/>
                <a:gd name="connsiteX6" fmla="*/ 1464928 w 1832432"/>
                <a:gd name="connsiteY6" fmla="*/ 1548722 h 222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432" h="2224345">
                  <a:moveTo>
                    <a:pt x="1464928" y="1548722"/>
                  </a:moveTo>
                  <a:cubicBezTo>
                    <a:pt x="1174236" y="1997742"/>
                    <a:pt x="584892" y="2143367"/>
                    <a:pt x="118769" y="1881355"/>
                  </a:cubicBezTo>
                  <a:lnTo>
                    <a:pt x="0" y="2064566"/>
                  </a:lnTo>
                  <a:cubicBezTo>
                    <a:pt x="589053" y="2404038"/>
                    <a:pt x="1341563" y="2201353"/>
                    <a:pt x="1680779" y="1611857"/>
                  </a:cubicBezTo>
                  <a:cubicBezTo>
                    <a:pt x="1995112" y="1065604"/>
                    <a:pt x="1846606" y="370008"/>
                    <a:pt x="1336658" y="0"/>
                  </a:cubicBezTo>
                  <a:lnTo>
                    <a:pt x="1217889" y="183211"/>
                  </a:lnTo>
                  <a:cubicBezTo>
                    <a:pt x="1647366" y="501848"/>
                    <a:pt x="1755511" y="1099621"/>
                    <a:pt x="1464928" y="1548722"/>
                  </a:cubicBezTo>
                  <a:close/>
                </a:path>
              </a:pathLst>
            </a:custGeom>
            <a:noFill/>
            <a:ln w="1696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9C375E57-15A5-C247-AC6C-5C92E1E81C51}"/>
                </a:ext>
              </a:extLst>
            </p:cNvPr>
            <p:cNvSpPr/>
            <p:nvPr/>
          </p:nvSpPr>
          <p:spPr>
            <a:xfrm>
              <a:off x="7200211" y="3281443"/>
              <a:ext cx="2120871" cy="2529981"/>
            </a:xfrm>
            <a:custGeom>
              <a:avLst/>
              <a:gdLst>
                <a:gd name="connsiteX0" fmla="*/ 1588957 w 2120871"/>
                <a:gd name="connsiteY0" fmla="*/ 163175 h 2529981"/>
                <a:gd name="connsiteX1" fmla="*/ 1649359 w 2120871"/>
                <a:gd name="connsiteY1" fmla="*/ 69787 h 2529981"/>
                <a:gd name="connsiteX2" fmla="*/ 1541619 w 2120871"/>
                <a:gd name="connsiteY2" fmla="*/ 0 h 2529981"/>
                <a:gd name="connsiteX3" fmla="*/ 1481217 w 2120871"/>
                <a:gd name="connsiteY3" fmla="*/ 93219 h 2529981"/>
                <a:gd name="connsiteX4" fmla="*/ 1438290 w 2120871"/>
                <a:gd name="connsiteY4" fmla="*/ 159610 h 2529981"/>
                <a:gd name="connsiteX5" fmla="*/ 1319522 w 2120871"/>
                <a:gd name="connsiteY5" fmla="*/ 342312 h 2529981"/>
                <a:gd name="connsiteX6" fmla="*/ 1374664 w 2120871"/>
                <a:gd name="connsiteY6" fmla="*/ 375252 h 2529981"/>
                <a:gd name="connsiteX7" fmla="*/ 1427262 w 2120871"/>
                <a:gd name="connsiteY7" fmla="*/ 412098 h 2529981"/>
                <a:gd name="connsiteX8" fmla="*/ 1546031 w 2120871"/>
                <a:gd name="connsiteY8" fmla="*/ 228887 h 2529981"/>
                <a:gd name="connsiteX9" fmla="*/ 1811463 w 2120871"/>
                <a:gd name="connsiteY9" fmla="*/ 1950415 h 2529981"/>
                <a:gd name="connsiteX10" fmla="*/ 210730 w 2120871"/>
                <a:gd name="connsiteY10" fmla="*/ 2293453 h 2529981"/>
                <a:gd name="connsiteX11" fmla="*/ 329499 w 2120871"/>
                <a:gd name="connsiteY11" fmla="*/ 2110242 h 2529981"/>
                <a:gd name="connsiteX12" fmla="*/ 274356 w 2120871"/>
                <a:gd name="connsiteY12" fmla="*/ 2077301 h 2529981"/>
                <a:gd name="connsiteX13" fmla="*/ 221758 w 2120871"/>
                <a:gd name="connsiteY13" fmla="*/ 2040455 h 2529981"/>
                <a:gd name="connsiteX14" fmla="*/ 102990 w 2120871"/>
                <a:gd name="connsiteY14" fmla="*/ 2223667 h 2529981"/>
                <a:gd name="connsiteX15" fmla="*/ 60403 w 2120871"/>
                <a:gd name="connsiteY15" fmla="*/ 2289378 h 2529981"/>
                <a:gd name="connsiteX16" fmla="*/ 0 w 2120871"/>
                <a:gd name="connsiteY16" fmla="*/ 2382767 h 2529981"/>
                <a:gd name="connsiteX17" fmla="*/ 107740 w 2120871"/>
                <a:gd name="connsiteY17" fmla="*/ 2452554 h 2529981"/>
                <a:gd name="connsiteX18" fmla="*/ 168482 w 2120871"/>
                <a:gd name="connsiteY18" fmla="*/ 2358656 h 2529981"/>
                <a:gd name="connsiteX19" fmla="*/ 1955797 w 2120871"/>
                <a:gd name="connsiteY19" fmla="*/ 1878906 h 2529981"/>
                <a:gd name="connsiteX20" fmla="*/ 1588957 w 2120871"/>
                <a:gd name="connsiteY20" fmla="*/ 163175 h 252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20871" h="2529981">
                  <a:moveTo>
                    <a:pt x="1588957" y="163175"/>
                  </a:moveTo>
                  <a:lnTo>
                    <a:pt x="1649359" y="69787"/>
                  </a:lnTo>
                  <a:lnTo>
                    <a:pt x="1541619" y="0"/>
                  </a:lnTo>
                  <a:lnTo>
                    <a:pt x="1481217" y="93219"/>
                  </a:lnTo>
                  <a:lnTo>
                    <a:pt x="1438290" y="159610"/>
                  </a:lnTo>
                  <a:lnTo>
                    <a:pt x="1319522" y="342312"/>
                  </a:lnTo>
                  <a:cubicBezTo>
                    <a:pt x="1338185" y="352669"/>
                    <a:pt x="1356509" y="363536"/>
                    <a:pt x="1374664" y="375252"/>
                  </a:cubicBezTo>
                  <a:cubicBezTo>
                    <a:pt x="1392819" y="386968"/>
                    <a:pt x="1410125" y="399363"/>
                    <a:pt x="1427262" y="412098"/>
                  </a:cubicBezTo>
                  <a:lnTo>
                    <a:pt x="1546031" y="228887"/>
                  </a:lnTo>
                  <a:cubicBezTo>
                    <a:pt x="2094357" y="630922"/>
                    <a:pt x="2213195" y="1401676"/>
                    <a:pt x="1811463" y="1950415"/>
                  </a:cubicBezTo>
                  <a:cubicBezTo>
                    <a:pt x="1442223" y="2454772"/>
                    <a:pt x="753970" y="2602265"/>
                    <a:pt x="210730" y="2293453"/>
                  </a:cubicBezTo>
                  <a:lnTo>
                    <a:pt x="329499" y="2110242"/>
                  </a:lnTo>
                  <a:cubicBezTo>
                    <a:pt x="310835" y="2099884"/>
                    <a:pt x="292511" y="2089017"/>
                    <a:pt x="274356" y="2077301"/>
                  </a:cubicBezTo>
                  <a:cubicBezTo>
                    <a:pt x="256201" y="2065585"/>
                    <a:pt x="238895" y="2053190"/>
                    <a:pt x="221758" y="2040455"/>
                  </a:cubicBezTo>
                  <a:lnTo>
                    <a:pt x="102990" y="2223667"/>
                  </a:lnTo>
                  <a:lnTo>
                    <a:pt x="60403" y="2289378"/>
                  </a:lnTo>
                  <a:lnTo>
                    <a:pt x="0" y="2382767"/>
                  </a:lnTo>
                  <a:lnTo>
                    <a:pt x="107740" y="2452554"/>
                  </a:lnTo>
                  <a:lnTo>
                    <a:pt x="168482" y="2358656"/>
                  </a:lnTo>
                  <a:cubicBezTo>
                    <a:pt x="794415" y="2720101"/>
                    <a:pt x="1594623" y="2505310"/>
                    <a:pt x="1955797" y="1878906"/>
                  </a:cubicBezTo>
                  <a:cubicBezTo>
                    <a:pt x="2291059" y="1297443"/>
                    <a:pt x="2132624" y="556433"/>
                    <a:pt x="1588957" y="163175"/>
                  </a:cubicBezTo>
                  <a:close/>
                </a:path>
              </a:pathLst>
            </a:custGeom>
            <a:solidFill>
              <a:schemeClr val="accent3"/>
            </a:solidFill>
            <a:ln w="1696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B4995D8D-0C6F-2247-817A-2A032A190283}"/>
                </a:ext>
              </a:extLst>
            </p:cNvPr>
            <p:cNvSpPr/>
            <p:nvPr/>
          </p:nvSpPr>
          <p:spPr>
            <a:xfrm>
              <a:off x="7012095" y="3494383"/>
              <a:ext cx="2019069" cy="2020589"/>
            </a:xfrm>
            <a:custGeom>
              <a:avLst/>
              <a:gdLst>
                <a:gd name="connsiteX0" fmla="*/ 516596 w 2019069"/>
                <a:gd name="connsiteY0" fmla="*/ 1897302 h 2020588"/>
                <a:gd name="connsiteX1" fmla="*/ 1895397 w 2019069"/>
                <a:gd name="connsiteY1" fmla="*/ 1508480 h 2020588"/>
                <a:gd name="connsiteX2" fmla="*/ 1615886 w 2019069"/>
                <a:gd name="connsiteY2" fmla="*/ 199328 h 2020588"/>
                <a:gd name="connsiteX3" fmla="*/ 1563288 w 2019069"/>
                <a:gd name="connsiteY3" fmla="*/ 162482 h 2020588"/>
                <a:gd name="connsiteX4" fmla="*/ 1508146 w 2019069"/>
                <a:gd name="connsiteY4" fmla="*/ 129541 h 2020588"/>
                <a:gd name="connsiteX5" fmla="*/ 129345 w 2019069"/>
                <a:gd name="connsiteY5" fmla="*/ 518364 h 2020588"/>
                <a:gd name="connsiteX6" fmla="*/ 408856 w 2019069"/>
                <a:gd name="connsiteY6" fmla="*/ 1827515 h 2020588"/>
                <a:gd name="connsiteX7" fmla="*/ 461453 w 2019069"/>
                <a:gd name="connsiteY7" fmla="*/ 1864361 h 2020588"/>
                <a:gd name="connsiteX8" fmla="*/ 516596 w 2019069"/>
                <a:gd name="connsiteY8" fmla="*/ 1897302 h 202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069" h="2020588">
                  <a:moveTo>
                    <a:pt x="516596" y="1897302"/>
                  </a:moveTo>
                  <a:cubicBezTo>
                    <a:pt x="1004631" y="2170964"/>
                    <a:pt x="1621941" y="1996882"/>
                    <a:pt x="1895397" y="1508480"/>
                  </a:cubicBezTo>
                  <a:cubicBezTo>
                    <a:pt x="2144355" y="1063831"/>
                    <a:pt x="2024686" y="503331"/>
                    <a:pt x="1615886" y="199328"/>
                  </a:cubicBezTo>
                  <a:cubicBezTo>
                    <a:pt x="1598919" y="186593"/>
                    <a:pt x="1581952" y="174198"/>
                    <a:pt x="1563288" y="162482"/>
                  </a:cubicBezTo>
                  <a:cubicBezTo>
                    <a:pt x="1544625" y="150766"/>
                    <a:pt x="1526810" y="139899"/>
                    <a:pt x="1508146" y="129541"/>
                  </a:cubicBezTo>
                  <a:cubicBezTo>
                    <a:pt x="1020111" y="-144120"/>
                    <a:pt x="402801" y="29962"/>
                    <a:pt x="129345" y="518364"/>
                  </a:cubicBezTo>
                  <a:cubicBezTo>
                    <a:pt x="-119613" y="963013"/>
                    <a:pt x="56" y="1523513"/>
                    <a:pt x="408856" y="1827515"/>
                  </a:cubicBezTo>
                  <a:cubicBezTo>
                    <a:pt x="425823" y="1840250"/>
                    <a:pt x="442790" y="1852645"/>
                    <a:pt x="461453" y="1864361"/>
                  </a:cubicBezTo>
                  <a:cubicBezTo>
                    <a:pt x="480117" y="1876077"/>
                    <a:pt x="497932" y="1886944"/>
                    <a:pt x="516596" y="1897302"/>
                  </a:cubicBezTo>
                  <a:close/>
                </a:path>
              </a:pathLst>
            </a:custGeom>
            <a:solidFill>
              <a:schemeClr val="accent4"/>
            </a:solidFill>
            <a:ln w="1696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4EC61420-B479-EB49-AA9F-72F4711703D4}"/>
                </a:ext>
              </a:extLst>
            </p:cNvPr>
            <p:cNvSpPr/>
            <p:nvPr/>
          </p:nvSpPr>
          <p:spPr>
            <a:xfrm>
              <a:off x="3758970" y="3653809"/>
              <a:ext cx="1798499" cy="2546961"/>
            </a:xfrm>
            <a:custGeom>
              <a:avLst/>
              <a:gdLst>
                <a:gd name="connsiteX0" fmla="*/ 0 w 1798498"/>
                <a:gd name="connsiteY0" fmla="*/ 0 h 2546960"/>
                <a:gd name="connsiteX1" fmla="*/ 1802910 w 1798498"/>
                <a:gd name="connsiteY1" fmla="*/ 0 h 2546960"/>
                <a:gd name="connsiteX2" fmla="*/ 1802910 w 1798498"/>
                <a:gd name="connsiteY2" fmla="*/ 2547470 h 2546960"/>
                <a:gd name="connsiteX3" fmla="*/ 0 w 1798498"/>
                <a:gd name="connsiteY3" fmla="*/ 2547470 h 2546960"/>
              </a:gdLst>
              <a:ahLst/>
              <a:cxnLst>
                <a:cxn ang="0">
                  <a:pos x="connsiteX0" y="connsiteY0"/>
                </a:cxn>
                <a:cxn ang="0">
                  <a:pos x="connsiteX1" y="connsiteY1"/>
                </a:cxn>
                <a:cxn ang="0">
                  <a:pos x="connsiteX2" y="connsiteY2"/>
                </a:cxn>
                <a:cxn ang="0">
                  <a:pos x="connsiteX3" y="connsiteY3"/>
                </a:cxn>
              </a:cxnLst>
              <a:rect l="l" t="t" r="r" b="b"/>
              <a:pathLst>
                <a:path w="1798498" h="2546960">
                  <a:moveTo>
                    <a:pt x="0" y="0"/>
                  </a:moveTo>
                  <a:lnTo>
                    <a:pt x="1802910" y="0"/>
                  </a:lnTo>
                  <a:lnTo>
                    <a:pt x="1802910" y="2547470"/>
                  </a:lnTo>
                  <a:lnTo>
                    <a:pt x="0" y="2547470"/>
                  </a:lnTo>
                  <a:close/>
                </a:path>
              </a:pathLst>
            </a:custGeom>
            <a:solidFill>
              <a:srgbClr val="F3F2F8"/>
            </a:solidFill>
            <a:ln w="1696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7702C269-E5D2-CD43-9788-02F5190DA97C}"/>
                </a:ext>
              </a:extLst>
            </p:cNvPr>
            <p:cNvSpPr/>
            <p:nvPr/>
          </p:nvSpPr>
          <p:spPr>
            <a:xfrm>
              <a:off x="3957823" y="3897977"/>
              <a:ext cx="33934" cy="33959"/>
            </a:xfrm>
            <a:custGeom>
              <a:avLst/>
              <a:gdLst>
                <a:gd name="connsiteX0" fmla="*/ 0 w 33933"/>
                <a:gd name="connsiteY0" fmla="*/ 0 h 33959"/>
                <a:gd name="connsiteX1" fmla="*/ 48017 w 33933"/>
                <a:gd name="connsiteY1" fmla="*/ 0 h 33959"/>
                <a:gd name="connsiteX2" fmla="*/ 48017 w 33933"/>
                <a:gd name="connsiteY2" fmla="*/ 48053 h 33959"/>
                <a:gd name="connsiteX3" fmla="*/ 0 w 33933"/>
                <a:gd name="connsiteY3" fmla="*/ 48053 h 33959"/>
              </a:gdLst>
              <a:ahLst/>
              <a:cxnLst>
                <a:cxn ang="0">
                  <a:pos x="connsiteX0" y="connsiteY0"/>
                </a:cxn>
                <a:cxn ang="0">
                  <a:pos x="connsiteX1" y="connsiteY1"/>
                </a:cxn>
                <a:cxn ang="0">
                  <a:pos x="connsiteX2" y="connsiteY2"/>
                </a:cxn>
                <a:cxn ang="0">
                  <a:pos x="connsiteX3" y="connsiteY3"/>
                </a:cxn>
              </a:cxnLst>
              <a:rect l="l" t="t" r="r" b="b"/>
              <a:pathLst>
                <a:path w="33933" h="33959">
                  <a:moveTo>
                    <a:pt x="0" y="0"/>
                  </a:moveTo>
                  <a:lnTo>
                    <a:pt x="48017" y="0"/>
                  </a:lnTo>
                  <a:lnTo>
                    <a:pt x="48017" y="48053"/>
                  </a:lnTo>
                  <a:lnTo>
                    <a:pt x="0" y="48053"/>
                  </a:lnTo>
                  <a:close/>
                </a:path>
              </a:pathLst>
            </a:custGeom>
            <a:solidFill>
              <a:schemeClr val="accent5"/>
            </a:solidFill>
            <a:ln w="1696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DC5AD2F8-5971-A445-9B1C-0063321AA483}"/>
                </a:ext>
              </a:extLst>
            </p:cNvPr>
            <p:cNvSpPr/>
            <p:nvPr/>
          </p:nvSpPr>
          <p:spPr>
            <a:xfrm>
              <a:off x="4110017" y="3897977"/>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chemeClr val="accent5"/>
            </a:solidFill>
            <a:ln w="1696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C82B17AE-E0CC-B24A-BFE9-B1DF1DF1B0BE}"/>
                </a:ext>
              </a:extLst>
            </p:cNvPr>
            <p:cNvSpPr/>
            <p:nvPr/>
          </p:nvSpPr>
          <p:spPr>
            <a:xfrm>
              <a:off x="4110017" y="4027363"/>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chemeClr val="accent5">
                <a:lumMod val="20000"/>
                <a:lumOff val="80000"/>
              </a:schemeClr>
            </a:solidFill>
            <a:ln w="1696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989B670-AE72-1240-AAA4-5D796FB0CCAE}"/>
                </a:ext>
              </a:extLst>
            </p:cNvPr>
            <p:cNvSpPr/>
            <p:nvPr/>
          </p:nvSpPr>
          <p:spPr>
            <a:xfrm>
              <a:off x="4110017" y="4156749"/>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chemeClr val="accent5">
                <a:lumMod val="20000"/>
                <a:lumOff val="80000"/>
              </a:schemeClr>
            </a:solidFill>
            <a:ln w="1696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6B970E10-1D14-0947-9A4E-9A875C575FF5}"/>
                </a:ext>
              </a:extLst>
            </p:cNvPr>
            <p:cNvSpPr/>
            <p:nvPr/>
          </p:nvSpPr>
          <p:spPr>
            <a:xfrm>
              <a:off x="3957823" y="4329942"/>
              <a:ext cx="33934" cy="33959"/>
            </a:xfrm>
            <a:custGeom>
              <a:avLst/>
              <a:gdLst>
                <a:gd name="connsiteX0" fmla="*/ 0 w 33933"/>
                <a:gd name="connsiteY0" fmla="*/ 0 h 33959"/>
                <a:gd name="connsiteX1" fmla="*/ 48017 w 33933"/>
                <a:gd name="connsiteY1" fmla="*/ 0 h 33959"/>
                <a:gd name="connsiteX2" fmla="*/ 48017 w 33933"/>
                <a:gd name="connsiteY2" fmla="*/ 48053 h 33959"/>
                <a:gd name="connsiteX3" fmla="*/ 0 w 33933"/>
                <a:gd name="connsiteY3" fmla="*/ 48053 h 33959"/>
              </a:gdLst>
              <a:ahLst/>
              <a:cxnLst>
                <a:cxn ang="0">
                  <a:pos x="connsiteX0" y="connsiteY0"/>
                </a:cxn>
                <a:cxn ang="0">
                  <a:pos x="connsiteX1" y="connsiteY1"/>
                </a:cxn>
                <a:cxn ang="0">
                  <a:pos x="connsiteX2" y="connsiteY2"/>
                </a:cxn>
                <a:cxn ang="0">
                  <a:pos x="connsiteX3" y="connsiteY3"/>
                </a:cxn>
              </a:cxnLst>
              <a:rect l="l" t="t" r="r" b="b"/>
              <a:pathLst>
                <a:path w="33933" h="33959">
                  <a:moveTo>
                    <a:pt x="0" y="0"/>
                  </a:moveTo>
                  <a:lnTo>
                    <a:pt x="48017" y="0"/>
                  </a:lnTo>
                  <a:lnTo>
                    <a:pt x="48017" y="48053"/>
                  </a:lnTo>
                  <a:lnTo>
                    <a:pt x="0" y="48053"/>
                  </a:lnTo>
                  <a:close/>
                </a:path>
              </a:pathLst>
            </a:custGeom>
            <a:solidFill>
              <a:schemeClr val="accent5"/>
            </a:solidFill>
            <a:ln w="16964"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219094F2-2395-6C4F-A793-33E1553C6990}"/>
                </a:ext>
              </a:extLst>
            </p:cNvPr>
            <p:cNvSpPr/>
            <p:nvPr/>
          </p:nvSpPr>
          <p:spPr>
            <a:xfrm>
              <a:off x="4110017" y="4329942"/>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chemeClr val="accent5"/>
            </a:solidFill>
            <a:ln w="16964"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B91B447E-0BB0-6F42-AC9A-FD65762546C8}"/>
                </a:ext>
              </a:extLst>
            </p:cNvPr>
            <p:cNvSpPr/>
            <p:nvPr/>
          </p:nvSpPr>
          <p:spPr>
            <a:xfrm>
              <a:off x="4110017" y="4459327"/>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chemeClr val="accent5">
                <a:lumMod val="20000"/>
                <a:lumOff val="80000"/>
              </a:schemeClr>
            </a:solidFill>
            <a:ln w="16964"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274D520B-F011-7049-8DCC-81559CDA498D}"/>
                </a:ext>
              </a:extLst>
            </p:cNvPr>
            <p:cNvSpPr/>
            <p:nvPr/>
          </p:nvSpPr>
          <p:spPr>
            <a:xfrm>
              <a:off x="4110017" y="4588713"/>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chemeClr val="accent5">
                <a:lumMod val="20000"/>
                <a:lumOff val="80000"/>
              </a:schemeClr>
            </a:solidFill>
            <a:ln w="16964"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3FBEE83B-0762-F44D-8E2F-E5200216ED03}"/>
                </a:ext>
              </a:extLst>
            </p:cNvPr>
            <p:cNvSpPr/>
            <p:nvPr/>
          </p:nvSpPr>
          <p:spPr>
            <a:xfrm>
              <a:off x="3957823" y="4761737"/>
              <a:ext cx="33934" cy="33959"/>
            </a:xfrm>
            <a:custGeom>
              <a:avLst/>
              <a:gdLst>
                <a:gd name="connsiteX0" fmla="*/ 0 w 33933"/>
                <a:gd name="connsiteY0" fmla="*/ 0 h 33959"/>
                <a:gd name="connsiteX1" fmla="*/ 48017 w 33933"/>
                <a:gd name="connsiteY1" fmla="*/ 0 h 33959"/>
                <a:gd name="connsiteX2" fmla="*/ 48017 w 33933"/>
                <a:gd name="connsiteY2" fmla="*/ 48053 h 33959"/>
                <a:gd name="connsiteX3" fmla="*/ 0 w 33933"/>
                <a:gd name="connsiteY3" fmla="*/ 48053 h 33959"/>
              </a:gdLst>
              <a:ahLst/>
              <a:cxnLst>
                <a:cxn ang="0">
                  <a:pos x="connsiteX0" y="connsiteY0"/>
                </a:cxn>
                <a:cxn ang="0">
                  <a:pos x="connsiteX1" y="connsiteY1"/>
                </a:cxn>
                <a:cxn ang="0">
                  <a:pos x="connsiteX2" y="connsiteY2"/>
                </a:cxn>
                <a:cxn ang="0">
                  <a:pos x="connsiteX3" y="connsiteY3"/>
                </a:cxn>
              </a:cxnLst>
              <a:rect l="l" t="t" r="r" b="b"/>
              <a:pathLst>
                <a:path w="33933" h="33959">
                  <a:moveTo>
                    <a:pt x="0" y="0"/>
                  </a:moveTo>
                  <a:lnTo>
                    <a:pt x="48017" y="0"/>
                  </a:lnTo>
                  <a:lnTo>
                    <a:pt x="48017" y="48053"/>
                  </a:lnTo>
                  <a:lnTo>
                    <a:pt x="0" y="48053"/>
                  </a:lnTo>
                  <a:close/>
                </a:path>
              </a:pathLst>
            </a:custGeom>
            <a:solidFill>
              <a:schemeClr val="accent5"/>
            </a:solidFill>
            <a:ln w="16964"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E47D751E-5DB2-4C44-8172-6F748424099B}"/>
                </a:ext>
              </a:extLst>
            </p:cNvPr>
            <p:cNvSpPr/>
            <p:nvPr/>
          </p:nvSpPr>
          <p:spPr>
            <a:xfrm>
              <a:off x="4110017" y="4761737"/>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chemeClr val="accent5"/>
            </a:solidFill>
            <a:ln w="16964"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FED415CB-2A10-384F-8466-71933BB4F0A8}"/>
                </a:ext>
              </a:extLst>
            </p:cNvPr>
            <p:cNvSpPr/>
            <p:nvPr/>
          </p:nvSpPr>
          <p:spPr>
            <a:xfrm>
              <a:off x="4110017" y="4891122"/>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chemeClr val="accent5">
                <a:lumMod val="20000"/>
                <a:lumOff val="80000"/>
              </a:schemeClr>
            </a:solidFill>
            <a:ln w="16964"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3F7E3D51-62EF-DF4E-8D63-E9F6B190FA58}"/>
                </a:ext>
              </a:extLst>
            </p:cNvPr>
            <p:cNvSpPr/>
            <p:nvPr/>
          </p:nvSpPr>
          <p:spPr>
            <a:xfrm>
              <a:off x="4110017" y="5020508"/>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chemeClr val="accent5">
                <a:lumMod val="20000"/>
                <a:lumOff val="80000"/>
              </a:schemeClr>
            </a:solidFill>
            <a:ln w="16964"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4813DD9D-55DE-8241-8822-FB627C497178}"/>
                </a:ext>
              </a:extLst>
            </p:cNvPr>
            <p:cNvSpPr/>
            <p:nvPr/>
          </p:nvSpPr>
          <p:spPr>
            <a:xfrm>
              <a:off x="3957823" y="5625666"/>
              <a:ext cx="33934" cy="33959"/>
            </a:xfrm>
            <a:custGeom>
              <a:avLst/>
              <a:gdLst>
                <a:gd name="connsiteX0" fmla="*/ 0 w 33933"/>
                <a:gd name="connsiteY0" fmla="*/ 0 h 33959"/>
                <a:gd name="connsiteX1" fmla="*/ 48017 w 33933"/>
                <a:gd name="connsiteY1" fmla="*/ 0 h 33959"/>
                <a:gd name="connsiteX2" fmla="*/ 48017 w 33933"/>
                <a:gd name="connsiteY2" fmla="*/ 48053 h 33959"/>
                <a:gd name="connsiteX3" fmla="*/ 0 w 33933"/>
                <a:gd name="connsiteY3" fmla="*/ 48053 h 33959"/>
              </a:gdLst>
              <a:ahLst/>
              <a:cxnLst>
                <a:cxn ang="0">
                  <a:pos x="connsiteX0" y="connsiteY0"/>
                </a:cxn>
                <a:cxn ang="0">
                  <a:pos x="connsiteX1" y="connsiteY1"/>
                </a:cxn>
                <a:cxn ang="0">
                  <a:pos x="connsiteX2" y="connsiteY2"/>
                </a:cxn>
                <a:cxn ang="0">
                  <a:pos x="connsiteX3" y="connsiteY3"/>
                </a:cxn>
              </a:cxnLst>
              <a:rect l="l" t="t" r="r" b="b"/>
              <a:pathLst>
                <a:path w="33933" h="33959">
                  <a:moveTo>
                    <a:pt x="0" y="0"/>
                  </a:moveTo>
                  <a:lnTo>
                    <a:pt x="48017" y="0"/>
                  </a:lnTo>
                  <a:lnTo>
                    <a:pt x="48017" y="48053"/>
                  </a:lnTo>
                  <a:lnTo>
                    <a:pt x="0" y="48053"/>
                  </a:lnTo>
                  <a:close/>
                </a:path>
              </a:pathLst>
            </a:custGeom>
            <a:solidFill>
              <a:srgbClr val="9797FB"/>
            </a:solidFill>
            <a:ln w="16964"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41EE539F-5594-FB40-A1B6-A0CC7783434D}"/>
                </a:ext>
              </a:extLst>
            </p:cNvPr>
            <p:cNvSpPr/>
            <p:nvPr/>
          </p:nvSpPr>
          <p:spPr>
            <a:xfrm>
              <a:off x="4110017" y="5625666"/>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rgbClr val="9797FB"/>
            </a:solidFill>
            <a:ln w="16964"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224A35C-EFC5-F34F-B095-461EEFAF3890}"/>
                </a:ext>
              </a:extLst>
            </p:cNvPr>
            <p:cNvSpPr/>
            <p:nvPr/>
          </p:nvSpPr>
          <p:spPr>
            <a:xfrm>
              <a:off x="4110017" y="5755051"/>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rgbClr val="CFD4FA"/>
            </a:solidFill>
            <a:ln w="16964"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736D82F6-F0FC-E242-A340-B0CEEA6CDCCF}"/>
                </a:ext>
              </a:extLst>
            </p:cNvPr>
            <p:cNvSpPr/>
            <p:nvPr/>
          </p:nvSpPr>
          <p:spPr>
            <a:xfrm>
              <a:off x="4110017" y="5884267"/>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rgbClr val="CFD4FA"/>
            </a:solidFill>
            <a:ln w="16964"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B82C01-BCEA-0244-ADBB-1FB2AA546D77}"/>
                </a:ext>
              </a:extLst>
            </p:cNvPr>
            <p:cNvSpPr/>
            <p:nvPr/>
          </p:nvSpPr>
          <p:spPr>
            <a:xfrm>
              <a:off x="3957823" y="5193701"/>
              <a:ext cx="33934" cy="33959"/>
            </a:xfrm>
            <a:custGeom>
              <a:avLst/>
              <a:gdLst>
                <a:gd name="connsiteX0" fmla="*/ 0 w 33933"/>
                <a:gd name="connsiteY0" fmla="*/ 0 h 33959"/>
                <a:gd name="connsiteX1" fmla="*/ 48017 w 33933"/>
                <a:gd name="connsiteY1" fmla="*/ 0 h 33959"/>
                <a:gd name="connsiteX2" fmla="*/ 48017 w 33933"/>
                <a:gd name="connsiteY2" fmla="*/ 48053 h 33959"/>
                <a:gd name="connsiteX3" fmla="*/ 0 w 33933"/>
                <a:gd name="connsiteY3" fmla="*/ 48053 h 33959"/>
              </a:gdLst>
              <a:ahLst/>
              <a:cxnLst>
                <a:cxn ang="0">
                  <a:pos x="connsiteX0" y="connsiteY0"/>
                </a:cxn>
                <a:cxn ang="0">
                  <a:pos x="connsiteX1" y="connsiteY1"/>
                </a:cxn>
                <a:cxn ang="0">
                  <a:pos x="connsiteX2" y="connsiteY2"/>
                </a:cxn>
                <a:cxn ang="0">
                  <a:pos x="connsiteX3" y="connsiteY3"/>
                </a:cxn>
              </a:cxnLst>
              <a:rect l="l" t="t" r="r" b="b"/>
              <a:pathLst>
                <a:path w="33933" h="33959">
                  <a:moveTo>
                    <a:pt x="0" y="0"/>
                  </a:moveTo>
                  <a:lnTo>
                    <a:pt x="48017" y="0"/>
                  </a:lnTo>
                  <a:lnTo>
                    <a:pt x="48017" y="48053"/>
                  </a:lnTo>
                  <a:lnTo>
                    <a:pt x="0" y="48053"/>
                  </a:lnTo>
                  <a:close/>
                </a:path>
              </a:pathLst>
            </a:custGeom>
            <a:solidFill>
              <a:srgbClr val="9797FB"/>
            </a:solidFill>
            <a:ln w="16964"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0B73DBA-5E5D-AB4B-9298-518EF34D7FD5}"/>
                </a:ext>
              </a:extLst>
            </p:cNvPr>
            <p:cNvSpPr/>
            <p:nvPr/>
          </p:nvSpPr>
          <p:spPr>
            <a:xfrm>
              <a:off x="4110017" y="5193701"/>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chemeClr val="accent5"/>
            </a:solidFill>
            <a:ln w="16964"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84BE743C-C9CD-B140-89D2-B2A0563B0DB0}"/>
                </a:ext>
              </a:extLst>
            </p:cNvPr>
            <p:cNvSpPr/>
            <p:nvPr/>
          </p:nvSpPr>
          <p:spPr>
            <a:xfrm>
              <a:off x="4110017" y="5323087"/>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chemeClr val="accent5">
                <a:lumMod val="20000"/>
                <a:lumOff val="80000"/>
              </a:schemeClr>
            </a:solidFill>
            <a:ln w="16964"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8C7A0B6D-A2FD-9945-96FC-FBE0E3884CD1}"/>
                </a:ext>
              </a:extLst>
            </p:cNvPr>
            <p:cNvSpPr/>
            <p:nvPr/>
          </p:nvSpPr>
          <p:spPr>
            <a:xfrm>
              <a:off x="4110017" y="5452472"/>
              <a:ext cx="1238589" cy="33959"/>
            </a:xfrm>
            <a:custGeom>
              <a:avLst/>
              <a:gdLst>
                <a:gd name="connsiteX0" fmla="*/ 0 w 1238588"/>
                <a:gd name="connsiteY0" fmla="*/ 0 h 33959"/>
                <a:gd name="connsiteX1" fmla="*/ 1252841 w 1238588"/>
                <a:gd name="connsiteY1" fmla="*/ 0 h 33959"/>
                <a:gd name="connsiteX2" fmla="*/ 1252841 w 1238588"/>
                <a:gd name="connsiteY2" fmla="*/ 48053 h 33959"/>
                <a:gd name="connsiteX3" fmla="*/ 0 w 1238588"/>
                <a:gd name="connsiteY3" fmla="*/ 48053 h 33959"/>
              </a:gdLst>
              <a:ahLst/>
              <a:cxnLst>
                <a:cxn ang="0">
                  <a:pos x="connsiteX0" y="connsiteY0"/>
                </a:cxn>
                <a:cxn ang="0">
                  <a:pos x="connsiteX1" y="connsiteY1"/>
                </a:cxn>
                <a:cxn ang="0">
                  <a:pos x="connsiteX2" y="connsiteY2"/>
                </a:cxn>
                <a:cxn ang="0">
                  <a:pos x="connsiteX3" y="connsiteY3"/>
                </a:cxn>
              </a:cxnLst>
              <a:rect l="l" t="t" r="r" b="b"/>
              <a:pathLst>
                <a:path w="1238588" h="33959">
                  <a:moveTo>
                    <a:pt x="0" y="0"/>
                  </a:moveTo>
                  <a:lnTo>
                    <a:pt x="1252841" y="0"/>
                  </a:lnTo>
                  <a:lnTo>
                    <a:pt x="1252841" y="48053"/>
                  </a:lnTo>
                  <a:lnTo>
                    <a:pt x="0" y="48053"/>
                  </a:lnTo>
                  <a:close/>
                </a:path>
              </a:pathLst>
            </a:custGeom>
            <a:solidFill>
              <a:srgbClr val="CFD4FA"/>
            </a:solidFill>
            <a:ln w="16964"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8B62D2BD-3383-FC40-BA97-464476AC34A2}"/>
                </a:ext>
              </a:extLst>
            </p:cNvPr>
            <p:cNvSpPr/>
            <p:nvPr/>
          </p:nvSpPr>
          <p:spPr>
            <a:xfrm>
              <a:off x="6198311" y="3891865"/>
              <a:ext cx="16967" cy="407514"/>
            </a:xfrm>
            <a:custGeom>
              <a:avLst/>
              <a:gdLst>
                <a:gd name="connsiteX0" fmla="*/ 0 w 0"/>
                <a:gd name="connsiteY0" fmla="*/ 418041 h 407513"/>
                <a:gd name="connsiteX1" fmla="*/ 0 w 0"/>
                <a:gd name="connsiteY1" fmla="*/ 0 h 407513"/>
              </a:gdLst>
              <a:ahLst/>
              <a:cxnLst>
                <a:cxn ang="0">
                  <a:pos x="connsiteX0" y="connsiteY0"/>
                </a:cxn>
                <a:cxn ang="0">
                  <a:pos x="connsiteX1" y="connsiteY1"/>
                </a:cxn>
              </a:cxnLst>
              <a:rect l="l" t="t" r="r" b="b"/>
              <a:pathLst>
                <a:path h="407513">
                  <a:moveTo>
                    <a:pt x="0" y="418041"/>
                  </a:moveTo>
                  <a:lnTo>
                    <a:pt x="0" y="0"/>
                  </a:lnTo>
                </a:path>
              </a:pathLst>
            </a:custGeom>
            <a:ln w="16455" cap="flat">
              <a:solidFill>
                <a:schemeClr val="accent4">
                  <a:lumMod val="20000"/>
                  <a:lumOff val="80000"/>
                </a:schemeClr>
              </a:solid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C0C0B4EE-3256-8B42-BBB9-FCB5654F3FC9}"/>
                </a:ext>
              </a:extLst>
            </p:cNvPr>
            <p:cNvSpPr/>
            <p:nvPr/>
          </p:nvSpPr>
          <p:spPr>
            <a:xfrm>
              <a:off x="6429571" y="3891865"/>
              <a:ext cx="16967" cy="407514"/>
            </a:xfrm>
            <a:custGeom>
              <a:avLst/>
              <a:gdLst>
                <a:gd name="connsiteX0" fmla="*/ 0 w 0"/>
                <a:gd name="connsiteY0" fmla="*/ 418041 h 407513"/>
                <a:gd name="connsiteX1" fmla="*/ 0 w 0"/>
                <a:gd name="connsiteY1" fmla="*/ 0 h 407513"/>
              </a:gdLst>
              <a:ahLst/>
              <a:cxnLst>
                <a:cxn ang="0">
                  <a:pos x="connsiteX0" y="connsiteY0"/>
                </a:cxn>
                <a:cxn ang="0">
                  <a:pos x="connsiteX1" y="connsiteY1"/>
                </a:cxn>
              </a:cxnLst>
              <a:rect l="l" t="t" r="r" b="b"/>
              <a:pathLst>
                <a:path h="407513">
                  <a:moveTo>
                    <a:pt x="0" y="418041"/>
                  </a:moveTo>
                  <a:lnTo>
                    <a:pt x="0" y="0"/>
                  </a:lnTo>
                </a:path>
              </a:pathLst>
            </a:custGeom>
            <a:ln w="16455" cap="flat">
              <a:solidFill>
                <a:schemeClr val="accent4">
                  <a:lumMod val="20000"/>
                  <a:lumOff val="80000"/>
                </a:schemeClr>
              </a:solid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A874A942-6139-4945-9CDC-C2520EA718A7}"/>
                </a:ext>
              </a:extLst>
            </p:cNvPr>
            <p:cNvSpPr/>
            <p:nvPr/>
          </p:nvSpPr>
          <p:spPr>
            <a:xfrm>
              <a:off x="6442127" y="5623458"/>
              <a:ext cx="1476126" cy="577311"/>
            </a:xfrm>
            <a:custGeom>
              <a:avLst/>
              <a:gdLst>
                <a:gd name="connsiteX0" fmla="*/ 1490379 w 1476126"/>
                <a:gd name="connsiteY0" fmla="*/ 577821 h 577311"/>
                <a:gd name="connsiteX1" fmla="*/ 0 w 1476126"/>
                <a:gd name="connsiteY1" fmla="*/ 577821 h 577311"/>
                <a:gd name="connsiteX2" fmla="*/ 0 w 1476126"/>
                <a:gd name="connsiteY2" fmla="*/ 0 h 577311"/>
                <a:gd name="connsiteX3" fmla="*/ 1490379 w 1476126"/>
                <a:gd name="connsiteY3" fmla="*/ 0 h 577311"/>
              </a:gdLst>
              <a:ahLst/>
              <a:cxnLst>
                <a:cxn ang="0">
                  <a:pos x="connsiteX0" y="connsiteY0"/>
                </a:cxn>
                <a:cxn ang="0">
                  <a:pos x="connsiteX1" y="connsiteY1"/>
                </a:cxn>
                <a:cxn ang="0">
                  <a:pos x="connsiteX2" y="connsiteY2"/>
                </a:cxn>
                <a:cxn ang="0">
                  <a:pos x="connsiteX3" y="connsiteY3"/>
                </a:cxn>
              </a:cxnLst>
              <a:rect l="l" t="t" r="r" b="b"/>
              <a:pathLst>
                <a:path w="1476126" h="577311">
                  <a:moveTo>
                    <a:pt x="1490379" y="577821"/>
                  </a:moveTo>
                  <a:lnTo>
                    <a:pt x="0" y="577821"/>
                  </a:lnTo>
                  <a:lnTo>
                    <a:pt x="0" y="0"/>
                  </a:lnTo>
                  <a:lnTo>
                    <a:pt x="1490379" y="0"/>
                  </a:lnTo>
                  <a:close/>
                </a:path>
              </a:pathLst>
            </a:custGeom>
            <a:solidFill>
              <a:schemeClr val="accent4"/>
            </a:solidFill>
            <a:ln w="16964"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EA85927F-0A18-2F4E-B69D-FFFFC26DA682}"/>
                </a:ext>
              </a:extLst>
            </p:cNvPr>
            <p:cNvSpPr/>
            <p:nvPr/>
          </p:nvSpPr>
          <p:spPr>
            <a:xfrm>
              <a:off x="5039467" y="5702414"/>
              <a:ext cx="1391291" cy="407514"/>
            </a:xfrm>
            <a:custGeom>
              <a:avLst/>
              <a:gdLst>
                <a:gd name="connsiteX0" fmla="*/ 1402659 w 1391291"/>
                <a:gd name="connsiteY0" fmla="*/ 419739 h 407513"/>
                <a:gd name="connsiteX1" fmla="*/ 0 w 1391291"/>
                <a:gd name="connsiteY1" fmla="*/ 419739 h 407513"/>
                <a:gd name="connsiteX2" fmla="*/ 0 w 1391291"/>
                <a:gd name="connsiteY2" fmla="*/ 0 h 407513"/>
                <a:gd name="connsiteX3" fmla="*/ 1402659 w 1391291"/>
                <a:gd name="connsiteY3" fmla="*/ 0 h 407513"/>
              </a:gdLst>
              <a:ahLst/>
              <a:cxnLst>
                <a:cxn ang="0">
                  <a:pos x="connsiteX0" y="connsiteY0"/>
                </a:cxn>
                <a:cxn ang="0">
                  <a:pos x="connsiteX1" y="connsiteY1"/>
                </a:cxn>
                <a:cxn ang="0">
                  <a:pos x="connsiteX2" y="connsiteY2"/>
                </a:cxn>
                <a:cxn ang="0">
                  <a:pos x="connsiteX3" y="connsiteY3"/>
                </a:cxn>
              </a:cxnLst>
              <a:rect l="l" t="t" r="r" b="b"/>
              <a:pathLst>
                <a:path w="1391291" h="407513">
                  <a:moveTo>
                    <a:pt x="1402659" y="419739"/>
                  </a:moveTo>
                  <a:lnTo>
                    <a:pt x="0" y="419739"/>
                  </a:lnTo>
                  <a:lnTo>
                    <a:pt x="0" y="0"/>
                  </a:lnTo>
                  <a:lnTo>
                    <a:pt x="1402659" y="0"/>
                  </a:lnTo>
                  <a:close/>
                </a:path>
              </a:pathLst>
            </a:custGeom>
            <a:solidFill>
              <a:srgbClr val="F3F2F8"/>
            </a:solidFill>
            <a:ln w="16964"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21BB201F-C7AB-4C4A-8DF6-26D1BFE0CAB8}"/>
                </a:ext>
              </a:extLst>
            </p:cNvPr>
            <p:cNvSpPr/>
            <p:nvPr/>
          </p:nvSpPr>
          <p:spPr>
            <a:xfrm>
              <a:off x="5039467" y="6043028"/>
              <a:ext cx="1391291" cy="67919"/>
            </a:xfrm>
            <a:custGeom>
              <a:avLst/>
              <a:gdLst>
                <a:gd name="connsiteX0" fmla="*/ 1402659 w 1391291"/>
                <a:gd name="connsiteY0" fmla="*/ 79126 h 67918"/>
                <a:gd name="connsiteX1" fmla="*/ 0 w 1391291"/>
                <a:gd name="connsiteY1" fmla="*/ 79126 h 67918"/>
                <a:gd name="connsiteX2" fmla="*/ 0 w 1391291"/>
                <a:gd name="connsiteY2" fmla="*/ 0 h 67918"/>
                <a:gd name="connsiteX3" fmla="*/ 1402659 w 1391291"/>
                <a:gd name="connsiteY3" fmla="*/ 0 h 67918"/>
              </a:gdLst>
              <a:ahLst/>
              <a:cxnLst>
                <a:cxn ang="0">
                  <a:pos x="connsiteX0" y="connsiteY0"/>
                </a:cxn>
                <a:cxn ang="0">
                  <a:pos x="connsiteX1" y="connsiteY1"/>
                </a:cxn>
                <a:cxn ang="0">
                  <a:pos x="connsiteX2" y="connsiteY2"/>
                </a:cxn>
                <a:cxn ang="0">
                  <a:pos x="connsiteX3" y="connsiteY3"/>
                </a:cxn>
              </a:cxnLst>
              <a:rect l="l" t="t" r="r" b="b"/>
              <a:pathLst>
                <a:path w="1391291" h="67918">
                  <a:moveTo>
                    <a:pt x="1402659" y="79126"/>
                  </a:moveTo>
                  <a:lnTo>
                    <a:pt x="0" y="79126"/>
                  </a:lnTo>
                  <a:lnTo>
                    <a:pt x="0" y="0"/>
                  </a:lnTo>
                  <a:lnTo>
                    <a:pt x="1402659" y="0"/>
                  </a:lnTo>
                  <a:close/>
                </a:path>
              </a:pathLst>
            </a:custGeom>
            <a:solidFill>
              <a:schemeClr val="accent4">
                <a:lumMod val="20000"/>
                <a:lumOff val="80000"/>
              </a:schemeClr>
            </a:solidFill>
            <a:ln w="16964"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9CCFD2FE-90F7-6E48-AE62-95D85CA3417B}"/>
                </a:ext>
              </a:extLst>
            </p:cNvPr>
            <p:cNvSpPr/>
            <p:nvPr/>
          </p:nvSpPr>
          <p:spPr>
            <a:xfrm>
              <a:off x="4978726" y="5623458"/>
              <a:ext cx="1527027" cy="577311"/>
            </a:xfrm>
            <a:custGeom>
              <a:avLst/>
              <a:gdLst>
                <a:gd name="connsiteX0" fmla="*/ 1463571 w 1527027"/>
                <a:gd name="connsiteY0" fmla="*/ 0 h 577311"/>
                <a:gd name="connsiteX1" fmla="*/ 0 w 1527027"/>
                <a:gd name="connsiteY1" fmla="*/ 0 h 577311"/>
                <a:gd name="connsiteX2" fmla="*/ 0 w 1527027"/>
                <a:gd name="connsiteY2" fmla="*/ 79126 h 577311"/>
                <a:gd name="connsiteX3" fmla="*/ 1463571 w 1527027"/>
                <a:gd name="connsiteY3" fmla="*/ 79126 h 577311"/>
                <a:gd name="connsiteX4" fmla="*/ 1463571 w 1527027"/>
                <a:gd name="connsiteY4" fmla="*/ 498865 h 577311"/>
                <a:gd name="connsiteX5" fmla="*/ 0 w 1527027"/>
                <a:gd name="connsiteY5" fmla="*/ 498865 h 577311"/>
                <a:gd name="connsiteX6" fmla="*/ 0 w 1527027"/>
                <a:gd name="connsiteY6" fmla="*/ 577821 h 577311"/>
                <a:gd name="connsiteX7" fmla="*/ 1463571 w 1527027"/>
                <a:gd name="connsiteY7" fmla="*/ 577821 h 577311"/>
                <a:gd name="connsiteX8" fmla="*/ 1542467 w 1527027"/>
                <a:gd name="connsiteY8" fmla="*/ 577821 h 577311"/>
                <a:gd name="connsiteX9" fmla="*/ 1542467 w 1527027"/>
                <a:gd name="connsiteY9" fmla="*/ 0 h 577311"/>
                <a:gd name="connsiteX10" fmla="*/ 1463571 w 1527027"/>
                <a:gd name="connsiteY10" fmla="*/ 0 h 57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7027" h="577311">
                  <a:moveTo>
                    <a:pt x="1463571" y="0"/>
                  </a:moveTo>
                  <a:lnTo>
                    <a:pt x="0" y="0"/>
                  </a:lnTo>
                  <a:lnTo>
                    <a:pt x="0" y="79126"/>
                  </a:lnTo>
                  <a:lnTo>
                    <a:pt x="1463571" y="79126"/>
                  </a:lnTo>
                  <a:lnTo>
                    <a:pt x="1463571" y="498865"/>
                  </a:lnTo>
                  <a:lnTo>
                    <a:pt x="0" y="498865"/>
                  </a:lnTo>
                  <a:lnTo>
                    <a:pt x="0" y="577821"/>
                  </a:lnTo>
                  <a:lnTo>
                    <a:pt x="1463571" y="577821"/>
                  </a:lnTo>
                  <a:lnTo>
                    <a:pt x="1542467" y="577821"/>
                  </a:lnTo>
                  <a:lnTo>
                    <a:pt x="1542467" y="0"/>
                  </a:lnTo>
                  <a:lnTo>
                    <a:pt x="1463571" y="0"/>
                  </a:lnTo>
                  <a:close/>
                </a:path>
              </a:pathLst>
            </a:custGeom>
            <a:solidFill>
              <a:schemeClr val="accent4"/>
            </a:solidFill>
            <a:ln w="16964"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18C775BF-0841-1644-B975-A8C9D542733F}"/>
                </a:ext>
              </a:extLst>
            </p:cNvPr>
            <p:cNvSpPr/>
            <p:nvPr/>
          </p:nvSpPr>
          <p:spPr>
            <a:xfrm>
              <a:off x="4889479" y="4534378"/>
              <a:ext cx="1985135" cy="407514"/>
            </a:xfrm>
            <a:custGeom>
              <a:avLst/>
              <a:gdLst>
                <a:gd name="connsiteX0" fmla="*/ 0 w 1985135"/>
                <a:gd name="connsiteY0" fmla="*/ 0 h 407513"/>
                <a:gd name="connsiteX1" fmla="*/ 1988529 w 1985135"/>
                <a:gd name="connsiteY1" fmla="*/ 0 h 407513"/>
                <a:gd name="connsiteX2" fmla="*/ 1988529 w 1985135"/>
                <a:gd name="connsiteY2" fmla="*/ 411589 h 407513"/>
                <a:gd name="connsiteX3" fmla="*/ 0 w 1985135"/>
                <a:gd name="connsiteY3" fmla="*/ 411589 h 407513"/>
              </a:gdLst>
              <a:ahLst/>
              <a:cxnLst>
                <a:cxn ang="0">
                  <a:pos x="connsiteX0" y="connsiteY0"/>
                </a:cxn>
                <a:cxn ang="0">
                  <a:pos x="connsiteX1" y="connsiteY1"/>
                </a:cxn>
                <a:cxn ang="0">
                  <a:pos x="connsiteX2" y="connsiteY2"/>
                </a:cxn>
                <a:cxn ang="0">
                  <a:pos x="connsiteX3" y="connsiteY3"/>
                </a:cxn>
              </a:cxnLst>
              <a:rect l="l" t="t" r="r" b="b"/>
              <a:pathLst>
                <a:path w="1985135" h="407513">
                  <a:moveTo>
                    <a:pt x="0" y="0"/>
                  </a:moveTo>
                  <a:lnTo>
                    <a:pt x="1988529" y="0"/>
                  </a:lnTo>
                  <a:lnTo>
                    <a:pt x="1988529" y="411589"/>
                  </a:lnTo>
                  <a:lnTo>
                    <a:pt x="0" y="411589"/>
                  </a:lnTo>
                  <a:close/>
                </a:path>
              </a:pathLst>
            </a:custGeom>
            <a:solidFill>
              <a:srgbClr val="FFD13E"/>
            </a:solidFill>
            <a:ln w="16964"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5BB6B94E-6F78-C04A-83E2-6591CD26A4BB}"/>
                </a:ext>
              </a:extLst>
            </p:cNvPr>
            <p:cNvSpPr/>
            <p:nvPr/>
          </p:nvSpPr>
          <p:spPr>
            <a:xfrm>
              <a:off x="6956904" y="4613503"/>
              <a:ext cx="1001051" cy="237716"/>
            </a:xfrm>
            <a:custGeom>
              <a:avLst/>
              <a:gdLst>
                <a:gd name="connsiteX0" fmla="*/ 0 w 1001051"/>
                <a:gd name="connsiteY0" fmla="*/ 0 h 237716"/>
                <a:gd name="connsiteX1" fmla="*/ 1004105 w 1001051"/>
                <a:gd name="connsiteY1" fmla="*/ 0 h 237716"/>
                <a:gd name="connsiteX2" fmla="*/ 1004105 w 1001051"/>
                <a:gd name="connsiteY2" fmla="*/ 253507 h 237716"/>
                <a:gd name="connsiteX3" fmla="*/ 0 w 1001051"/>
                <a:gd name="connsiteY3" fmla="*/ 253507 h 237716"/>
              </a:gdLst>
              <a:ahLst/>
              <a:cxnLst>
                <a:cxn ang="0">
                  <a:pos x="connsiteX0" y="connsiteY0"/>
                </a:cxn>
                <a:cxn ang="0">
                  <a:pos x="connsiteX1" y="connsiteY1"/>
                </a:cxn>
                <a:cxn ang="0">
                  <a:pos x="connsiteX2" y="connsiteY2"/>
                </a:cxn>
                <a:cxn ang="0">
                  <a:pos x="connsiteX3" y="connsiteY3"/>
                </a:cxn>
              </a:cxnLst>
              <a:rect l="l" t="t" r="r" b="b"/>
              <a:pathLst>
                <a:path w="1001051" h="237716">
                  <a:moveTo>
                    <a:pt x="0" y="0"/>
                  </a:moveTo>
                  <a:lnTo>
                    <a:pt x="1004105" y="0"/>
                  </a:lnTo>
                  <a:lnTo>
                    <a:pt x="1004105" y="253507"/>
                  </a:lnTo>
                  <a:lnTo>
                    <a:pt x="0" y="253507"/>
                  </a:lnTo>
                  <a:close/>
                </a:path>
              </a:pathLst>
            </a:custGeom>
            <a:solidFill>
              <a:srgbClr val="F3F2F8"/>
            </a:solidFill>
            <a:ln w="16964"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9DB80040-7EEA-3640-A8FC-FAE89B8F5B3E}"/>
                </a:ext>
              </a:extLst>
            </p:cNvPr>
            <p:cNvSpPr/>
            <p:nvPr/>
          </p:nvSpPr>
          <p:spPr>
            <a:xfrm>
              <a:off x="6956904" y="4613503"/>
              <a:ext cx="1001051" cy="67919"/>
            </a:xfrm>
            <a:custGeom>
              <a:avLst/>
              <a:gdLst>
                <a:gd name="connsiteX0" fmla="*/ 0 w 1001051"/>
                <a:gd name="connsiteY0" fmla="*/ 0 h 67918"/>
                <a:gd name="connsiteX1" fmla="*/ 1004105 w 1001051"/>
                <a:gd name="connsiteY1" fmla="*/ 0 h 67918"/>
                <a:gd name="connsiteX2" fmla="*/ 1004105 w 1001051"/>
                <a:gd name="connsiteY2" fmla="*/ 79126 h 67918"/>
                <a:gd name="connsiteX3" fmla="*/ 0 w 1001051"/>
                <a:gd name="connsiteY3" fmla="*/ 79126 h 67918"/>
              </a:gdLst>
              <a:ahLst/>
              <a:cxnLst>
                <a:cxn ang="0">
                  <a:pos x="connsiteX0" y="connsiteY0"/>
                </a:cxn>
                <a:cxn ang="0">
                  <a:pos x="connsiteX1" y="connsiteY1"/>
                </a:cxn>
                <a:cxn ang="0">
                  <a:pos x="connsiteX2" y="connsiteY2"/>
                </a:cxn>
                <a:cxn ang="0">
                  <a:pos x="connsiteX3" y="connsiteY3"/>
                </a:cxn>
              </a:cxnLst>
              <a:rect l="l" t="t" r="r" b="b"/>
              <a:pathLst>
                <a:path w="1001051" h="67918">
                  <a:moveTo>
                    <a:pt x="0" y="0"/>
                  </a:moveTo>
                  <a:lnTo>
                    <a:pt x="1004105" y="0"/>
                  </a:lnTo>
                  <a:lnTo>
                    <a:pt x="1004105" y="79126"/>
                  </a:lnTo>
                  <a:lnTo>
                    <a:pt x="0" y="79126"/>
                  </a:lnTo>
                  <a:close/>
                </a:path>
              </a:pathLst>
            </a:custGeom>
            <a:solidFill>
              <a:srgbClr val="CFD4FA"/>
            </a:solidFill>
            <a:ln w="16964"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20E170E0-CCB9-0F48-B6ED-9CC052FF1EA1}"/>
                </a:ext>
              </a:extLst>
            </p:cNvPr>
            <p:cNvSpPr/>
            <p:nvPr/>
          </p:nvSpPr>
          <p:spPr>
            <a:xfrm>
              <a:off x="6878008" y="4534378"/>
              <a:ext cx="1136787" cy="407514"/>
            </a:xfrm>
            <a:custGeom>
              <a:avLst/>
              <a:gdLst>
                <a:gd name="connsiteX0" fmla="*/ 1143743 w 1136786"/>
                <a:gd name="connsiteY0" fmla="*/ 78956 h 407513"/>
                <a:gd name="connsiteX1" fmla="*/ 1143743 w 1136786"/>
                <a:gd name="connsiteY1" fmla="*/ 0 h 407513"/>
                <a:gd name="connsiteX2" fmla="*/ 78896 w 1136786"/>
                <a:gd name="connsiteY2" fmla="*/ 0 h 407513"/>
                <a:gd name="connsiteX3" fmla="*/ 0 w 1136786"/>
                <a:gd name="connsiteY3" fmla="*/ 0 h 407513"/>
                <a:gd name="connsiteX4" fmla="*/ 0 w 1136786"/>
                <a:gd name="connsiteY4" fmla="*/ 411589 h 407513"/>
                <a:gd name="connsiteX5" fmla="*/ 78896 w 1136786"/>
                <a:gd name="connsiteY5" fmla="*/ 411589 h 407513"/>
                <a:gd name="connsiteX6" fmla="*/ 1143743 w 1136786"/>
                <a:gd name="connsiteY6" fmla="*/ 411589 h 407513"/>
                <a:gd name="connsiteX7" fmla="*/ 1143743 w 1136786"/>
                <a:gd name="connsiteY7" fmla="*/ 332463 h 407513"/>
                <a:gd name="connsiteX8" fmla="*/ 78896 w 1136786"/>
                <a:gd name="connsiteY8" fmla="*/ 332463 h 407513"/>
                <a:gd name="connsiteX9" fmla="*/ 78896 w 1136786"/>
                <a:gd name="connsiteY9" fmla="*/ 78956 h 407513"/>
                <a:gd name="connsiteX10" fmla="*/ 1143743 w 1136786"/>
                <a:gd name="connsiteY10" fmla="*/ 78956 h 40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6786" h="407513">
                  <a:moveTo>
                    <a:pt x="1143743" y="78956"/>
                  </a:moveTo>
                  <a:lnTo>
                    <a:pt x="1143743" y="0"/>
                  </a:lnTo>
                  <a:lnTo>
                    <a:pt x="78896" y="0"/>
                  </a:lnTo>
                  <a:lnTo>
                    <a:pt x="0" y="0"/>
                  </a:lnTo>
                  <a:lnTo>
                    <a:pt x="0" y="411589"/>
                  </a:lnTo>
                  <a:lnTo>
                    <a:pt x="78896" y="411589"/>
                  </a:lnTo>
                  <a:lnTo>
                    <a:pt x="1143743" y="411589"/>
                  </a:lnTo>
                  <a:lnTo>
                    <a:pt x="1143743" y="332463"/>
                  </a:lnTo>
                  <a:lnTo>
                    <a:pt x="78896" y="332463"/>
                  </a:lnTo>
                  <a:lnTo>
                    <a:pt x="78896" y="78956"/>
                  </a:lnTo>
                  <a:lnTo>
                    <a:pt x="1143743" y="78956"/>
                  </a:lnTo>
                  <a:close/>
                </a:path>
              </a:pathLst>
            </a:custGeom>
            <a:solidFill>
              <a:srgbClr val="FFC000"/>
            </a:solidFill>
            <a:ln w="16964"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C97E0008-3F18-7D45-9DB7-F145FA502A84}"/>
                </a:ext>
              </a:extLst>
            </p:cNvPr>
            <p:cNvSpPr/>
            <p:nvPr/>
          </p:nvSpPr>
          <p:spPr>
            <a:xfrm>
              <a:off x="5402051" y="4122789"/>
              <a:ext cx="1119820" cy="407514"/>
            </a:xfrm>
            <a:custGeom>
              <a:avLst/>
              <a:gdLst>
                <a:gd name="connsiteX0" fmla="*/ 0 w 1119819"/>
                <a:gd name="connsiteY0" fmla="*/ 0 h 407513"/>
                <a:gd name="connsiteX1" fmla="*/ 1124910 w 1119819"/>
                <a:gd name="connsiteY1" fmla="*/ 0 h 407513"/>
                <a:gd name="connsiteX2" fmla="*/ 1124910 w 1119819"/>
                <a:gd name="connsiteY2" fmla="*/ 411589 h 407513"/>
                <a:gd name="connsiteX3" fmla="*/ 0 w 1119819"/>
                <a:gd name="connsiteY3" fmla="*/ 411589 h 407513"/>
              </a:gdLst>
              <a:ahLst/>
              <a:cxnLst>
                <a:cxn ang="0">
                  <a:pos x="connsiteX0" y="connsiteY0"/>
                </a:cxn>
                <a:cxn ang="0">
                  <a:pos x="connsiteX1" y="connsiteY1"/>
                </a:cxn>
                <a:cxn ang="0">
                  <a:pos x="connsiteX2" y="connsiteY2"/>
                </a:cxn>
                <a:cxn ang="0">
                  <a:pos x="connsiteX3" y="connsiteY3"/>
                </a:cxn>
              </a:cxnLst>
              <a:rect l="l" t="t" r="r" b="b"/>
              <a:pathLst>
                <a:path w="1119819" h="407513">
                  <a:moveTo>
                    <a:pt x="0" y="0"/>
                  </a:moveTo>
                  <a:lnTo>
                    <a:pt x="1124910" y="0"/>
                  </a:lnTo>
                  <a:lnTo>
                    <a:pt x="1124910" y="411589"/>
                  </a:lnTo>
                  <a:lnTo>
                    <a:pt x="0" y="411589"/>
                  </a:lnTo>
                  <a:close/>
                </a:path>
              </a:pathLst>
            </a:custGeom>
            <a:solidFill>
              <a:srgbClr val="CFD4FA"/>
            </a:solidFill>
            <a:ln w="16964"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53268C03-870B-D24A-8BED-D19A1263208B}"/>
                </a:ext>
              </a:extLst>
            </p:cNvPr>
            <p:cNvSpPr/>
            <p:nvPr/>
          </p:nvSpPr>
          <p:spPr>
            <a:xfrm>
              <a:off x="6527131" y="4201745"/>
              <a:ext cx="1340391" cy="237716"/>
            </a:xfrm>
            <a:custGeom>
              <a:avLst/>
              <a:gdLst>
                <a:gd name="connsiteX0" fmla="*/ 0 w 1340390"/>
                <a:gd name="connsiteY0" fmla="*/ 0 h 237716"/>
                <a:gd name="connsiteX1" fmla="*/ 1348874 w 1340390"/>
                <a:gd name="connsiteY1" fmla="*/ 0 h 237716"/>
                <a:gd name="connsiteX2" fmla="*/ 1348874 w 1340390"/>
                <a:gd name="connsiteY2" fmla="*/ 253507 h 237716"/>
                <a:gd name="connsiteX3" fmla="*/ 0 w 1340390"/>
                <a:gd name="connsiteY3" fmla="*/ 253507 h 237716"/>
              </a:gdLst>
              <a:ahLst/>
              <a:cxnLst>
                <a:cxn ang="0">
                  <a:pos x="connsiteX0" y="connsiteY0"/>
                </a:cxn>
                <a:cxn ang="0">
                  <a:pos x="connsiteX1" y="connsiteY1"/>
                </a:cxn>
                <a:cxn ang="0">
                  <a:pos x="connsiteX2" y="connsiteY2"/>
                </a:cxn>
                <a:cxn ang="0">
                  <a:pos x="connsiteX3" y="connsiteY3"/>
                </a:cxn>
              </a:cxnLst>
              <a:rect l="l" t="t" r="r" b="b"/>
              <a:pathLst>
                <a:path w="1340390" h="237716">
                  <a:moveTo>
                    <a:pt x="0" y="0"/>
                  </a:moveTo>
                  <a:lnTo>
                    <a:pt x="1348874" y="0"/>
                  </a:lnTo>
                  <a:lnTo>
                    <a:pt x="1348874" y="253507"/>
                  </a:lnTo>
                  <a:lnTo>
                    <a:pt x="0" y="253507"/>
                  </a:lnTo>
                  <a:close/>
                </a:path>
              </a:pathLst>
            </a:custGeom>
            <a:solidFill>
              <a:srgbClr val="F3F2F8"/>
            </a:solidFill>
            <a:ln w="16964"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4E2A0540-A660-8D44-876C-205F4C8DBC3F}"/>
                </a:ext>
              </a:extLst>
            </p:cNvPr>
            <p:cNvSpPr/>
            <p:nvPr/>
          </p:nvSpPr>
          <p:spPr>
            <a:xfrm>
              <a:off x="6527131" y="4201745"/>
              <a:ext cx="1340391" cy="67919"/>
            </a:xfrm>
            <a:custGeom>
              <a:avLst/>
              <a:gdLst>
                <a:gd name="connsiteX0" fmla="*/ 0 w 1340390"/>
                <a:gd name="connsiteY0" fmla="*/ 0 h 67918"/>
                <a:gd name="connsiteX1" fmla="*/ 1348874 w 1340390"/>
                <a:gd name="connsiteY1" fmla="*/ 0 h 67918"/>
                <a:gd name="connsiteX2" fmla="*/ 1348874 w 1340390"/>
                <a:gd name="connsiteY2" fmla="*/ 79126 h 67918"/>
                <a:gd name="connsiteX3" fmla="*/ 0 w 1340390"/>
                <a:gd name="connsiteY3" fmla="*/ 79126 h 67918"/>
              </a:gdLst>
              <a:ahLst/>
              <a:cxnLst>
                <a:cxn ang="0">
                  <a:pos x="connsiteX0" y="connsiteY0"/>
                </a:cxn>
                <a:cxn ang="0">
                  <a:pos x="connsiteX1" y="connsiteY1"/>
                </a:cxn>
                <a:cxn ang="0">
                  <a:pos x="connsiteX2" y="connsiteY2"/>
                </a:cxn>
                <a:cxn ang="0">
                  <a:pos x="connsiteX3" y="connsiteY3"/>
                </a:cxn>
              </a:cxnLst>
              <a:rect l="l" t="t" r="r" b="b"/>
              <a:pathLst>
                <a:path w="1340390" h="67918">
                  <a:moveTo>
                    <a:pt x="0" y="0"/>
                  </a:moveTo>
                  <a:lnTo>
                    <a:pt x="1348874" y="0"/>
                  </a:lnTo>
                  <a:lnTo>
                    <a:pt x="1348874" y="79126"/>
                  </a:lnTo>
                  <a:lnTo>
                    <a:pt x="0" y="79126"/>
                  </a:lnTo>
                  <a:close/>
                </a:path>
              </a:pathLst>
            </a:custGeom>
            <a:solidFill>
              <a:srgbClr val="CFD4FA"/>
            </a:solidFill>
            <a:ln w="16964"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FF3A902B-BECD-A041-B2E0-FC8265C79E52}"/>
                </a:ext>
              </a:extLst>
            </p:cNvPr>
            <p:cNvSpPr/>
            <p:nvPr/>
          </p:nvSpPr>
          <p:spPr>
            <a:xfrm>
              <a:off x="5402052" y="4122789"/>
              <a:ext cx="1119820" cy="407514"/>
            </a:xfrm>
            <a:custGeom>
              <a:avLst/>
              <a:gdLst>
                <a:gd name="connsiteX0" fmla="*/ 1125080 w 1119819"/>
                <a:gd name="connsiteY0" fmla="*/ 78956 h 407513"/>
                <a:gd name="connsiteX1" fmla="*/ 1125080 w 1119819"/>
                <a:gd name="connsiteY1" fmla="*/ 0 h 407513"/>
                <a:gd name="connsiteX2" fmla="*/ 79066 w 1119819"/>
                <a:gd name="connsiteY2" fmla="*/ 0 h 407513"/>
                <a:gd name="connsiteX3" fmla="*/ 0 w 1119819"/>
                <a:gd name="connsiteY3" fmla="*/ 0 h 407513"/>
                <a:gd name="connsiteX4" fmla="*/ 0 w 1119819"/>
                <a:gd name="connsiteY4" fmla="*/ 411589 h 407513"/>
                <a:gd name="connsiteX5" fmla="*/ 79066 w 1119819"/>
                <a:gd name="connsiteY5" fmla="*/ 411589 h 407513"/>
                <a:gd name="connsiteX6" fmla="*/ 1125080 w 1119819"/>
                <a:gd name="connsiteY6" fmla="*/ 411589 h 407513"/>
                <a:gd name="connsiteX7" fmla="*/ 1125080 w 1119819"/>
                <a:gd name="connsiteY7" fmla="*/ 332463 h 407513"/>
                <a:gd name="connsiteX8" fmla="*/ 79066 w 1119819"/>
                <a:gd name="connsiteY8" fmla="*/ 332463 h 407513"/>
                <a:gd name="connsiteX9" fmla="*/ 79066 w 1119819"/>
                <a:gd name="connsiteY9" fmla="*/ 78956 h 407513"/>
                <a:gd name="connsiteX10" fmla="*/ 1125080 w 1119819"/>
                <a:gd name="connsiteY10" fmla="*/ 78956 h 40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9819" h="407513">
                  <a:moveTo>
                    <a:pt x="1125080" y="78956"/>
                  </a:moveTo>
                  <a:lnTo>
                    <a:pt x="1125080" y="0"/>
                  </a:lnTo>
                  <a:lnTo>
                    <a:pt x="79066" y="0"/>
                  </a:lnTo>
                  <a:lnTo>
                    <a:pt x="0" y="0"/>
                  </a:lnTo>
                  <a:lnTo>
                    <a:pt x="0" y="411589"/>
                  </a:lnTo>
                  <a:lnTo>
                    <a:pt x="79066" y="411589"/>
                  </a:lnTo>
                  <a:lnTo>
                    <a:pt x="1125080" y="411589"/>
                  </a:lnTo>
                  <a:lnTo>
                    <a:pt x="1125080" y="332463"/>
                  </a:lnTo>
                  <a:lnTo>
                    <a:pt x="79066" y="332463"/>
                  </a:lnTo>
                  <a:lnTo>
                    <a:pt x="79066" y="78956"/>
                  </a:lnTo>
                  <a:lnTo>
                    <a:pt x="1125080" y="78956"/>
                  </a:lnTo>
                  <a:close/>
                </a:path>
              </a:pathLst>
            </a:custGeom>
            <a:solidFill>
              <a:schemeClr val="accent1"/>
            </a:solidFill>
            <a:ln w="16964"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BED36A6C-DCE2-CE4D-B115-37172B217648}"/>
                </a:ext>
              </a:extLst>
            </p:cNvPr>
            <p:cNvSpPr/>
            <p:nvPr/>
          </p:nvSpPr>
          <p:spPr>
            <a:xfrm>
              <a:off x="6527131" y="4122789"/>
              <a:ext cx="1340391" cy="67919"/>
            </a:xfrm>
            <a:custGeom>
              <a:avLst/>
              <a:gdLst>
                <a:gd name="connsiteX0" fmla="*/ 0 w 1340390"/>
                <a:gd name="connsiteY0" fmla="*/ 0 h 67918"/>
                <a:gd name="connsiteX1" fmla="*/ 1348874 w 1340390"/>
                <a:gd name="connsiteY1" fmla="*/ 0 h 67918"/>
                <a:gd name="connsiteX2" fmla="*/ 1348874 w 1340390"/>
                <a:gd name="connsiteY2" fmla="*/ 79126 h 67918"/>
                <a:gd name="connsiteX3" fmla="*/ 0 w 1340390"/>
                <a:gd name="connsiteY3" fmla="*/ 79126 h 67918"/>
              </a:gdLst>
              <a:ahLst/>
              <a:cxnLst>
                <a:cxn ang="0">
                  <a:pos x="connsiteX0" y="connsiteY0"/>
                </a:cxn>
                <a:cxn ang="0">
                  <a:pos x="connsiteX1" y="connsiteY1"/>
                </a:cxn>
                <a:cxn ang="0">
                  <a:pos x="connsiteX2" y="connsiteY2"/>
                </a:cxn>
                <a:cxn ang="0">
                  <a:pos x="connsiteX3" y="connsiteY3"/>
                </a:cxn>
              </a:cxnLst>
              <a:rect l="l" t="t" r="r" b="b"/>
              <a:pathLst>
                <a:path w="1340390" h="67918">
                  <a:moveTo>
                    <a:pt x="0" y="0"/>
                  </a:moveTo>
                  <a:lnTo>
                    <a:pt x="1348874" y="0"/>
                  </a:lnTo>
                  <a:lnTo>
                    <a:pt x="1348874" y="79126"/>
                  </a:lnTo>
                  <a:lnTo>
                    <a:pt x="0" y="79126"/>
                  </a:lnTo>
                  <a:close/>
                </a:path>
              </a:pathLst>
            </a:custGeom>
            <a:solidFill>
              <a:schemeClr val="accent1"/>
            </a:solidFill>
            <a:ln w="16964"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536508E6-5DFC-F74C-9064-FA5221A46174}"/>
                </a:ext>
              </a:extLst>
            </p:cNvPr>
            <p:cNvSpPr/>
            <p:nvPr/>
          </p:nvSpPr>
          <p:spPr>
            <a:xfrm>
              <a:off x="6527131" y="4455252"/>
              <a:ext cx="1340391" cy="67919"/>
            </a:xfrm>
            <a:custGeom>
              <a:avLst/>
              <a:gdLst>
                <a:gd name="connsiteX0" fmla="*/ 0 w 1340390"/>
                <a:gd name="connsiteY0" fmla="*/ 0 h 67918"/>
                <a:gd name="connsiteX1" fmla="*/ 1348874 w 1340390"/>
                <a:gd name="connsiteY1" fmla="*/ 0 h 67918"/>
                <a:gd name="connsiteX2" fmla="*/ 1348874 w 1340390"/>
                <a:gd name="connsiteY2" fmla="*/ 79126 h 67918"/>
                <a:gd name="connsiteX3" fmla="*/ 0 w 1340390"/>
                <a:gd name="connsiteY3" fmla="*/ 79126 h 67918"/>
              </a:gdLst>
              <a:ahLst/>
              <a:cxnLst>
                <a:cxn ang="0">
                  <a:pos x="connsiteX0" y="connsiteY0"/>
                </a:cxn>
                <a:cxn ang="0">
                  <a:pos x="connsiteX1" y="connsiteY1"/>
                </a:cxn>
                <a:cxn ang="0">
                  <a:pos x="connsiteX2" y="connsiteY2"/>
                </a:cxn>
                <a:cxn ang="0">
                  <a:pos x="connsiteX3" y="connsiteY3"/>
                </a:cxn>
              </a:cxnLst>
              <a:rect l="l" t="t" r="r" b="b"/>
              <a:pathLst>
                <a:path w="1340390" h="67918">
                  <a:moveTo>
                    <a:pt x="0" y="0"/>
                  </a:moveTo>
                  <a:lnTo>
                    <a:pt x="1348874" y="0"/>
                  </a:lnTo>
                  <a:lnTo>
                    <a:pt x="1348874" y="79126"/>
                  </a:lnTo>
                  <a:lnTo>
                    <a:pt x="0" y="79126"/>
                  </a:lnTo>
                  <a:close/>
                </a:path>
              </a:pathLst>
            </a:custGeom>
            <a:solidFill>
              <a:schemeClr val="accent1"/>
            </a:solidFill>
            <a:ln w="16964"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D63FC32C-E25B-8E4C-9B73-CE045D5C1DF5}"/>
                </a:ext>
              </a:extLst>
            </p:cNvPr>
            <p:cNvSpPr/>
            <p:nvPr/>
          </p:nvSpPr>
          <p:spPr>
            <a:xfrm>
              <a:off x="5165532" y="4945967"/>
              <a:ext cx="1119820" cy="662210"/>
            </a:xfrm>
            <a:custGeom>
              <a:avLst/>
              <a:gdLst>
                <a:gd name="connsiteX0" fmla="*/ 0 w 1119819"/>
                <a:gd name="connsiteY0" fmla="*/ 0 h 662209"/>
                <a:gd name="connsiteX1" fmla="*/ 1124910 w 1119819"/>
                <a:gd name="connsiteY1" fmla="*/ 0 h 662209"/>
                <a:gd name="connsiteX2" fmla="*/ 1124910 w 1119819"/>
                <a:gd name="connsiteY2" fmla="*/ 677491 h 662209"/>
                <a:gd name="connsiteX3" fmla="*/ 0 w 1119819"/>
                <a:gd name="connsiteY3" fmla="*/ 677491 h 662209"/>
              </a:gdLst>
              <a:ahLst/>
              <a:cxnLst>
                <a:cxn ang="0">
                  <a:pos x="connsiteX0" y="connsiteY0"/>
                </a:cxn>
                <a:cxn ang="0">
                  <a:pos x="connsiteX1" y="connsiteY1"/>
                </a:cxn>
                <a:cxn ang="0">
                  <a:pos x="connsiteX2" y="connsiteY2"/>
                </a:cxn>
                <a:cxn ang="0">
                  <a:pos x="connsiteX3" y="connsiteY3"/>
                </a:cxn>
              </a:cxnLst>
              <a:rect l="l" t="t" r="r" b="b"/>
              <a:pathLst>
                <a:path w="1119819" h="662209">
                  <a:moveTo>
                    <a:pt x="0" y="0"/>
                  </a:moveTo>
                  <a:lnTo>
                    <a:pt x="1124910" y="0"/>
                  </a:lnTo>
                  <a:lnTo>
                    <a:pt x="1124910" y="677491"/>
                  </a:lnTo>
                  <a:lnTo>
                    <a:pt x="0" y="677491"/>
                  </a:lnTo>
                  <a:close/>
                </a:path>
              </a:pathLst>
            </a:custGeom>
            <a:solidFill>
              <a:schemeClr val="accent1">
                <a:lumMod val="20000"/>
                <a:lumOff val="80000"/>
              </a:schemeClr>
            </a:solidFill>
            <a:ln w="16964"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F41B50EE-2FAD-2E4F-980C-41DA99E1BE2B}"/>
                </a:ext>
              </a:extLst>
            </p:cNvPr>
            <p:cNvSpPr/>
            <p:nvPr/>
          </p:nvSpPr>
          <p:spPr>
            <a:xfrm>
              <a:off x="6290442" y="5025092"/>
              <a:ext cx="1340391" cy="509392"/>
            </a:xfrm>
            <a:custGeom>
              <a:avLst/>
              <a:gdLst>
                <a:gd name="connsiteX0" fmla="*/ 0 w 1340390"/>
                <a:gd name="connsiteY0" fmla="*/ 0 h 509392"/>
                <a:gd name="connsiteX1" fmla="*/ 1348874 w 1340390"/>
                <a:gd name="connsiteY1" fmla="*/ 0 h 509392"/>
                <a:gd name="connsiteX2" fmla="*/ 1348874 w 1340390"/>
                <a:gd name="connsiteY2" fmla="*/ 519410 h 509392"/>
                <a:gd name="connsiteX3" fmla="*/ 0 w 1340390"/>
                <a:gd name="connsiteY3" fmla="*/ 519410 h 509392"/>
              </a:gdLst>
              <a:ahLst/>
              <a:cxnLst>
                <a:cxn ang="0">
                  <a:pos x="connsiteX0" y="connsiteY0"/>
                </a:cxn>
                <a:cxn ang="0">
                  <a:pos x="connsiteX1" y="connsiteY1"/>
                </a:cxn>
                <a:cxn ang="0">
                  <a:pos x="connsiteX2" y="connsiteY2"/>
                </a:cxn>
                <a:cxn ang="0">
                  <a:pos x="connsiteX3" y="connsiteY3"/>
                </a:cxn>
              </a:cxnLst>
              <a:rect l="l" t="t" r="r" b="b"/>
              <a:pathLst>
                <a:path w="1340390" h="509392">
                  <a:moveTo>
                    <a:pt x="0" y="0"/>
                  </a:moveTo>
                  <a:lnTo>
                    <a:pt x="1348874" y="0"/>
                  </a:lnTo>
                  <a:lnTo>
                    <a:pt x="1348874" y="519410"/>
                  </a:lnTo>
                  <a:lnTo>
                    <a:pt x="0" y="519410"/>
                  </a:lnTo>
                  <a:close/>
                </a:path>
              </a:pathLst>
            </a:custGeom>
            <a:solidFill>
              <a:srgbClr val="F3F2F8"/>
            </a:solidFill>
            <a:ln w="16964"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2FFA319E-4391-8241-B16D-B56A3903676A}"/>
                </a:ext>
              </a:extLst>
            </p:cNvPr>
            <p:cNvSpPr/>
            <p:nvPr/>
          </p:nvSpPr>
          <p:spPr>
            <a:xfrm>
              <a:off x="6290442" y="5025092"/>
              <a:ext cx="1340391" cy="67919"/>
            </a:xfrm>
            <a:custGeom>
              <a:avLst/>
              <a:gdLst>
                <a:gd name="connsiteX0" fmla="*/ 0 w 1340390"/>
                <a:gd name="connsiteY0" fmla="*/ 0 h 67918"/>
                <a:gd name="connsiteX1" fmla="*/ 1348874 w 1340390"/>
                <a:gd name="connsiteY1" fmla="*/ 0 h 67918"/>
                <a:gd name="connsiteX2" fmla="*/ 1348874 w 1340390"/>
                <a:gd name="connsiteY2" fmla="*/ 79126 h 67918"/>
                <a:gd name="connsiteX3" fmla="*/ 0 w 1340390"/>
                <a:gd name="connsiteY3" fmla="*/ 79126 h 67918"/>
              </a:gdLst>
              <a:ahLst/>
              <a:cxnLst>
                <a:cxn ang="0">
                  <a:pos x="connsiteX0" y="connsiteY0"/>
                </a:cxn>
                <a:cxn ang="0">
                  <a:pos x="connsiteX1" y="connsiteY1"/>
                </a:cxn>
                <a:cxn ang="0">
                  <a:pos x="connsiteX2" y="connsiteY2"/>
                </a:cxn>
                <a:cxn ang="0">
                  <a:pos x="connsiteX3" y="connsiteY3"/>
                </a:cxn>
              </a:cxnLst>
              <a:rect l="l" t="t" r="r" b="b"/>
              <a:pathLst>
                <a:path w="1340390" h="67918">
                  <a:moveTo>
                    <a:pt x="0" y="0"/>
                  </a:moveTo>
                  <a:lnTo>
                    <a:pt x="1348874" y="0"/>
                  </a:lnTo>
                  <a:lnTo>
                    <a:pt x="1348874" y="79126"/>
                  </a:lnTo>
                  <a:lnTo>
                    <a:pt x="0" y="79126"/>
                  </a:lnTo>
                  <a:close/>
                </a:path>
              </a:pathLst>
            </a:custGeom>
            <a:solidFill>
              <a:schemeClr val="accent1">
                <a:lumMod val="20000"/>
                <a:lumOff val="80000"/>
              </a:schemeClr>
            </a:solidFill>
            <a:ln w="16964"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EB943E6B-BED8-0341-A334-54B8753D0113}"/>
                </a:ext>
              </a:extLst>
            </p:cNvPr>
            <p:cNvSpPr/>
            <p:nvPr/>
          </p:nvSpPr>
          <p:spPr>
            <a:xfrm>
              <a:off x="5165532" y="4945967"/>
              <a:ext cx="1119820" cy="662210"/>
            </a:xfrm>
            <a:custGeom>
              <a:avLst/>
              <a:gdLst>
                <a:gd name="connsiteX0" fmla="*/ 1124910 w 1119819"/>
                <a:gd name="connsiteY0" fmla="*/ 79126 h 662209"/>
                <a:gd name="connsiteX1" fmla="*/ 1124910 w 1119819"/>
                <a:gd name="connsiteY1" fmla="*/ 0 h 662209"/>
                <a:gd name="connsiteX2" fmla="*/ 79066 w 1119819"/>
                <a:gd name="connsiteY2" fmla="*/ 0 h 662209"/>
                <a:gd name="connsiteX3" fmla="*/ 0 w 1119819"/>
                <a:gd name="connsiteY3" fmla="*/ 0 h 662209"/>
                <a:gd name="connsiteX4" fmla="*/ 0 w 1119819"/>
                <a:gd name="connsiteY4" fmla="*/ 677491 h 662209"/>
                <a:gd name="connsiteX5" fmla="*/ 79066 w 1119819"/>
                <a:gd name="connsiteY5" fmla="*/ 677491 h 662209"/>
                <a:gd name="connsiteX6" fmla="*/ 1124910 w 1119819"/>
                <a:gd name="connsiteY6" fmla="*/ 677491 h 662209"/>
                <a:gd name="connsiteX7" fmla="*/ 1124910 w 1119819"/>
                <a:gd name="connsiteY7" fmla="*/ 598536 h 662209"/>
                <a:gd name="connsiteX8" fmla="*/ 79066 w 1119819"/>
                <a:gd name="connsiteY8" fmla="*/ 598536 h 662209"/>
                <a:gd name="connsiteX9" fmla="*/ 79066 w 1119819"/>
                <a:gd name="connsiteY9" fmla="*/ 79126 h 662209"/>
                <a:gd name="connsiteX10" fmla="*/ 1124910 w 1119819"/>
                <a:gd name="connsiteY10" fmla="*/ 79126 h 66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9819" h="662209">
                  <a:moveTo>
                    <a:pt x="1124910" y="79126"/>
                  </a:moveTo>
                  <a:lnTo>
                    <a:pt x="1124910" y="0"/>
                  </a:lnTo>
                  <a:lnTo>
                    <a:pt x="79066" y="0"/>
                  </a:lnTo>
                  <a:lnTo>
                    <a:pt x="0" y="0"/>
                  </a:lnTo>
                  <a:lnTo>
                    <a:pt x="0" y="677491"/>
                  </a:lnTo>
                  <a:lnTo>
                    <a:pt x="79066" y="677491"/>
                  </a:lnTo>
                  <a:lnTo>
                    <a:pt x="1124910" y="677491"/>
                  </a:lnTo>
                  <a:lnTo>
                    <a:pt x="1124910" y="598536"/>
                  </a:lnTo>
                  <a:lnTo>
                    <a:pt x="79066" y="598536"/>
                  </a:lnTo>
                  <a:lnTo>
                    <a:pt x="79066" y="79126"/>
                  </a:lnTo>
                  <a:lnTo>
                    <a:pt x="1124910" y="79126"/>
                  </a:lnTo>
                  <a:close/>
                </a:path>
              </a:pathLst>
            </a:custGeom>
            <a:solidFill>
              <a:schemeClr val="accent1"/>
            </a:solidFill>
            <a:ln w="16964"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A1940CB3-161F-2D41-A2CE-77569C440F62}"/>
                </a:ext>
              </a:extLst>
            </p:cNvPr>
            <p:cNvSpPr/>
            <p:nvPr/>
          </p:nvSpPr>
          <p:spPr>
            <a:xfrm>
              <a:off x="6290442" y="4945967"/>
              <a:ext cx="1340391" cy="67919"/>
            </a:xfrm>
            <a:custGeom>
              <a:avLst/>
              <a:gdLst>
                <a:gd name="connsiteX0" fmla="*/ 0 w 1340390"/>
                <a:gd name="connsiteY0" fmla="*/ 0 h 67918"/>
                <a:gd name="connsiteX1" fmla="*/ 1348874 w 1340390"/>
                <a:gd name="connsiteY1" fmla="*/ 0 h 67918"/>
                <a:gd name="connsiteX2" fmla="*/ 1348874 w 1340390"/>
                <a:gd name="connsiteY2" fmla="*/ 79126 h 67918"/>
                <a:gd name="connsiteX3" fmla="*/ 0 w 1340390"/>
                <a:gd name="connsiteY3" fmla="*/ 79126 h 67918"/>
              </a:gdLst>
              <a:ahLst/>
              <a:cxnLst>
                <a:cxn ang="0">
                  <a:pos x="connsiteX0" y="connsiteY0"/>
                </a:cxn>
                <a:cxn ang="0">
                  <a:pos x="connsiteX1" y="connsiteY1"/>
                </a:cxn>
                <a:cxn ang="0">
                  <a:pos x="connsiteX2" y="connsiteY2"/>
                </a:cxn>
                <a:cxn ang="0">
                  <a:pos x="connsiteX3" y="connsiteY3"/>
                </a:cxn>
              </a:cxnLst>
              <a:rect l="l" t="t" r="r" b="b"/>
              <a:pathLst>
                <a:path w="1340390" h="67918">
                  <a:moveTo>
                    <a:pt x="0" y="0"/>
                  </a:moveTo>
                  <a:lnTo>
                    <a:pt x="1348874" y="0"/>
                  </a:lnTo>
                  <a:lnTo>
                    <a:pt x="1348874" y="79126"/>
                  </a:lnTo>
                  <a:lnTo>
                    <a:pt x="0" y="79126"/>
                  </a:lnTo>
                  <a:close/>
                </a:path>
              </a:pathLst>
            </a:custGeom>
            <a:solidFill>
              <a:schemeClr val="accent1"/>
            </a:solidFill>
            <a:ln w="16964"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C0D88602-D10B-D547-BD18-3FB978581DFB}"/>
                </a:ext>
              </a:extLst>
            </p:cNvPr>
            <p:cNvSpPr/>
            <p:nvPr/>
          </p:nvSpPr>
          <p:spPr>
            <a:xfrm>
              <a:off x="6290442" y="5544503"/>
              <a:ext cx="1340391" cy="67919"/>
            </a:xfrm>
            <a:custGeom>
              <a:avLst/>
              <a:gdLst>
                <a:gd name="connsiteX0" fmla="*/ 0 w 1340390"/>
                <a:gd name="connsiteY0" fmla="*/ 0 h 67918"/>
                <a:gd name="connsiteX1" fmla="*/ 1348874 w 1340390"/>
                <a:gd name="connsiteY1" fmla="*/ 0 h 67918"/>
                <a:gd name="connsiteX2" fmla="*/ 1348874 w 1340390"/>
                <a:gd name="connsiteY2" fmla="*/ 79126 h 67918"/>
                <a:gd name="connsiteX3" fmla="*/ 0 w 1340390"/>
                <a:gd name="connsiteY3" fmla="*/ 79126 h 67918"/>
              </a:gdLst>
              <a:ahLst/>
              <a:cxnLst>
                <a:cxn ang="0">
                  <a:pos x="connsiteX0" y="connsiteY0"/>
                </a:cxn>
                <a:cxn ang="0">
                  <a:pos x="connsiteX1" y="connsiteY1"/>
                </a:cxn>
                <a:cxn ang="0">
                  <a:pos x="connsiteX2" y="connsiteY2"/>
                </a:cxn>
                <a:cxn ang="0">
                  <a:pos x="connsiteX3" y="connsiteY3"/>
                </a:cxn>
              </a:cxnLst>
              <a:rect l="l" t="t" r="r" b="b"/>
              <a:pathLst>
                <a:path w="1340390" h="67918">
                  <a:moveTo>
                    <a:pt x="0" y="0"/>
                  </a:moveTo>
                  <a:lnTo>
                    <a:pt x="1348874" y="0"/>
                  </a:lnTo>
                  <a:lnTo>
                    <a:pt x="1348874" y="79126"/>
                  </a:lnTo>
                  <a:lnTo>
                    <a:pt x="0" y="79126"/>
                  </a:lnTo>
                  <a:close/>
                </a:path>
              </a:pathLst>
            </a:custGeom>
            <a:solidFill>
              <a:schemeClr val="accent1"/>
            </a:solidFill>
            <a:ln w="16964"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9C5FB365-7EB5-3145-B7CF-9C10182D8E5B}"/>
                </a:ext>
              </a:extLst>
            </p:cNvPr>
            <p:cNvSpPr/>
            <p:nvPr/>
          </p:nvSpPr>
          <p:spPr>
            <a:xfrm>
              <a:off x="6634702" y="5623458"/>
              <a:ext cx="152703" cy="577311"/>
            </a:xfrm>
            <a:custGeom>
              <a:avLst/>
              <a:gdLst>
                <a:gd name="connsiteX0" fmla="*/ 0 w 152702"/>
                <a:gd name="connsiteY0" fmla="*/ 0 h 577311"/>
                <a:gd name="connsiteX1" fmla="*/ 154569 w 152702"/>
                <a:gd name="connsiteY1" fmla="*/ 0 h 577311"/>
                <a:gd name="connsiteX2" fmla="*/ 154569 w 152702"/>
                <a:gd name="connsiteY2" fmla="*/ 577820 h 577311"/>
                <a:gd name="connsiteX3" fmla="*/ 0 w 152702"/>
                <a:gd name="connsiteY3" fmla="*/ 577820 h 577311"/>
              </a:gdLst>
              <a:ahLst/>
              <a:cxnLst>
                <a:cxn ang="0">
                  <a:pos x="connsiteX0" y="connsiteY0"/>
                </a:cxn>
                <a:cxn ang="0">
                  <a:pos x="connsiteX1" y="connsiteY1"/>
                </a:cxn>
                <a:cxn ang="0">
                  <a:pos x="connsiteX2" y="connsiteY2"/>
                </a:cxn>
                <a:cxn ang="0">
                  <a:pos x="connsiteX3" y="connsiteY3"/>
                </a:cxn>
              </a:cxnLst>
              <a:rect l="l" t="t" r="r" b="b"/>
              <a:pathLst>
                <a:path w="152702" h="577311">
                  <a:moveTo>
                    <a:pt x="0" y="0"/>
                  </a:moveTo>
                  <a:lnTo>
                    <a:pt x="154569" y="0"/>
                  </a:lnTo>
                  <a:lnTo>
                    <a:pt x="154569" y="577820"/>
                  </a:lnTo>
                  <a:lnTo>
                    <a:pt x="0" y="577820"/>
                  </a:lnTo>
                  <a:close/>
                </a:path>
              </a:pathLst>
            </a:custGeom>
            <a:solidFill>
              <a:srgbClr val="FFD13E"/>
            </a:solidFill>
            <a:ln w="16964"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68D94604-93F7-F346-9768-3488039F18A3}"/>
                </a:ext>
              </a:extLst>
            </p:cNvPr>
            <p:cNvSpPr/>
            <p:nvPr/>
          </p:nvSpPr>
          <p:spPr>
            <a:xfrm>
              <a:off x="7686823" y="5623458"/>
              <a:ext cx="152703" cy="577311"/>
            </a:xfrm>
            <a:custGeom>
              <a:avLst/>
              <a:gdLst>
                <a:gd name="connsiteX0" fmla="*/ 0 w 152702"/>
                <a:gd name="connsiteY0" fmla="*/ 0 h 577311"/>
                <a:gd name="connsiteX1" fmla="*/ 154569 w 152702"/>
                <a:gd name="connsiteY1" fmla="*/ 0 h 577311"/>
                <a:gd name="connsiteX2" fmla="*/ 154569 w 152702"/>
                <a:gd name="connsiteY2" fmla="*/ 577820 h 577311"/>
                <a:gd name="connsiteX3" fmla="*/ 0 w 152702"/>
                <a:gd name="connsiteY3" fmla="*/ 577820 h 577311"/>
              </a:gdLst>
              <a:ahLst/>
              <a:cxnLst>
                <a:cxn ang="0">
                  <a:pos x="connsiteX0" y="connsiteY0"/>
                </a:cxn>
                <a:cxn ang="0">
                  <a:pos x="connsiteX1" y="connsiteY1"/>
                </a:cxn>
                <a:cxn ang="0">
                  <a:pos x="connsiteX2" y="connsiteY2"/>
                </a:cxn>
                <a:cxn ang="0">
                  <a:pos x="connsiteX3" y="connsiteY3"/>
                </a:cxn>
              </a:cxnLst>
              <a:rect l="l" t="t" r="r" b="b"/>
              <a:pathLst>
                <a:path w="152702" h="577311">
                  <a:moveTo>
                    <a:pt x="0" y="0"/>
                  </a:moveTo>
                  <a:lnTo>
                    <a:pt x="154569" y="0"/>
                  </a:lnTo>
                  <a:lnTo>
                    <a:pt x="154569" y="577820"/>
                  </a:lnTo>
                  <a:lnTo>
                    <a:pt x="0" y="577820"/>
                  </a:lnTo>
                  <a:close/>
                </a:path>
              </a:pathLst>
            </a:custGeom>
            <a:solidFill>
              <a:srgbClr val="FFD13E"/>
            </a:solidFill>
            <a:ln w="16964"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D7C16037-CC2D-924A-96B8-7F67A2846D76}"/>
                </a:ext>
              </a:extLst>
            </p:cNvPr>
            <p:cNvSpPr/>
            <p:nvPr/>
          </p:nvSpPr>
          <p:spPr>
            <a:xfrm>
              <a:off x="5537618" y="4280870"/>
              <a:ext cx="899249" cy="16980"/>
            </a:xfrm>
            <a:custGeom>
              <a:avLst/>
              <a:gdLst>
                <a:gd name="connsiteX0" fmla="*/ 904679 w 899249"/>
                <a:gd name="connsiteY0" fmla="*/ 0 h 0"/>
                <a:gd name="connsiteX1" fmla="*/ 0 w 899249"/>
                <a:gd name="connsiteY1" fmla="*/ 0 h 0"/>
              </a:gdLst>
              <a:ahLst/>
              <a:cxnLst>
                <a:cxn ang="0">
                  <a:pos x="connsiteX0" y="connsiteY0"/>
                </a:cxn>
                <a:cxn ang="0">
                  <a:pos x="connsiteX1" y="connsiteY1"/>
                </a:cxn>
              </a:cxnLst>
              <a:rect l="l" t="t" r="r" b="b"/>
              <a:pathLst>
                <a:path w="899249">
                  <a:moveTo>
                    <a:pt x="904679" y="0"/>
                  </a:moveTo>
                  <a:lnTo>
                    <a:pt x="0" y="0"/>
                  </a:lnTo>
                </a:path>
              </a:pathLst>
            </a:custGeom>
            <a:ln w="16455" cap="flat">
              <a:solidFill>
                <a:srgbClr val="FFFFFF"/>
              </a:solid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9594637C-AAA7-174E-A9AF-5039AD6E17E9}"/>
                </a:ext>
              </a:extLst>
            </p:cNvPr>
            <p:cNvSpPr/>
            <p:nvPr/>
          </p:nvSpPr>
          <p:spPr>
            <a:xfrm>
              <a:off x="5359973" y="5755051"/>
              <a:ext cx="899249" cy="16980"/>
            </a:xfrm>
            <a:custGeom>
              <a:avLst/>
              <a:gdLst>
                <a:gd name="connsiteX0" fmla="*/ 904679 w 899249"/>
                <a:gd name="connsiteY0" fmla="*/ 0 h 0"/>
                <a:gd name="connsiteX1" fmla="*/ 0 w 899249"/>
                <a:gd name="connsiteY1" fmla="*/ 0 h 0"/>
              </a:gdLst>
              <a:ahLst/>
              <a:cxnLst>
                <a:cxn ang="0">
                  <a:pos x="connsiteX0" y="connsiteY0"/>
                </a:cxn>
                <a:cxn ang="0">
                  <a:pos x="connsiteX1" y="connsiteY1"/>
                </a:cxn>
              </a:cxnLst>
              <a:rect l="l" t="t" r="r" b="b"/>
              <a:pathLst>
                <a:path w="899249">
                  <a:moveTo>
                    <a:pt x="904679" y="0"/>
                  </a:moveTo>
                  <a:lnTo>
                    <a:pt x="0" y="0"/>
                  </a:lnTo>
                </a:path>
              </a:pathLst>
            </a:custGeom>
            <a:ln w="16455" cap="flat">
              <a:solidFill>
                <a:srgbClr val="FFFFFF"/>
              </a:solid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16B22DE4-A944-F246-90A2-677A7251F654}"/>
                </a:ext>
              </a:extLst>
            </p:cNvPr>
            <p:cNvSpPr/>
            <p:nvPr/>
          </p:nvSpPr>
          <p:spPr>
            <a:xfrm>
              <a:off x="6936714" y="4377995"/>
              <a:ext cx="899249" cy="16980"/>
            </a:xfrm>
            <a:custGeom>
              <a:avLst/>
              <a:gdLst>
                <a:gd name="connsiteX0" fmla="*/ 904679 w 899249"/>
                <a:gd name="connsiteY0" fmla="*/ 0 h 0"/>
                <a:gd name="connsiteX1" fmla="*/ 0 w 899249"/>
                <a:gd name="connsiteY1" fmla="*/ 0 h 0"/>
              </a:gdLst>
              <a:ahLst/>
              <a:cxnLst>
                <a:cxn ang="0">
                  <a:pos x="connsiteX0" y="connsiteY0"/>
                </a:cxn>
                <a:cxn ang="0">
                  <a:pos x="connsiteX1" y="connsiteY1"/>
                </a:cxn>
              </a:cxnLst>
              <a:rect l="l" t="t" r="r" b="b"/>
              <a:pathLst>
                <a:path w="899249">
                  <a:moveTo>
                    <a:pt x="904679" y="0"/>
                  </a:moveTo>
                  <a:lnTo>
                    <a:pt x="0" y="0"/>
                  </a:lnTo>
                </a:path>
              </a:pathLst>
            </a:custGeom>
            <a:ln w="16455" cap="flat">
              <a:solidFill>
                <a:srgbClr val="FFFFFF"/>
              </a:solid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CB9476EE-FEC2-AE4E-84B1-78DC89AA27ED}"/>
                </a:ext>
              </a:extLst>
            </p:cNvPr>
            <p:cNvSpPr/>
            <p:nvPr/>
          </p:nvSpPr>
          <p:spPr>
            <a:xfrm>
              <a:off x="5772440" y="5281996"/>
              <a:ext cx="899249" cy="16980"/>
            </a:xfrm>
            <a:custGeom>
              <a:avLst/>
              <a:gdLst>
                <a:gd name="connsiteX0" fmla="*/ 904509 w 899249"/>
                <a:gd name="connsiteY0" fmla="*/ 0 h 0"/>
                <a:gd name="connsiteX1" fmla="*/ 0 w 899249"/>
                <a:gd name="connsiteY1" fmla="*/ 0 h 0"/>
              </a:gdLst>
              <a:ahLst/>
              <a:cxnLst>
                <a:cxn ang="0">
                  <a:pos x="connsiteX0" y="connsiteY0"/>
                </a:cxn>
                <a:cxn ang="0">
                  <a:pos x="connsiteX1" y="connsiteY1"/>
                </a:cxn>
              </a:cxnLst>
              <a:rect l="l" t="t" r="r" b="b"/>
              <a:pathLst>
                <a:path w="899249">
                  <a:moveTo>
                    <a:pt x="904509" y="0"/>
                  </a:moveTo>
                  <a:lnTo>
                    <a:pt x="0" y="0"/>
                  </a:lnTo>
                </a:path>
              </a:pathLst>
            </a:custGeom>
            <a:ln w="16455" cap="flat">
              <a:solidFill>
                <a:srgbClr val="FFFFFF"/>
              </a:solid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CE84A98E-B294-8742-9501-B01A12A9116D}"/>
                </a:ext>
              </a:extLst>
            </p:cNvPr>
            <p:cNvSpPr/>
            <p:nvPr/>
          </p:nvSpPr>
          <p:spPr>
            <a:xfrm>
              <a:off x="6749059" y="5371139"/>
              <a:ext cx="899249" cy="16980"/>
            </a:xfrm>
            <a:custGeom>
              <a:avLst/>
              <a:gdLst>
                <a:gd name="connsiteX0" fmla="*/ 904679 w 899249"/>
                <a:gd name="connsiteY0" fmla="*/ 0 h 0"/>
                <a:gd name="connsiteX1" fmla="*/ 0 w 899249"/>
                <a:gd name="connsiteY1" fmla="*/ 0 h 0"/>
              </a:gdLst>
              <a:ahLst/>
              <a:cxnLst>
                <a:cxn ang="0">
                  <a:pos x="connsiteX0" y="connsiteY0"/>
                </a:cxn>
                <a:cxn ang="0">
                  <a:pos x="connsiteX1" y="connsiteY1"/>
                </a:cxn>
              </a:cxnLst>
              <a:rect l="l" t="t" r="r" b="b"/>
              <a:pathLst>
                <a:path w="899249">
                  <a:moveTo>
                    <a:pt x="904679" y="0"/>
                  </a:moveTo>
                  <a:lnTo>
                    <a:pt x="0" y="0"/>
                  </a:lnTo>
                </a:path>
              </a:pathLst>
            </a:custGeom>
            <a:ln w="16455" cap="flat">
              <a:solidFill>
                <a:srgbClr val="FFFFFF"/>
              </a:solid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5E5DB04D-5D2B-6746-959B-6AEF5263C380}"/>
                </a:ext>
              </a:extLst>
            </p:cNvPr>
            <p:cNvSpPr/>
            <p:nvPr/>
          </p:nvSpPr>
          <p:spPr>
            <a:xfrm>
              <a:off x="5750044" y="4329942"/>
              <a:ext cx="678679" cy="16980"/>
            </a:xfrm>
            <a:custGeom>
              <a:avLst/>
              <a:gdLst>
                <a:gd name="connsiteX0" fmla="*/ 692252 w 678678"/>
                <a:gd name="connsiteY0" fmla="*/ 0 h 0"/>
                <a:gd name="connsiteX1" fmla="*/ 0 w 678678"/>
                <a:gd name="connsiteY1" fmla="*/ 0 h 0"/>
              </a:gdLst>
              <a:ahLst/>
              <a:cxnLst>
                <a:cxn ang="0">
                  <a:pos x="connsiteX0" y="connsiteY0"/>
                </a:cxn>
                <a:cxn ang="0">
                  <a:pos x="connsiteX1" y="connsiteY1"/>
                </a:cxn>
              </a:cxnLst>
              <a:rect l="l" t="t" r="r" b="b"/>
              <a:pathLst>
                <a:path w="678678">
                  <a:moveTo>
                    <a:pt x="692252" y="0"/>
                  </a:moveTo>
                  <a:lnTo>
                    <a:pt x="0" y="0"/>
                  </a:lnTo>
                </a:path>
              </a:pathLst>
            </a:custGeom>
            <a:ln w="14420" cap="flat">
              <a:solidFill>
                <a:srgbClr val="FFFFFF"/>
              </a:solid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68BE55A0-F93D-AE49-BE4E-382614091937}"/>
                </a:ext>
              </a:extLst>
            </p:cNvPr>
            <p:cNvSpPr/>
            <p:nvPr/>
          </p:nvSpPr>
          <p:spPr>
            <a:xfrm>
              <a:off x="6442296" y="5153629"/>
              <a:ext cx="899249" cy="16980"/>
            </a:xfrm>
            <a:custGeom>
              <a:avLst/>
              <a:gdLst>
                <a:gd name="connsiteX0" fmla="*/ 904509 w 899249"/>
                <a:gd name="connsiteY0" fmla="*/ 0 h 0"/>
                <a:gd name="connsiteX1" fmla="*/ 0 w 899249"/>
                <a:gd name="connsiteY1" fmla="*/ 0 h 0"/>
              </a:gdLst>
              <a:ahLst/>
              <a:cxnLst>
                <a:cxn ang="0">
                  <a:pos x="connsiteX0" y="connsiteY0"/>
                </a:cxn>
                <a:cxn ang="0">
                  <a:pos x="connsiteX1" y="connsiteY1"/>
                </a:cxn>
              </a:cxnLst>
              <a:rect l="l" t="t" r="r" b="b"/>
              <a:pathLst>
                <a:path w="899249">
                  <a:moveTo>
                    <a:pt x="904509" y="0"/>
                  </a:moveTo>
                  <a:lnTo>
                    <a:pt x="0" y="0"/>
                  </a:lnTo>
                </a:path>
              </a:pathLst>
            </a:custGeom>
            <a:ln w="16455" cap="flat">
              <a:solidFill>
                <a:srgbClr val="FFFFFF"/>
              </a:solid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95B97164-85C9-0F4F-9D26-11438DD275CA}"/>
                </a:ext>
              </a:extLst>
            </p:cNvPr>
            <p:cNvSpPr/>
            <p:nvPr/>
          </p:nvSpPr>
          <p:spPr>
            <a:xfrm>
              <a:off x="6654723" y="5202700"/>
              <a:ext cx="678679" cy="16980"/>
            </a:xfrm>
            <a:custGeom>
              <a:avLst/>
              <a:gdLst>
                <a:gd name="connsiteX0" fmla="*/ 692083 w 678678"/>
                <a:gd name="connsiteY0" fmla="*/ 0 h 0"/>
                <a:gd name="connsiteX1" fmla="*/ 0 w 678678"/>
                <a:gd name="connsiteY1" fmla="*/ 0 h 0"/>
              </a:gdLst>
              <a:ahLst/>
              <a:cxnLst>
                <a:cxn ang="0">
                  <a:pos x="connsiteX0" y="connsiteY0"/>
                </a:cxn>
                <a:cxn ang="0">
                  <a:pos x="connsiteX1" y="connsiteY1"/>
                </a:cxn>
              </a:cxnLst>
              <a:rect l="l" t="t" r="r" b="b"/>
              <a:pathLst>
                <a:path w="678678">
                  <a:moveTo>
                    <a:pt x="692083" y="0"/>
                  </a:moveTo>
                  <a:lnTo>
                    <a:pt x="0" y="0"/>
                  </a:lnTo>
                </a:path>
              </a:pathLst>
            </a:custGeom>
            <a:ln w="14420" cap="flat">
              <a:solidFill>
                <a:srgbClr val="FFFFFF"/>
              </a:solid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1EC0CF77-98B7-CE47-B0F5-2776962A7D8A}"/>
                </a:ext>
              </a:extLst>
            </p:cNvPr>
            <p:cNvSpPr/>
            <p:nvPr/>
          </p:nvSpPr>
          <p:spPr>
            <a:xfrm>
              <a:off x="7011199" y="4740172"/>
              <a:ext cx="678679" cy="16980"/>
            </a:xfrm>
            <a:custGeom>
              <a:avLst/>
              <a:gdLst>
                <a:gd name="connsiteX0" fmla="*/ 692252 w 678678"/>
                <a:gd name="connsiteY0" fmla="*/ 0 h 0"/>
                <a:gd name="connsiteX1" fmla="*/ 0 w 678678"/>
                <a:gd name="connsiteY1" fmla="*/ 0 h 0"/>
              </a:gdLst>
              <a:ahLst/>
              <a:cxnLst>
                <a:cxn ang="0">
                  <a:pos x="connsiteX0" y="connsiteY0"/>
                </a:cxn>
                <a:cxn ang="0">
                  <a:pos x="connsiteX1" y="connsiteY1"/>
                </a:cxn>
              </a:cxnLst>
              <a:rect l="l" t="t" r="r" b="b"/>
              <a:pathLst>
                <a:path w="678678">
                  <a:moveTo>
                    <a:pt x="692252" y="0"/>
                  </a:moveTo>
                  <a:lnTo>
                    <a:pt x="0" y="0"/>
                  </a:lnTo>
                </a:path>
              </a:pathLst>
            </a:custGeom>
            <a:ln w="14420" cap="flat">
              <a:solidFill>
                <a:srgbClr val="FFFFFF"/>
              </a:solid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F3AF3C8C-6921-D341-A935-3AE7C8A666E4}"/>
                </a:ext>
              </a:extLst>
            </p:cNvPr>
            <p:cNvSpPr/>
            <p:nvPr/>
          </p:nvSpPr>
          <p:spPr>
            <a:xfrm>
              <a:off x="7293190" y="4785848"/>
              <a:ext cx="678679" cy="16980"/>
            </a:xfrm>
            <a:custGeom>
              <a:avLst/>
              <a:gdLst>
                <a:gd name="connsiteX0" fmla="*/ 692252 w 678678"/>
                <a:gd name="connsiteY0" fmla="*/ 0 h 0"/>
                <a:gd name="connsiteX1" fmla="*/ 0 w 678678"/>
                <a:gd name="connsiteY1" fmla="*/ 0 h 0"/>
              </a:gdLst>
              <a:ahLst/>
              <a:cxnLst>
                <a:cxn ang="0">
                  <a:pos x="connsiteX0" y="connsiteY0"/>
                </a:cxn>
                <a:cxn ang="0">
                  <a:pos x="connsiteX1" y="connsiteY1"/>
                </a:cxn>
              </a:cxnLst>
              <a:rect l="l" t="t" r="r" b="b"/>
              <a:pathLst>
                <a:path w="678678">
                  <a:moveTo>
                    <a:pt x="692252" y="0"/>
                  </a:moveTo>
                  <a:lnTo>
                    <a:pt x="0" y="0"/>
                  </a:lnTo>
                </a:path>
              </a:pathLst>
            </a:custGeom>
            <a:ln w="14420" cap="flat">
              <a:solidFill>
                <a:srgbClr val="FFFFFF"/>
              </a:solid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31E80EFC-0C0B-5B45-A5A7-975767E254CE}"/>
                </a:ext>
              </a:extLst>
            </p:cNvPr>
            <p:cNvSpPr/>
            <p:nvPr/>
          </p:nvSpPr>
          <p:spPr>
            <a:xfrm>
              <a:off x="5490958" y="5476414"/>
              <a:ext cx="678679" cy="16980"/>
            </a:xfrm>
            <a:custGeom>
              <a:avLst/>
              <a:gdLst>
                <a:gd name="connsiteX0" fmla="*/ 692252 w 678678"/>
                <a:gd name="connsiteY0" fmla="*/ 0 h 0"/>
                <a:gd name="connsiteX1" fmla="*/ 0 w 678678"/>
                <a:gd name="connsiteY1" fmla="*/ 0 h 0"/>
              </a:gdLst>
              <a:ahLst/>
              <a:cxnLst>
                <a:cxn ang="0">
                  <a:pos x="connsiteX0" y="connsiteY0"/>
                </a:cxn>
                <a:cxn ang="0">
                  <a:pos x="connsiteX1" y="connsiteY1"/>
                </a:cxn>
              </a:cxnLst>
              <a:rect l="l" t="t" r="r" b="b"/>
              <a:pathLst>
                <a:path w="678678">
                  <a:moveTo>
                    <a:pt x="692252" y="0"/>
                  </a:moveTo>
                  <a:lnTo>
                    <a:pt x="0" y="0"/>
                  </a:lnTo>
                </a:path>
              </a:pathLst>
            </a:custGeom>
            <a:ln w="14420" cap="flat">
              <a:solidFill>
                <a:srgbClr val="FFFFFF"/>
              </a:solid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73079B50-8EFB-6A41-9A96-304CB206F2FE}"/>
                </a:ext>
              </a:extLst>
            </p:cNvPr>
            <p:cNvSpPr/>
            <p:nvPr/>
          </p:nvSpPr>
          <p:spPr>
            <a:xfrm>
              <a:off x="5272424" y="5912284"/>
              <a:ext cx="678679" cy="16980"/>
            </a:xfrm>
            <a:custGeom>
              <a:avLst/>
              <a:gdLst>
                <a:gd name="connsiteX0" fmla="*/ 692083 w 678678"/>
                <a:gd name="connsiteY0" fmla="*/ 0 h 0"/>
                <a:gd name="connsiteX1" fmla="*/ 0 w 678678"/>
                <a:gd name="connsiteY1" fmla="*/ 0 h 0"/>
              </a:gdLst>
              <a:ahLst/>
              <a:cxnLst>
                <a:cxn ang="0">
                  <a:pos x="connsiteX0" y="connsiteY0"/>
                </a:cxn>
                <a:cxn ang="0">
                  <a:pos x="connsiteX1" y="connsiteY1"/>
                </a:cxn>
              </a:cxnLst>
              <a:rect l="l" t="t" r="r" b="b"/>
              <a:pathLst>
                <a:path w="678678">
                  <a:moveTo>
                    <a:pt x="692083" y="0"/>
                  </a:moveTo>
                  <a:lnTo>
                    <a:pt x="0" y="0"/>
                  </a:lnTo>
                </a:path>
              </a:pathLst>
            </a:custGeom>
            <a:ln w="14420" cap="flat">
              <a:solidFill>
                <a:srgbClr val="FFFFFF"/>
              </a:solid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C0CCD128-D12F-C142-8ACC-FA3306F23377}"/>
                </a:ext>
              </a:extLst>
            </p:cNvPr>
            <p:cNvSpPr/>
            <p:nvPr/>
          </p:nvSpPr>
          <p:spPr>
            <a:xfrm>
              <a:off x="3475945" y="4135948"/>
              <a:ext cx="1917267" cy="1918710"/>
            </a:xfrm>
            <a:custGeom>
              <a:avLst/>
              <a:gdLst>
                <a:gd name="connsiteX0" fmla="*/ 0 w 1917267"/>
                <a:gd name="connsiteY0" fmla="*/ 1759911 h 1918710"/>
                <a:gd name="connsiteX1" fmla="*/ 1758587 w 1917267"/>
                <a:gd name="connsiteY1" fmla="*/ 0 h 1918710"/>
                <a:gd name="connsiteX2" fmla="*/ 1921153 w 1917267"/>
                <a:gd name="connsiteY2" fmla="*/ 162688 h 1918710"/>
                <a:gd name="connsiteX3" fmla="*/ 162566 w 1917267"/>
                <a:gd name="connsiteY3" fmla="*/ 1922599 h 1918710"/>
              </a:gdLst>
              <a:ahLst/>
              <a:cxnLst>
                <a:cxn ang="0">
                  <a:pos x="connsiteX0" y="connsiteY0"/>
                </a:cxn>
                <a:cxn ang="0">
                  <a:pos x="connsiteX1" y="connsiteY1"/>
                </a:cxn>
                <a:cxn ang="0">
                  <a:pos x="connsiteX2" y="connsiteY2"/>
                </a:cxn>
                <a:cxn ang="0">
                  <a:pos x="connsiteX3" y="connsiteY3"/>
                </a:cxn>
              </a:cxnLst>
              <a:rect l="l" t="t" r="r" b="b"/>
              <a:pathLst>
                <a:path w="1917267" h="1918710">
                  <a:moveTo>
                    <a:pt x="0" y="1759911"/>
                  </a:moveTo>
                  <a:lnTo>
                    <a:pt x="1758587" y="0"/>
                  </a:lnTo>
                  <a:lnTo>
                    <a:pt x="1921153" y="162688"/>
                  </a:lnTo>
                  <a:lnTo>
                    <a:pt x="162566" y="1922599"/>
                  </a:lnTo>
                  <a:close/>
                </a:path>
              </a:pathLst>
            </a:custGeom>
            <a:solidFill>
              <a:schemeClr val="accent4">
                <a:lumMod val="40000"/>
                <a:lumOff val="60000"/>
              </a:schemeClr>
            </a:solidFill>
            <a:ln w="16964"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E3903E0E-570E-DA46-AD8C-ED0B5711845B}"/>
                </a:ext>
              </a:extLst>
            </p:cNvPr>
            <p:cNvSpPr/>
            <p:nvPr/>
          </p:nvSpPr>
          <p:spPr>
            <a:xfrm>
              <a:off x="3461336" y="5860014"/>
              <a:ext cx="203604" cy="203757"/>
            </a:xfrm>
            <a:custGeom>
              <a:avLst/>
              <a:gdLst>
                <a:gd name="connsiteX0" fmla="*/ 0 w 203603"/>
                <a:gd name="connsiteY0" fmla="*/ 50427 h 203756"/>
                <a:gd name="connsiteX1" fmla="*/ 50389 w 203603"/>
                <a:gd name="connsiteY1" fmla="*/ 0 h 203756"/>
                <a:gd name="connsiteX2" fmla="*/ 212955 w 203603"/>
                <a:gd name="connsiteY2" fmla="*/ 162688 h 203756"/>
                <a:gd name="connsiteX3" fmla="*/ 162566 w 203603"/>
                <a:gd name="connsiteY3" fmla="*/ 213115 h 203756"/>
              </a:gdLst>
              <a:ahLst/>
              <a:cxnLst>
                <a:cxn ang="0">
                  <a:pos x="connsiteX0" y="connsiteY0"/>
                </a:cxn>
                <a:cxn ang="0">
                  <a:pos x="connsiteX1" y="connsiteY1"/>
                </a:cxn>
                <a:cxn ang="0">
                  <a:pos x="connsiteX2" y="connsiteY2"/>
                </a:cxn>
                <a:cxn ang="0">
                  <a:pos x="connsiteX3" y="connsiteY3"/>
                </a:cxn>
              </a:cxnLst>
              <a:rect l="l" t="t" r="r" b="b"/>
              <a:pathLst>
                <a:path w="203603" h="203756">
                  <a:moveTo>
                    <a:pt x="0" y="50427"/>
                  </a:moveTo>
                  <a:lnTo>
                    <a:pt x="50389" y="0"/>
                  </a:lnTo>
                  <a:lnTo>
                    <a:pt x="212955" y="162688"/>
                  </a:lnTo>
                  <a:lnTo>
                    <a:pt x="162566" y="213115"/>
                  </a:lnTo>
                  <a:close/>
                </a:path>
              </a:pathLst>
            </a:custGeom>
            <a:solidFill>
              <a:srgbClr val="FFD13E"/>
            </a:solidFill>
            <a:ln w="16964"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7930D20B-44B6-714B-9891-A3A076183582}"/>
                </a:ext>
              </a:extLst>
            </p:cNvPr>
            <p:cNvSpPr/>
            <p:nvPr/>
          </p:nvSpPr>
          <p:spPr>
            <a:xfrm>
              <a:off x="3347832" y="5910460"/>
              <a:ext cx="271471" cy="271676"/>
            </a:xfrm>
            <a:custGeom>
              <a:avLst/>
              <a:gdLst>
                <a:gd name="connsiteX0" fmla="*/ 0 w 271471"/>
                <a:gd name="connsiteY0" fmla="*/ 113581 h 271675"/>
                <a:gd name="connsiteX1" fmla="*/ 113496 w 271471"/>
                <a:gd name="connsiteY1" fmla="*/ 0 h 271675"/>
                <a:gd name="connsiteX2" fmla="*/ 276062 w 271471"/>
                <a:gd name="connsiteY2" fmla="*/ 162688 h 271675"/>
                <a:gd name="connsiteX3" fmla="*/ 162566 w 271471"/>
                <a:gd name="connsiteY3" fmla="*/ 276269 h 271675"/>
              </a:gdLst>
              <a:ahLst/>
              <a:cxnLst>
                <a:cxn ang="0">
                  <a:pos x="connsiteX0" y="connsiteY0"/>
                </a:cxn>
                <a:cxn ang="0">
                  <a:pos x="connsiteX1" y="connsiteY1"/>
                </a:cxn>
                <a:cxn ang="0">
                  <a:pos x="connsiteX2" y="connsiteY2"/>
                </a:cxn>
                <a:cxn ang="0">
                  <a:pos x="connsiteX3" y="connsiteY3"/>
                </a:cxn>
              </a:cxnLst>
              <a:rect l="l" t="t" r="r" b="b"/>
              <a:pathLst>
                <a:path w="271471" h="271675">
                  <a:moveTo>
                    <a:pt x="0" y="113581"/>
                  </a:moveTo>
                  <a:lnTo>
                    <a:pt x="113496" y="0"/>
                  </a:lnTo>
                  <a:lnTo>
                    <a:pt x="276062" y="162688"/>
                  </a:lnTo>
                  <a:lnTo>
                    <a:pt x="162566" y="276269"/>
                  </a:lnTo>
                  <a:close/>
                </a:path>
              </a:pathLst>
            </a:custGeom>
            <a:solidFill>
              <a:srgbClr val="8581F9"/>
            </a:solidFill>
            <a:ln w="16964"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C8A3BC8F-75AB-EB44-B032-373A3421583E}"/>
                </a:ext>
              </a:extLst>
            </p:cNvPr>
            <p:cNvSpPr/>
            <p:nvPr/>
          </p:nvSpPr>
          <p:spPr>
            <a:xfrm>
              <a:off x="3565717" y="4190199"/>
              <a:ext cx="1713664" cy="1714954"/>
            </a:xfrm>
            <a:custGeom>
              <a:avLst/>
              <a:gdLst>
                <a:gd name="connsiteX0" fmla="*/ 1722826 w 1713663"/>
                <a:gd name="connsiteY0" fmla="*/ 0 h 1714953"/>
                <a:gd name="connsiteX1" fmla="*/ 0 w 1713663"/>
                <a:gd name="connsiteY1" fmla="*/ 1724123 h 1714953"/>
              </a:gdLst>
              <a:ahLst/>
              <a:cxnLst>
                <a:cxn ang="0">
                  <a:pos x="connsiteX0" y="connsiteY0"/>
                </a:cxn>
                <a:cxn ang="0">
                  <a:pos x="connsiteX1" y="connsiteY1"/>
                </a:cxn>
              </a:cxnLst>
              <a:rect l="l" t="t" r="r" b="b"/>
              <a:pathLst>
                <a:path w="1713663" h="1714953">
                  <a:moveTo>
                    <a:pt x="1722826" y="0"/>
                  </a:moveTo>
                  <a:lnTo>
                    <a:pt x="0" y="1724123"/>
                  </a:lnTo>
                </a:path>
              </a:pathLst>
            </a:custGeom>
            <a:ln w="16455" cap="flat">
              <a:solidFill>
                <a:schemeClr val="accent4">
                  <a:lumMod val="60000"/>
                  <a:lumOff val="40000"/>
                </a:schemeClr>
              </a:solid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6597A29C-58D3-3A46-8A1E-CFF1DAB74E21}"/>
                </a:ext>
              </a:extLst>
            </p:cNvPr>
            <p:cNvSpPr/>
            <p:nvPr/>
          </p:nvSpPr>
          <p:spPr>
            <a:xfrm>
              <a:off x="3620011" y="4244364"/>
              <a:ext cx="1713664" cy="1714954"/>
            </a:xfrm>
            <a:custGeom>
              <a:avLst/>
              <a:gdLst>
                <a:gd name="connsiteX0" fmla="*/ 1722826 w 1713663"/>
                <a:gd name="connsiteY0" fmla="*/ 0 h 1714953"/>
                <a:gd name="connsiteX1" fmla="*/ 0 w 1713663"/>
                <a:gd name="connsiteY1" fmla="*/ 1724123 h 1714953"/>
              </a:gdLst>
              <a:ahLst/>
              <a:cxnLst>
                <a:cxn ang="0">
                  <a:pos x="connsiteX0" y="connsiteY0"/>
                </a:cxn>
                <a:cxn ang="0">
                  <a:pos x="connsiteX1" y="connsiteY1"/>
                </a:cxn>
              </a:cxnLst>
              <a:rect l="l" t="t" r="r" b="b"/>
              <a:pathLst>
                <a:path w="1713663" h="1714953">
                  <a:moveTo>
                    <a:pt x="1722826" y="0"/>
                  </a:moveTo>
                  <a:lnTo>
                    <a:pt x="0" y="1724123"/>
                  </a:lnTo>
                </a:path>
              </a:pathLst>
            </a:custGeom>
            <a:ln w="16455" cap="flat">
              <a:solidFill>
                <a:schemeClr val="accent4">
                  <a:lumMod val="60000"/>
                  <a:lumOff val="40000"/>
                </a:schemeClr>
              </a:solid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6E23A1EE-A709-4B46-AAF7-6A6EE7604E24}"/>
                </a:ext>
              </a:extLst>
            </p:cNvPr>
            <p:cNvSpPr/>
            <p:nvPr/>
          </p:nvSpPr>
          <p:spPr>
            <a:xfrm>
              <a:off x="5221457" y="3950614"/>
              <a:ext cx="356306" cy="237716"/>
            </a:xfrm>
            <a:custGeom>
              <a:avLst/>
              <a:gdLst>
                <a:gd name="connsiteX0" fmla="*/ 32812 w 356306"/>
                <a:gd name="connsiteY0" fmla="*/ 174722 h 237716"/>
                <a:gd name="connsiteX1" fmla="*/ 12961 w 356306"/>
                <a:gd name="connsiteY1" fmla="*/ 185419 h 237716"/>
                <a:gd name="connsiteX2" fmla="*/ 9606 w 356306"/>
                <a:gd name="connsiteY2" fmla="*/ 239584 h 237716"/>
                <a:gd name="connsiteX3" fmla="*/ 63731 w 356306"/>
                <a:gd name="connsiteY3" fmla="*/ 242942 h 237716"/>
                <a:gd name="connsiteX4" fmla="*/ 67086 w 356306"/>
                <a:gd name="connsiteY4" fmla="*/ 239584 h 237716"/>
                <a:gd name="connsiteX5" fmla="*/ 360784 w 356306"/>
                <a:gd name="connsiteY5" fmla="*/ 0 h 23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06" h="237716">
                  <a:moveTo>
                    <a:pt x="32812" y="174722"/>
                  </a:moveTo>
                  <a:lnTo>
                    <a:pt x="12961" y="185419"/>
                  </a:lnTo>
                  <a:cubicBezTo>
                    <a:pt x="-2912" y="199449"/>
                    <a:pt x="-4414" y="223700"/>
                    <a:pt x="9606" y="239584"/>
                  </a:cubicBezTo>
                  <a:cubicBezTo>
                    <a:pt x="23626" y="255469"/>
                    <a:pt x="47858" y="256972"/>
                    <a:pt x="63731" y="242942"/>
                  </a:cubicBezTo>
                  <a:cubicBezTo>
                    <a:pt x="64917" y="241893"/>
                    <a:pt x="66038" y="240772"/>
                    <a:pt x="67086" y="239584"/>
                  </a:cubicBezTo>
                  <a:lnTo>
                    <a:pt x="360784" y="0"/>
                  </a:lnTo>
                  <a:close/>
                </a:path>
              </a:pathLst>
            </a:custGeom>
            <a:solidFill>
              <a:srgbClr val="D4DDED"/>
            </a:solidFill>
            <a:ln w="16964"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2082ECEC-9CA0-E44B-B9FA-F70B548FDEBC}"/>
                </a:ext>
              </a:extLst>
            </p:cNvPr>
            <p:cNvSpPr/>
            <p:nvPr/>
          </p:nvSpPr>
          <p:spPr>
            <a:xfrm>
              <a:off x="5329876" y="3950614"/>
              <a:ext cx="237538" cy="356575"/>
            </a:xfrm>
            <a:custGeom>
              <a:avLst/>
              <a:gdLst>
                <a:gd name="connsiteX0" fmla="*/ 12961 w 237537"/>
                <a:gd name="connsiteY0" fmla="*/ 293749 h 356574"/>
                <a:gd name="connsiteX1" fmla="*/ 9606 w 237537"/>
                <a:gd name="connsiteY1" fmla="*/ 347915 h 356574"/>
                <a:gd name="connsiteX2" fmla="*/ 63731 w 237537"/>
                <a:gd name="connsiteY2" fmla="*/ 351272 h 356574"/>
                <a:gd name="connsiteX3" fmla="*/ 67086 w 237537"/>
                <a:gd name="connsiteY3" fmla="*/ 347915 h 356574"/>
                <a:gd name="connsiteX4" fmla="*/ 77605 w 237537"/>
                <a:gd name="connsiteY4" fmla="*/ 328049 h 356574"/>
                <a:gd name="connsiteX5" fmla="*/ 252365 w 237537"/>
                <a:gd name="connsiteY5" fmla="*/ 0 h 35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37" h="356574">
                  <a:moveTo>
                    <a:pt x="12961" y="293749"/>
                  </a:moveTo>
                  <a:cubicBezTo>
                    <a:pt x="-2912" y="307780"/>
                    <a:pt x="-4414" y="332030"/>
                    <a:pt x="9606" y="347915"/>
                  </a:cubicBezTo>
                  <a:cubicBezTo>
                    <a:pt x="23626" y="363799"/>
                    <a:pt x="47858" y="365303"/>
                    <a:pt x="63731" y="351272"/>
                  </a:cubicBezTo>
                  <a:cubicBezTo>
                    <a:pt x="64917" y="350224"/>
                    <a:pt x="66038" y="349102"/>
                    <a:pt x="67086" y="347915"/>
                  </a:cubicBezTo>
                  <a:lnTo>
                    <a:pt x="77605" y="328049"/>
                  </a:lnTo>
                  <a:lnTo>
                    <a:pt x="252365" y="0"/>
                  </a:lnTo>
                  <a:close/>
                </a:path>
              </a:pathLst>
            </a:custGeom>
            <a:solidFill>
              <a:srgbClr val="D4DDED"/>
            </a:solidFill>
            <a:ln w="16964"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CDFBA241-813B-3C45-B246-F54195B2FE8C}"/>
                </a:ext>
              </a:extLst>
            </p:cNvPr>
            <p:cNvSpPr/>
            <p:nvPr/>
          </p:nvSpPr>
          <p:spPr>
            <a:xfrm>
              <a:off x="5276628" y="3950614"/>
              <a:ext cx="305405" cy="305635"/>
            </a:xfrm>
            <a:custGeom>
              <a:avLst/>
              <a:gdLst>
                <a:gd name="connsiteX0" fmla="*/ 11914 w 305405"/>
                <a:gd name="connsiteY0" fmla="*/ 239584 h 305635"/>
                <a:gd name="connsiteX1" fmla="*/ 10565 w 305405"/>
                <a:gd name="connsiteY1" fmla="*/ 293837 h 305635"/>
                <a:gd name="connsiteX2" fmla="*/ 64776 w 305405"/>
                <a:gd name="connsiteY2" fmla="*/ 295188 h 305635"/>
                <a:gd name="connsiteX3" fmla="*/ 66209 w 305405"/>
                <a:gd name="connsiteY3" fmla="*/ 293750 h 305635"/>
                <a:gd name="connsiteX4" fmla="*/ 305613 w 305405"/>
                <a:gd name="connsiteY4" fmla="*/ 0 h 305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405" h="305635">
                  <a:moveTo>
                    <a:pt x="11914" y="239584"/>
                  </a:moveTo>
                  <a:cubicBezTo>
                    <a:pt x="-3428" y="254193"/>
                    <a:pt x="-4033" y="278482"/>
                    <a:pt x="10565" y="293837"/>
                  </a:cubicBezTo>
                  <a:cubicBezTo>
                    <a:pt x="25162" y="309191"/>
                    <a:pt x="49433" y="309796"/>
                    <a:pt x="64776" y="295188"/>
                  </a:cubicBezTo>
                  <a:cubicBezTo>
                    <a:pt x="65266" y="294721"/>
                    <a:pt x="65744" y="294241"/>
                    <a:pt x="66209" y="293750"/>
                  </a:cubicBezTo>
                  <a:lnTo>
                    <a:pt x="305613" y="0"/>
                  </a:lnTo>
                  <a:close/>
                </a:path>
              </a:pathLst>
            </a:custGeom>
            <a:solidFill>
              <a:srgbClr val="D4DDED"/>
            </a:solidFill>
            <a:ln w="16964"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9D2E831E-B74A-2748-AC0C-C4118F95CD7C}"/>
                </a:ext>
              </a:extLst>
            </p:cNvPr>
            <p:cNvSpPr/>
            <p:nvPr/>
          </p:nvSpPr>
          <p:spPr>
            <a:xfrm>
              <a:off x="5423090" y="3950614"/>
              <a:ext cx="152703" cy="152818"/>
            </a:xfrm>
            <a:custGeom>
              <a:avLst/>
              <a:gdLst>
                <a:gd name="connsiteX0" fmla="*/ 0 w 152702"/>
                <a:gd name="connsiteY0" fmla="*/ 84729 h 152817"/>
                <a:gd name="connsiteX1" fmla="*/ 74315 w 152702"/>
                <a:gd name="connsiteY1" fmla="*/ 159100 h 152817"/>
                <a:gd name="connsiteX2" fmla="*/ 159150 w 152702"/>
                <a:gd name="connsiteY2" fmla="*/ 0 h 152817"/>
                <a:gd name="connsiteX3" fmla="*/ 0 w 152702"/>
                <a:gd name="connsiteY3" fmla="*/ 84729 h 152817"/>
              </a:gdLst>
              <a:ahLst/>
              <a:cxnLst>
                <a:cxn ang="0">
                  <a:pos x="connsiteX0" y="connsiteY0"/>
                </a:cxn>
                <a:cxn ang="0">
                  <a:pos x="connsiteX1" y="connsiteY1"/>
                </a:cxn>
                <a:cxn ang="0">
                  <a:pos x="connsiteX2" y="connsiteY2"/>
                </a:cxn>
                <a:cxn ang="0">
                  <a:pos x="connsiteX3" y="connsiteY3"/>
                </a:cxn>
              </a:cxnLst>
              <a:rect l="l" t="t" r="r" b="b"/>
              <a:pathLst>
                <a:path w="152702" h="152817">
                  <a:moveTo>
                    <a:pt x="0" y="84729"/>
                  </a:moveTo>
                  <a:lnTo>
                    <a:pt x="74315" y="159100"/>
                  </a:lnTo>
                  <a:lnTo>
                    <a:pt x="159150" y="0"/>
                  </a:lnTo>
                  <a:lnTo>
                    <a:pt x="0" y="84729"/>
                  </a:lnTo>
                  <a:close/>
                </a:path>
              </a:pathLst>
            </a:custGeom>
            <a:solidFill>
              <a:srgbClr val="21196F"/>
            </a:solidFill>
            <a:ln w="16964"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042AF2EB-8041-BD43-ADF5-4AC67FE040CC}"/>
                </a:ext>
              </a:extLst>
            </p:cNvPr>
            <p:cNvSpPr/>
            <p:nvPr/>
          </p:nvSpPr>
          <p:spPr>
            <a:xfrm>
              <a:off x="4511625" y="5178080"/>
              <a:ext cx="407207" cy="441473"/>
            </a:xfrm>
            <a:custGeom>
              <a:avLst/>
              <a:gdLst>
                <a:gd name="connsiteX0" fmla="*/ 409074 w 407207"/>
                <a:gd name="connsiteY0" fmla="*/ 0 h 441473"/>
                <a:gd name="connsiteX1" fmla="*/ 0 w 407207"/>
                <a:gd name="connsiteY1" fmla="*/ 401231 h 441473"/>
                <a:gd name="connsiteX2" fmla="*/ 204961 w 407207"/>
                <a:gd name="connsiteY2" fmla="*/ 401231 h 441473"/>
              </a:gdLst>
              <a:ahLst/>
              <a:cxnLst>
                <a:cxn ang="0">
                  <a:pos x="connsiteX0" y="connsiteY0"/>
                </a:cxn>
                <a:cxn ang="0">
                  <a:pos x="connsiteX1" y="connsiteY1"/>
                </a:cxn>
                <a:cxn ang="0">
                  <a:pos x="connsiteX2" y="connsiteY2"/>
                </a:cxn>
              </a:cxnLst>
              <a:rect l="l" t="t" r="r" b="b"/>
              <a:pathLst>
                <a:path w="407207" h="441473">
                  <a:moveTo>
                    <a:pt x="409074" y="0"/>
                  </a:moveTo>
                  <a:cubicBezTo>
                    <a:pt x="409074" y="0"/>
                    <a:pt x="284197" y="0"/>
                    <a:pt x="0" y="401231"/>
                  </a:cubicBezTo>
                  <a:cubicBezTo>
                    <a:pt x="97899" y="508373"/>
                    <a:pt x="204961" y="401231"/>
                    <a:pt x="204961" y="401231"/>
                  </a:cubicBezTo>
                  <a:close/>
                </a:path>
              </a:pathLst>
            </a:custGeom>
            <a:solidFill>
              <a:srgbClr val="FCD2A8"/>
            </a:solidFill>
            <a:ln w="16964"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05C64A21-4719-0448-9613-1C3D0439B095}"/>
                </a:ext>
              </a:extLst>
            </p:cNvPr>
            <p:cNvSpPr/>
            <p:nvPr/>
          </p:nvSpPr>
          <p:spPr>
            <a:xfrm>
              <a:off x="4660425" y="5177390"/>
              <a:ext cx="542943" cy="848987"/>
            </a:xfrm>
            <a:custGeom>
              <a:avLst/>
              <a:gdLst>
                <a:gd name="connsiteX0" fmla="*/ 260273 w 542942"/>
                <a:gd name="connsiteY0" fmla="*/ 690 h 848986"/>
                <a:gd name="connsiteX1" fmla="*/ 70922 w 542942"/>
                <a:gd name="connsiteY1" fmla="*/ 280856 h 848986"/>
                <a:gd name="connsiteX2" fmla="*/ 0 w 542942"/>
                <a:gd name="connsiteY2" fmla="*/ 603471 h 848986"/>
                <a:gd name="connsiteX3" fmla="*/ 366147 w 542942"/>
                <a:gd name="connsiteY3" fmla="*/ 855960 h 848986"/>
                <a:gd name="connsiteX4" fmla="*/ 552784 w 542942"/>
                <a:gd name="connsiteY4" fmla="*/ 163526 h 848986"/>
                <a:gd name="connsiteX5" fmla="*/ 318640 w 542942"/>
                <a:gd name="connsiteY5" fmla="*/ 11 h 84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42" h="848986">
                  <a:moveTo>
                    <a:pt x="260273" y="690"/>
                  </a:moveTo>
                  <a:cubicBezTo>
                    <a:pt x="260273" y="690"/>
                    <a:pt x="70922" y="87966"/>
                    <a:pt x="70922" y="280856"/>
                  </a:cubicBezTo>
                  <a:cubicBezTo>
                    <a:pt x="70922" y="476293"/>
                    <a:pt x="0" y="603471"/>
                    <a:pt x="0" y="603471"/>
                  </a:cubicBezTo>
                  <a:lnTo>
                    <a:pt x="366147" y="855960"/>
                  </a:lnTo>
                  <a:cubicBezTo>
                    <a:pt x="366147" y="855960"/>
                    <a:pt x="576368" y="371358"/>
                    <a:pt x="552784" y="163526"/>
                  </a:cubicBezTo>
                  <a:cubicBezTo>
                    <a:pt x="530727" y="-4404"/>
                    <a:pt x="318640" y="11"/>
                    <a:pt x="318640" y="11"/>
                  </a:cubicBezTo>
                </a:path>
              </a:pathLst>
            </a:custGeom>
            <a:solidFill>
              <a:srgbClr val="FFFFFF"/>
            </a:solidFill>
            <a:ln w="16964"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0A7C45B9-6978-1D41-B843-7EA7F37D67B7}"/>
                </a:ext>
              </a:extLst>
            </p:cNvPr>
            <p:cNvSpPr/>
            <p:nvPr/>
          </p:nvSpPr>
          <p:spPr>
            <a:xfrm>
              <a:off x="3937972" y="5178080"/>
              <a:ext cx="678679" cy="407514"/>
            </a:xfrm>
            <a:custGeom>
              <a:avLst/>
              <a:gdLst>
                <a:gd name="connsiteX0" fmla="*/ 680715 w 678678"/>
                <a:gd name="connsiteY0" fmla="*/ 412947 h 407513"/>
                <a:gd name="connsiteX1" fmla="*/ 115206 w 678678"/>
                <a:gd name="connsiteY1" fmla="*/ 412947 h 407513"/>
                <a:gd name="connsiteX2" fmla="*/ 0 w 678678"/>
                <a:gd name="connsiteY2" fmla="*/ 0 h 407513"/>
                <a:gd name="connsiteX3" fmla="*/ 565339 w 678678"/>
                <a:gd name="connsiteY3" fmla="*/ 0 h 407513"/>
                <a:gd name="connsiteX4" fmla="*/ 680715 w 678678"/>
                <a:gd name="connsiteY4" fmla="*/ 412947 h 407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678" h="407513">
                  <a:moveTo>
                    <a:pt x="680715" y="412947"/>
                  </a:moveTo>
                  <a:lnTo>
                    <a:pt x="115206" y="412947"/>
                  </a:lnTo>
                  <a:lnTo>
                    <a:pt x="0" y="0"/>
                  </a:lnTo>
                  <a:lnTo>
                    <a:pt x="565339" y="0"/>
                  </a:lnTo>
                  <a:lnTo>
                    <a:pt x="680715" y="412947"/>
                  </a:lnTo>
                  <a:close/>
                </a:path>
              </a:pathLst>
            </a:custGeom>
            <a:solidFill>
              <a:srgbClr val="21196F"/>
            </a:solidFill>
            <a:ln w="16964"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2B8D9351-E915-B044-90C5-91AB2E7EA4AF}"/>
                </a:ext>
              </a:extLst>
            </p:cNvPr>
            <p:cNvSpPr/>
            <p:nvPr/>
          </p:nvSpPr>
          <p:spPr>
            <a:xfrm>
              <a:off x="4182296" y="5560294"/>
              <a:ext cx="559910" cy="16980"/>
            </a:xfrm>
            <a:custGeom>
              <a:avLst/>
              <a:gdLst>
                <a:gd name="connsiteX0" fmla="*/ 0 w 559909"/>
                <a:gd name="connsiteY0" fmla="*/ 0 h 16979"/>
                <a:gd name="connsiteX1" fmla="*/ 565339 w 559909"/>
                <a:gd name="connsiteY1" fmla="*/ 0 h 16979"/>
                <a:gd name="connsiteX2" fmla="*/ 565339 w 559909"/>
                <a:gd name="connsiteY2" fmla="*/ 30733 h 16979"/>
                <a:gd name="connsiteX3" fmla="*/ 0 w 559909"/>
                <a:gd name="connsiteY3" fmla="*/ 30733 h 16979"/>
              </a:gdLst>
              <a:ahLst/>
              <a:cxnLst>
                <a:cxn ang="0">
                  <a:pos x="connsiteX0" y="connsiteY0"/>
                </a:cxn>
                <a:cxn ang="0">
                  <a:pos x="connsiteX1" y="connsiteY1"/>
                </a:cxn>
                <a:cxn ang="0">
                  <a:pos x="connsiteX2" y="connsiteY2"/>
                </a:cxn>
                <a:cxn ang="0">
                  <a:pos x="connsiteX3" y="connsiteY3"/>
                </a:cxn>
              </a:cxnLst>
              <a:rect l="l" t="t" r="r" b="b"/>
              <a:pathLst>
                <a:path w="559909" h="16979">
                  <a:moveTo>
                    <a:pt x="0" y="0"/>
                  </a:moveTo>
                  <a:lnTo>
                    <a:pt x="565339" y="0"/>
                  </a:lnTo>
                  <a:lnTo>
                    <a:pt x="565339" y="30733"/>
                  </a:lnTo>
                  <a:lnTo>
                    <a:pt x="0" y="30733"/>
                  </a:lnTo>
                  <a:close/>
                </a:path>
              </a:pathLst>
            </a:custGeom>
            <a:solidFill>
              <a:srgbClr val="21196F"/>
            </a:solidFill>
            <a:ln w="16964"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6E539FC8-19A8-0D46-B4B8-9252C870DD9A}"/>
                </a:ext>
              </a:extLst>
            </p:cNvPr>
            <p:cNvSpPr/>
            <p:nvPr/>
          </p:nvSpPr>
          <p:spPr>
            <a:xfrm>
              <a:off x="4920699" y="5090464"/>
              <a:ext cx="84835" cy="135838"/>
            </a:xfrm>
            <a:custGeom>
              <a:avLst/>
              <a:gdLst>
                <a:gd name="connsiteX0" fmla="*/ 49374 w 84834"/>
                <a:gd name="connsiteY0" fmla="*/ 145007 h 135837"/>
                <a:gd name="connsiteX1" fmla="*/ 49374 w 84834"/>
                <a:gd name="connsiteY1" fmla="*/ 145007 h 135837"/>
                <a:gd name="connsiteX2" fmla="*/ 98748 w 84834"/>
                <a:gd name="connsiteY2" fmla="*/ 95596 h 135837"/>
                <a:gd name="connsiteX3" fmla="*/ 98748 w 84834"/>
                <a:gd name="connsiteY3" fmla="*/ 0 h 135837"/>
                <a:gd name="connsiteX4" fmla="*/ 0 w 84834"/>
                <a:gd name="connsiteY4" fmla="*/ 0 h 135837"/>
                <a:gd name="connsiteX5" fmla="*/ 0 w 84834"/>
                <a:gd name="connsiteY5" fmla="*/ 95596 h 135837"/>
                <a:gd name="connsiteX6" fmla="*/ 49374 w 84834"/>
                <a:gd name="connsiteY6" fmla="*/ 145007 h 13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34" h="135837">
                  <a:moveTo>
                    <a:pt x="49374" y="145007"/>
                  </a:moveTo>
                  <a:lnTo>
                    <a:pt x="49374" y="145007"/>
                  </a:lnTo>
                  <a:cubicBezTo>
                    <a:pt x="76642" y="145007"/>
                    <a:pt x="98748" y="122885"/>
                    <a:pt x="98748" y="95596"/>
                  </a:cubicBezTo>
                  <a:lnTo>
                    <a:pt x="98748" y="0"/>
                  </a:lnTo>
                  <a:lnTo>
                    <a:pt x="0" y="0"/>
                  </a:lnTo>
                  <a:lnTo>
                    <a:pt x="0" y="95596"/>
                  </a:lnTo>
                  <a:cubicBezTo>
                    <a:pt x="0" y="122885"/>
                    <a:pt x="22106" y="145007"/>
                    <a:pt x="49374" y="145007"/>
                  </a:cubicBezTo>
                  <a:close/>
                </a:path>
              </a:pathLst>
            </a:custGeom>
            <a:solidFill>
              <a:srgbClr val="EDC294"/>
            </a:solidFill>
            <a:ln w="16964"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869B3F56-3CC0-7247-B23D-4ADC906C1EA9}"/>
                </a:ext>
              </a:extLst>
            </p:cNvPr>
            <p:cNvSpPr/>
            <p:nvPr/>
          </p:nvSpPr>
          <p:spPr>
            <a:xfrm>
              <a:off x="4860805" y="4899442"/>
              <a:ext cx="169670" cy="220737"/>
            </a:xfrm>
            <a:custGeom>
              <a:avLst/>
              <a:gdLst>
                <a:gd name="connsiteX0" fmla="*/ 91282 w 169669"/>
                <a:gd name="connsiteY0" fmla="*/ 234830 h 220736"/>
                <a:gd name="connsiteX1" fmla="*/ 91282 w 169669"/>
                <a:gd name="connsiteY1" fmla="*/ 234830 h 220736"/>
                <a:gd name="connsiteX2" fmla="*/ 0 w 169669"/>
                <a:gd name="connsiteY2" fmla="*/ 143479 h 220736"/>
                <a:gd name="connsiteX3" fmla="*/ 0 w 169669"/>
                <a:gd name="connsiteY3" fmla="*/ 91181 h 220736"/>
                <a:gd name="connsiteX4" fmla="*/ 91282 w 169669"/>
                <a:gd name="connsiteY4" fmla="*/ 0 h 220736"/>
                <a:gd name="connsiteX5" fmla="*/ 91282 w 169669"/>
                <a:gd name="connsiteY5" fmla="*/ 0 h 220736"/>
                <a:gd name="connsiteX6" fmla="*/ 182395 w 169669"/>
                <a:gd name="connsiteY6" fmla="*/ 91181 h 220736"/>
                <a:gd name="connsiteX7" fmla="*/ 182395 w 169669"/>
                <a:gd name="connsiteY7" fmla="*/ 143479 h 220736"/>
                <a:gd name="connsiteX8" fmla="*/ 91282 w 169669"/>
                <a:gd name="connsiteY8" fmla="*/ 234830 h 22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669" h="220736">
                  <a:moveTo>
                    <a:pt x="91282" y="234830"/>
                  </a:moveTo>
                  <a:lnTo>
                    <a:pt x="91282" y="234830"/>
                  </a:lnTo>
                  <a:cubicBezTo>
                    <a:pt x="40907" y="234736"/>
                    <a:pt x="93" y="193892"/>
                    <a:pt x="0" y="143479"/>
                  </a:cubicBezTo>
                  <a:lnTo>
                    <a:pt x="0" y="91181"/>
                  </a:lnTo>
                  <a:cubicBezTo>
                    <a:pt x="187" y="40835"/>
                    <a:pt x="40973" y="93"/>
                    <a:pt x="91282" y="0"/>
                  </a:cubicBezTo>
                  <a:lnTo>
                    <a:pt x="91282" y="0"/>
                  </a:lnTo>
                  <a:cubicBezTo>
                    <a:pt x="141564" y="93"/>
                    <a:pt x="182302" y="40862"/>
                    <a:pt x="182395" y="91181"/>
                  </a:cubicBezTo>
                  <a:lnTo>
                    <a:pt x="182395" y="143479"/>
                  </a:lnTo>
                  <a:cubicBezTo>
                    <a:pt x="182302" y="193826"/>
                    <a:pt x="141591" y="234643"/>
                    <a:pt x="91282" y="234830"/>
                  </a:cubicBezTo>
                  <a:close/>
                </a:path>
              </a:pathLst>
            </a:custGeom>
            <a:solidFill>
              <a:srgbClr val="FBD5A8"/>
            </a:solidFill>
            <a:ln w="16964"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E4811A1B-1489-2344-BCD8-EFCA6CE2E344}"/>
                </a:ext>
              </a:extLst>
            </p:cNvPr>
            <p:cNvSpPr/>
            <p:nvPr/>
          </p:nvSpPr>
          <p:spPr>
            <a:xfrm>
              <a:off x="4511795" y="5236006"/>
              <a:ext cx="695646" cy="560331"/>
            </a:xfrm>
            <a:custGeom>
              <a:avLst/>
              <a:gdLst>
                <a:gd name="connsiteX0" fmla="*/ 98069 w 695645"/>
                <a:gd name="connsiteY0" fmla="*/ 399338 h 560331"/>
                <a:gd name="connsiteX1" fmla="*/ 501713 w 695645"/>
                <a:gd name="connsiteY1" fmla="*/ 575418 h 560331"/>
                <a:gd name="connsiteX2" fmla="*/ 654416 w 695645"/>
                <a:gd name="connsiteY2" fmla="*/ 6088 h 560331"/>
                <a:gd name="connsiteX3" fmla="*/ 491703 w 695645"/>
                <a:gd name="connsiteY3" fmla="*/ 460975 h 560331"/>
                <a:gd name="connsiteX4" fmla="*/ 57518 w 695645"/>
                <a:gd name="connsiteY4" fmla="*/ 335325 h 560331"/>
                <a:gd name="connsiteX5" fmla="*/ 0 w 695645"/>
                <a:gd name="connsiteY5" fmla="*/ 382868 h 560331"/>
                <a:gd name="connsiteX6" fmla="*/ 98069 w 695645"/>
                <a:gd name="connsiteY6" fmla="*/ 399338 h 56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645" h="560331">
                  <a:moveTo>
                    <a:pt x="98069" y="399338"/>
                  </a:moveTo>
                  <a:cubicBezTo>
                    <a:pt x="98069" y="399338"/>
                    <a:pt x="376158" y="541459"/>
                    <a:pt x="501713" y="575418"/>
                  </a:cubicBezTo>
                  <a:cubicBezTo>
                    <a:pt x="627269" y="609378"/>
                    <a:pt x="773185" y="74007"/>
                    <a:pt x="654416" y="6088"/>
                  </a:cubicBezTo>
                  <a:cubicBezTo>
                    <a:pt x="535647" y="-61831"/>
                    <a:pt x="491703" y="460975"/>
                    <a:pt x="491703" y="460975"/>
                  </a:cubicBezTo>
                  <a:cubicBezTo>
                    <a:pt x="491703" y="460975"/>
                    <a:pt x="115206" y="335325"/>
                    <a:pt x="57518" y="335325"/>
                  </a:cubicBezTo>
                  <a:cubicBezTo>
                    <a:pt x="-170" y="335325"/>
                    <a:pt x="0" y="345513"/>
                    <a:pt x="0" y="382868"/>
                  </a:cubicBezTo>
                  <a:cubicBezTo>
                    <a:pt x="0" y="420223"/>
                    <a:pt x="98069" y="399338"/>
                    <a:pt x="98069" y="399338"/>
                  </a:cubicBezTo>
                  <a:close/>
                </a:path>
              </a:pathLst>
            </a:custGeom>
            <a:solidFill>
              <a:srgbClr val="FCD2A8"/>
            </a:solidFill>
            <a:ln w="16964"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57EB4525-2DC6-3243-832F-AF1ADD8D71A3}"/>
                </a:ext>
              </a:extLst>
            </p:cNvPr>
            <p:cNvSpPr/>
            <p:nvPr/>
          </p:nvSpPr>
          <p:spPr>
            <a:xfrm>
              <a:off x="3578781" y="6144730"/>
              <a:ext cx="220571" cy="50939"/>
            </a:xfrm>
            <a:custGeom>
              <a:avLst/>
              <a:gdLst>
                <a:gd name="connsiteX0" fmla="*/ 0 w 220570"/>
                <a:gd name="connsiteY0" fmla="*/ 57228 h 50939"/>
                <a:gd name="connsiteX1" fmla="*/ 186637 w 220570"/>
                <a:gd name="connsiteY1" fmla="*/ 57228 h 50939"/>
                <a:gd name="connsiteX2" fmla="*/ 232957 w 220570"/>
                <a:gd name="connsiteY2" fmla="*/ 6 h 50939"/>
                <a:gd name="connsiteX3" fmla="*/ 156096 w 220570"/>
                <a:gd name="connsiteY3" fmla="*/ 6 h 50939"/>
                <a:gd name="connsiteX4" fmla="*/ 0 w 220570"/>
                <a:gd name="connsiteY4" fmla="*/ 57228 h 50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70" h="50939">
                  <a:moveTo>
                    <a:pt x="0" y="57228"/>
                  </a:moveTo>
                  <a:lnTo>
                    <a:pt x="186637" y="57228"/>
                  </a:lnTo>
                  <a:lnTo>
                    <a:pt x="232957" y="6"/>
                  </a:lnTo>
                  <a:lnTo>
                    <a:pt x="156096" y="6"/>
                  </a:lnTo>
                  <a:cubicBezTo>
                    <a:pt x="20869" y="-673"/>
                    <a:pt x="0" y="57228"/>
                    <a:pt x="0" y="57228"/>
                  </a:cubicBezTo>
                  <a:close/>
                </a:path>
              </a:pathLst>
            </a:custGeom>
            <a:solidFill>
              <a:srgbClr val="21196F"/>
            </a:solidFill>
            <a:ln w="16964"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3AC1A14E-C667-8147-96EB-45F4BA1214CB}"/>
                </a:ext>
              </a:extLst>
            </p:cNvPr>
            <p:cNvSpPr/>
            <p:nvPr/>
          </p:nvSpPr>
          <p:spPr>
            <a:xfrm>
              <a:off x="3734877" y="5545691"/>
              <a:ext cx="1170721" cy="645230"/>
            </a:xfrm>
            <a:custGeom>
              <a:avLst/>
              <a:gdLst>
                <a:gd name="connsiteX0" fmla="*/ 1108452 w 1170720"/>
                <a:gd name="connsiteY0" fmla="*/ 656267 h 645230"/>
                <a:gd name="connsiteX1" fmla="*/ 1172203 w 1170720"/>
                <a:gd name="connsiteY1" fmla="*/ 592718 h 645230"/>
                <a:gd name="connsiteX2" fmla="*/ 1154263 w 1170720"/>
                <a:gd name="connsiteY2" fmla="*/ 548276 h 645230"/>
                <a:gd name="connsiteX3" fmla="*/ 459975 w 1170720"/>
                <a:gd name="connsiteY3" fmla="*/ 0 h 645230"/>
                <a:gd name="connsiteX4" fmla="*/ 0 w 1170720"/>
                <a:gd name="connsiteY4" fmla="*/ 599045 h 645230"/>
                <a:gd name="connsiteX5" fmla="*/ 77369 w 1170720"/>
                <a:gd name="connsiteY5" fmla="*/ 599045 h 645230"/>
                <a:gd name="connsiteX6" fmla="*/ 397706 w 1170720"/>
                <a:gd name="connsiteY6" fmla="*/ 202908 h 645230"/>
                <a:gd name="connsiteX7" fmla="*/ 876514 w 1170720"/>
                <a:gd name="connsiteY7" fmla="*/ 604139 h 645230"/>
                <a:gd name="connsiteX8" fmla="*/ 964233 w 1170720"/>
                <a:gd name="connsiteY8" fmla="*/ 655078 h 645230"/>
                <a:gd name="connsiteX9" fmla="*/ 1115409 w 1170720"/>
                <a:gd name="connsiteY9" fmla="*/ 655078 h 64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0720" h="645230">
                  <a:moveTo>
                    <a:pt x="1108452" y="656267"/>
                  </a:moveTo>
                  <a:cubicBezTo>
                    <a:pt x="1143592" y="656336"/>
                    <a:pt x="1172134" y="627884"/>
                    <a:pt x="1172203" y="592718"/>
                  </a:cubicBezTo>
                  <a:cubicBezTo>
                    <a:pt x="1172235" y="576131"/>
                    <a:pt x="1165799" y="560186"/>
                    <a:pt x="1154263" y="548276"/>
                  </a:cubicBezTo>
                  <a:cubicBezTo>
                    <a:pt x="996640" y="361499"/>
                    <a:pt x="664427" y="0"/>
                    <a:pt x="459975" y="0"/>
                  </a:cubicBezTo>
                  <a:cubicBezTo>
                    <a:pt x="184431" y="0"/>
                    <a:pt x="0" y="599045"/>
                    <a:pt x="0" y="599045"/>
                  </a:cubicBezTo>
                  <a:lnTo>
                    <a:pt x="77369" y="599045"/>
                  </a:lnTo>
                  <a:lnTo>
                    <a:pt x="397706" y="202908"/>
                  </a:lnTo>
                  <a:lnTo>
                    <a:pt x="876514" y="604139"/>
                  </a:lnTo>
                  <a:cubicBezTo>
                    <a:pt x="876514" y="604139"/>
                    <a:pt x="925718" y="655078"/>
                    <a:pt x="964233" y="655078"/>
                  </a:cubicBezTo>
                  <a:lnTo>
                    <a:pt x="1115409" y="655078"/>
                  </a:lnTo>
                </a:path>
              </a:pathLst>
            </a:custGeom>
            <a:solidFill>
              <a:srgbClr val="5A50D1"/>
            </a:solidFill>
            <a:ln w="16964"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523BCFFE-06E6-2A45-8D35-7DFC09F7BE5E}"/>
                </a:ext>
              </a:extLst>
            </p:cNvPr>
            <p:cNvSpPr/>
            <p:nvPr/>
          </p:nvSpPr>
          <p:spPr>
            <a:xfrm>
              <a:off x="3755577" y="6144730"/>
              <a:ext cx="220571" cy="50939"/>
            </a:xfrm>
            <a:custGeom>
              <a:avLst/>
              <a:gdLst>
                <a:gd name="connsiteX0" fmla="*/ 0 w 220570"/>
                <a:gd name="connsiteY0" fmla="*/ 57228 h 50939"/>
                <a:gd name="connsiteX1" fmla="*/ 186637 w 220570"/>
                <a:gd name="connsiteY1" fmla="*/ 57228 h 50939"/>
                <a:gd name="connsiteX2" fmla="*/ 232957 w 220570"/>
                <a:gd name="connsiteY2" fmla="*/ 6 h 50939"/>
                <a:gd name="connsiteX3" fmla="*/ 155926 w 220570"/>
                <a:gd name="connsiteY3" fmla="*/ 6 h 50939"/>
                <a:gd name="connsiteX4" fmla="*/ 0 w 220570"/>
                <a:gd name="connsiteY4" fmla="*/ 57228 h 50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70" h="50939">
                  <a:moveTo>
                    <a:pt x="0" y="57228"/>
                  </a:moveTo>
                  <a:lnTo>
                    <a:pt x="186637" y="57228"/>
                  </a:lnTo>
                  <a:lnTo>
                    <a:pt x="232957" y="6"/>
                  </a:lnTo>
                  <a:lnTo>
                    <a:pt x="155926" y="6"/>
                  </a:lnTo>
                  <a:cubicBezTo>
                    <a:pt x="20869" y="-673"/>
                    <a:pt x="0" y="57228"/>
                    <a:pt x="0" y="57228"/>
                  </a:cubicBezTo>
                  <a:close/>
                </a:path>
              </a:pathLst>
            </a:custGeom>
            <a:solidFill>
              <a:srgbClr val="21196F"/>
            </a:solidFill>
            <a:ln w="16964"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EE51F10C-0DD3-9648-9F15-EBCFCD877EB5}"/>
                </a:ext>
              </a:extLst>
            </p:cNvPr>
            <p:cNvSpPr/>
            <p:nvPr/>
          </p:nvSpPr>
          <p:spPr>
            <a:xfrm>
              <a:off x="3911503" y="5545012"/>
              <a:ext cx="1102853" cy="645230"/>
            </a:xfrm>
            <a:custGeom>
              <a:avLst/>
              <a:gdLst>
                <a:gd name="connsiteX0" fmla="*/ 460144 w 1102852"/>
                <a:gd name="connsiteY0" fmla="*/ 0 h 645230"/>
                <a:gd name="connsiteX1" fmla="*/ 0 w 1102852"/>
                <a:gd name="connsiteY1" fmla="*/ 599045 h 645230"/>
                <a:gd name="connsiteX2" fmla="*/ 77539 w 1102852"/>
                <a:gd name="connsiteY2" fmla="*/ 599045 h 645230"/>
                <a:gd name="connsiteX3" fmla="*/ 397706 w 1102852"/>
                <a:gd name="connsiteY3" fmla="*/ 202908 h 645230"/>
                <a:gd name="connsiteX4" fmla="*/ 947944 w 1102852"/>
                <a:gd name="connsiteY4" fmla="*/ 656946 h 645230"/>
                <a:gd name="connsiteX5" fmla="*/ 1115069 w 1102852"/>
                <a:gd name="connsiteY5" fmla="*/ 489696 h 645230"/>
                <a:gd name="connsiteX6" fmla="*/ 460144 w 1102852"/>
                <a:gd name="connsiteY6" fmla="*/ 0 h 64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2852" h="645230">
                  <a:moveTo>
                    <a:pt x="460144" y="0"/>
                  </a:moveTo>
                  <a:cubicBezTo>
                    <a:pt x="184601" y="0"/>
                    <a:pt x="0" y="599045"/>
                    <a:pt x="0" y="599045"/>
                  </a:cubicBezTo>
                  <a:lnTo>
                    <a:pt x="77539" y="599045"/>
                  </a:lnTo>
                  <a:lnTo>
                    <a:pt x="397706" y="202908"/>
                  </a:lnTo>
                  <a:cubicBezTo>
                    <a:pt x="397706" y="202908"/>
                    <a:pt x="779123" y="656946"/>
                    <a:pt x="947944" y="656946"/>
                  </a:cubicBezTo>
                  <a:cubicBezTo>
                    <a:pt x="1116766" y="656946"/>
                    <a:pt x="1115069" y="489696"/>
                    <a:pt x="1115069" y="489696"/>
                  </a:cubicBezTo>
                  <a:cubicBezTo>
                    <a:pt x="1115069" y="489696"/>
                    <a:pt x="735688" y="0"/>
                    <a:pt x="460144" y="0"/>
                  </a:cubicBezTo>
                  <a:close/>
                </a:path>
              </a:pathLst>
            </a:custGeom>
            <a:solidFill>
              <a:srgbClr val="8581F9"/>
            </a:solidFill>
            <a:ln w="16964"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D05C5B6C-8A23-2244-8B39-0C9072640EC0}"/>
                </a:ext>
              </a:extLst>
            </p:cNvPr>
            <p:cNvSpPr/>
            <p:nvPr/>
          </p:nvSpPr>
          <p:spPr>
            <a:xfrm>
              <a:off x="4808717" y="4849861"/>
              <a:ext cx="254505" cy="169797"/>
            </a:xfrm>
            <a:custGeom>
              <a:avLst/>
              <a:gdLst>
                <a:gd name="connsiteX0" fmla="*/ 143371 w 254504"/>
                <a:gd name="connsiteY0" fmla="*/ 0 h 169797"/>
                <a:gd name="connsiteX1" fmla="*/ 0 w 254504"/>
                <a:gd name="connsiteY1" fmla="*/ 96105 h 169797"/>
                <a:gd name="connsiteX2" fmla="*/ 208185 w 254504"/>
                <a:gd name="connsiteY2" fmla="*/ 120386 h 169797"/>
                <a:gd name="connsiteX3" fmla="*/ 234483 w 254504"/>
                <a:gd name="connsiteY3" fmla="*/ 175401 h 169797"/>
                <a:gd name="connsiteX4" fmla="*/ 251450 w 254504"/>
                <a:gd name="connsiteY4" fmla="*/ 175401 h 169797"/>
                <a:gd name="connsiteX5" fmla="*/ 143371 w 254504"/>
                <a:gd name="connsiteY5" fmla="*/ 0 h 16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04" h="169797">
                  <a:moveTo>
                    <a:pt x="143371" y="0"/>
                  </a:moveTo>
                  <a:cubicBezTo>
                    <a:pt x="143371" y="0"/>
                    <a:pt x="0" y="3396"/>
                    <a:pt x="0" y="96105"/>
                  </a:cubicBezTo>
                  <a:cubicBezTo>
                    <a:pt x="0" y="188815"/>
                    <a:pt x="208185" y="120386"/>
                    <a:pt x="208185" y="120386"/>
                  </a:cubicBezTo>
                  <a:lnTo>
                    <a:pt x="234483" y="175401"/>
                  </a:lnTo>
                  <a:lnTo>
                    <a:pt x="251450" y="175401"/>
                  </a:lnTo>
                  <a:cubicBezTo>
                    <a:pt x="251450" y="175401"/>
                    <a:pt x="294716" y="0"/>
                    <a:pt x="143371" y="0"/>
                  </a:cubicBezTo>
                  <a:close/>
                </a:path>
              </a:pathLst>
            </a:custGeom>
            <a:solidFill>
              <a:srgbClr val="21196F"/>
            </a:solidFill>
            <a:ln w="16964"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6206DCD9-E3BA-0244-80C4-99541EEA436E}"/>
                </a:ext>
              </a:extLst>
            </p:cNvPr>
            <p:cNvSpPr/>
            <p:nvPr/>
          </p:nvSpPr>
          <p:spPr>
            <a:xfrm>
              <a:off x="5016615" y="4997076"/>
              <a:ext cx="50901" cy="50939"/>
            </a:xfrm>
            <a:custGeom>
              <a:avLst/>
              <a:gdLst>
                <a:gd name="connsiteX0" fmla="*/ 52884 w 50900"/>
                <a:gd name="connsiteY0" fmla="*/ 28186 h 50939"/>
                <a:gd name="connsiteX1" fmla="*/ 24773 w 50900"/>
                <a:gd name="connsiteY1" fmla="*/ 52922 h 50939"/>
                <a:gd name="connsiteX2" fmla="*/ 55 w 50900"/>
                <a:gd name="connsiteY2" fmla="*/ 24790 h 50939"/>
                <a:gd name="connsiteX3" fmla="*/ 26415 w 50900"/>
                <a:gd name="connsiteY3" fmla="*/ 0 h 50939"/>
                <a:gd name="connsiteX4" fmla="*/ 52884 w 50900"/>
                <a:gd name="connsiteY4" fmla="*/ 28160 h 50939"/>
                <a:gd name="connsiteX5" fmla="*/ 52884 w 50900"/>
                <a:gd name="connsiteY5" fmla="*/ 28186 h 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00" h="50939">
                  <a:moveTo>
                    <a:pt x="52884" y="28186"/>
                  </a:moveTo>
                  <a:cubicBezTo>
                    <a:pt x="51946" y="42785"/>
                    <a:pt x="39361" y="53860"/>
                    <a:pt x="24773" y="52922"/>
                  </a:cubicBezTo>
                  <a:cubicBezTo>
                    <a:pt x="10185" y="51984"/>
                    <a:pt x="-882" y="39389"/>
                    <a:pt x="55" y="24790"/>
                  </a:cubicBezTo>
                  <a:cubicBezTo>
                    <a:pt x="949" y="10870"/>
                    <a:pt x="12477" y="29"/>
                    <a:pt x="26415" y="0"/>
                  </a:cubicBezTo>
                  <a:cubicBezTo>
                    <a:pt x="41495" y="461"/>
                    <a:pt x="53345" y="13069"/>
                    <a:pt x="52884" y="28160"/>
                  </a:cubicBezTo>
                  <a:cubicBezTo>
                    <a:pt x="52884" y="28169"/>
                    <a:pt x="52884" y="28178"/>
                    <a:pt x="52884" y="28186"/>
                  </a:cubicBezTo>
                  <a:close/>
                </a:path>
              </a:pathLst>
            </a:custGeom>
            <a:solidFill>
              <a:srgbClr val="FBD5A8"/>
            </a:solidFill>
            <a:ln w="16964"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9B333DB6-EF97-D34F-B95D-D75093006367}"/>
                </a:ext>
              </a:extLst>
            </p:cNvPr>
            <p:cNvSpPr/>
            <p:nvPr/>
          </p:nvSpPr>
          <p:spPr>
            <a:xfrm>
              <a:off x="5908685" y="3443670"/>
              <a:ext cx="797448" cy="441473"/>
            </a:xfrm>
            <a:custGeom>
              <a:avLst/>
              <a:gdLst>
                <a:gd name="connsiteX0" fmla="*/ 137602 w 797447"/>
                <a:gd name="connsiteY0" fmla="*/ 172783 h 441473"/>
                <a:gd name="connsiteX1" fmla="*/ 258067 w 797447"/>
                <a:gd name="connsiteY1" fmla="*/ 172783 h 441473"/>
                <a:gd name="connsiteX2" fmla="*/ 500631 w 797447"/>
                <a:gd name="connsiteY2" fmla="*/ 3261 h 441473"/>
                <a:gd name="connsiteX3" fmla="*/ 670025 w 797447"/>
                <a:gd name="connsiteY3" fmla="*/ 172783 h 441473"/>
                <a:gd name="connsiteX4" fmla="*/ 675455 w 797447"/>
                <a:gd name="connsiteY4" fmla="*/ 172783 h 441473"/>
                <a:gd name="connsiteX5" fmla="*/ 813057 w 797447"/>
                <a:gd name="connsiteY5" fmla="*/ 310489 h 441473"/>
                <a:gd name="connsiteX6" fmla="*/ 675455 w 797447"/>
                <a:gd name="connsiteY6" fmla="*/ 448195 h 441473"/>
                <a:gd name="connsiteX7" fmla="*/ 137602 w 797447"/>
                <a:gd name="connsiteY7" fmla="*/ 448195 h 441473"/>
                <a:gd name="connsiteX8" fmla="*/ 0 w 797447"/>
                <a:gd name="connsiteY8" fmla="*/ 310489 h 441473"/>
                <a:gd name="connsiteX9" fmla="*/ 137602 w 797447"/>
                <a:gd name="connsiteY9" fmla="*/ 172783 h 44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7447" h="441473">
                  <a:moveTo>
                    <a:pt x="137602" y="172783"/>
                  </a:moveTo>
                  <a:lnTo>
                    <a:pt x="258067" y="172783"/>
                  </a:lnTo>
                  <a:cubicBezTo>
                    <a:pt x="278273" y="58939"/>
                    <a:pt x="386872" y="-16959"/>
                    <a:pt x="500631" y="3261"/>
                  </a:cubicBezTo>
                  <a:cubicBezTo>
                    <a:pt x="587036" y="18620"/>
                    <a:pt x="654679" y="86313"/>
                    <a:pt x="670025" y="172783"/>
                  </a:cubicBezTo>
                  <a:lnTo>
                    <a:pt x="675455" y="172783"/>
                  </a:lnTo>
                  <a:cubicBezTo>
                    <a:pt x="751451" y="172783"/>
                    <a:pt x="813057" y="234436"/>
                    <a:pt x="813057" y="310489"/>
                  </a:cubicBezTo>
                  <a:cubicBezTo>
                    <a:pt x="813057" y="386542"/>
                    <a:pt x="751451" y="448195"/>
                    <a:pt x="675455" y="448195"/>
                  </a:cubicBezTo>
                  <a:lnTo>
                    <a:pt x="137602" y="448195"/>
                  </a:lnTo>
                  <a:cubicBezTo>
                    <a:pt x="61606" y="448195"/>
                    <a:pt x="0" y="386542"/>
                    <a:pt x="0" y="310489"/>
                  </a:cubicBezTo>
                  <a:cubicBezTo>
                    <a:pt x="0" y="234436"/>
                    <a:pt x="61606" y="172783"/>
                    <a:pt x="137602" y="172783"/>
                  </a:cubicBezTo>
                  <a:close/>
                </a:path>
              </a:pathLst>
            </a:custGeom>
            <a:noFill/>
            <a:ln w="16455" cap="flat">
              <a:solidFill>
                <a:schemeClr val="accent4">
                  <a:lumMod val="20000"/>
                  <a:lumOff val="80000"/>
                </a:schemeClr>
              </a:solidFill>
              <a:prstDash val="solid"/>
              <a:miter/>
            </a:ln>
          </p:spPr>
          <p:txBody>
            <a:bodyPr rtlCol="0" anchor="ctr"/>
            <a:lstStyle/>
            <a:p>
              <a:endParaRPr lang="en-US" dirty="0"/>
            </a:p>
          </p:txBody>
        </p:sp>
        <p:sp>
          <p:nvSpPr>
            <p:cNvPr id="157" name="Freeform 156">
              <a:extLst>
                <a:ext uri="{FF2B5EF4-FFF2-40B4-BE49-F238E27FC236}">
                  <a16:creationId xmlns:a16="http://schemas.microsoft.com/office/drawing/2014/main" id="{576ABEB1-41BC-E146-A371-18D0A7124723}"/>
                </a:ext>
              </a:extLst>
            </p:cNvPr>
            <p:cNvSpPr/>
            <p:nvPr/>
          </p:nvSpPr>
          <p:spPr>
            <a:xfrm>
              <a:off x="4902242" y="5016772"/>
              <a:ext cx="16967" cy="50939"/>
            </a:xfrm>
            <a:custGeom>
              <a:avLst/>
              <a:gdLst>
                <a:gd name="connsiteX0" fmla="*/ 14554 w 0"/>
                <a:gd name="connsiteY0" fmla="*/ 0 h 50939"/>
                <a:gd name="connsiteX1" fmla="*/ 14554 w 0"/>
                <a:gd name="connsiteY1" fmla="*/ 56712 h 50939"/>
              </a:gdLst>
              <a:ahLst/>
              <a:cxnLst>
                <a:cxn ang="0">
                  <a:pos x="connsiteX0" y="connsiteY0"/>
                </a:cxn>
                <a:cxn ang="0">
                  <a:pos x="connsiteX1" y="connsiteY1"/>
                </a:cxn>
              </a:cxnLst>
              <a:rect l="l" t="t" r="r" b="b"/>
              <a:pathLst>
                <a:path h="50939">
                  <a:moveTo>
                    <a:pt x="14554" y="0"/>
                  </a:moveTo>
                  <a:cubicBezTo>
                    <a:pt x="14554" y="0"/>
                    <a:pt x="-18192" y="61637"/>
                    <a:pt x="14554" y="56712"/>
                  </a:cubicBezTo>
                </a:path>
              </a:pathLst>
            </a:custGeom>
            <a:solidFill>
              <a:srgbClr val="EDC294"/>
            </a:solidFill>
            <a:ln w="16964"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16B22504-19A1-E140-A0FA-C7263131D16E}"/>
                </a:ext>
              </a:extLst>
            </p:cNvPr>
            <p:cNvSpPr/>
            <p:nvPr/>
          </p:nvSpPr>
          <p:spPr>
            <a:xfrm>
              <a:off x="4912724" y="5087748"/>
              <a:ext cx="50901" cy="16980"/>
            </a:xfrm>
            <a:custGeom>
              <a:avLst/>
              <a:gdLst>
                <a:gd name="connsiteX0" fmla="*/ 0 w 50900"/>
                <a:gd name="connsiteY0" fmla="*/ 0 h 16979"/>
                <a:gd name="connsiteX1" fmla="*/ 58875 w 50900"/>
                <a:gd name="connsiteY1" fmla="*/ 0 h 16979"/>
                <a:gd name="connsiteX2" fmla="*/ 29523 w 50900"/>
                <a:gd name="connsiteY2" fmla="*/ 16980 h 16979"/>
                <a:gd name="connsiteX3" fmla="*/ 0 w 50900"/>
                <a:gd name="connsiteY3" fmla="*/ 0 h 16979"/>
              </a:gdLst>
              <a:ahLst/>
              <a:cxnLst>
                <a:cxn ang="0">
                  <a:pos x="connsiteX0" y="connsiteY0"/>
                </a:cxn>
                <a:cxn ang="0">
                  <a:pos x="connsiteX1" y="connsiteY1"/>
                </a:cxn>
                <a:cxn ang="0">
                  <a:pos x="connsiteX2" y="connsiteY2"/>
                </a:cxn>
                <a:cxn ang="0">
                  <a:pos x="connsiteX3" y="connsiteY3"/>
                </a:cxn>
              </a:cxnLst>
              <a:rect l="l" t="t" r="r" b="b"/>
              <a:pathLst>
                <a:path w="50900" h="16979">
                  <a:moveTo>
                    <a:pt x="0" y="0"/>
                  </a:moveTo>
                  <a:lnTo>
                    <a:pt x="58875" y="0"/>
                  </a:lnTo>
                  <a:cubicBezTo>
                    <a:pt x="58875" y="0"/>
                    <a:pt x="55143" y="16980"/>
                    <a:pt x="29523" y="16980"/>
                  </a:cubicBezTo>
                  <a:cubicBezTo>
                    <a:pt x="3903" y="16980"/>
                    <a:pt x="0" y="0"/>
                    <a:pt x="0" y="0"/>
                  </a:cubicBezTo>
                  <a:close/>
                </a:path>
              </a:pathLst>
            </a:custGeom>
            <a:solidFill>
              <a:srgbClr val="FFFFFF"/>
            </a:solidFill>
            <a:ln w="16964"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4208CD17-BE28-6D46-B95C-5C1E95DE95FE}"/>
                </a:ext>
              </a:extLst>
            </p:cNvPr>
            <p:cNvSpPr/>
            <p:nvPr/>
          </p:nvSpPr>
          <p:spPr>
            <a:xfrm>
              <a:off x="5036413" y="5011829"/>
              <a:ext cx="16967" cy="16980"/>
            </a:xfrm>
            <a:custGeom>
              <a:avLst/>
              <a:gdLst>
                <a:gd name="connsiteX0" fmla="*/ 9671 w 16966"/>
                <a:gd name="connsiteY0" fmla="*/ 20 h 16979"/>
                <a:gd name="connsiteX1" fmla="*/ 0 w 16966"/>
                <a:gd name="connsiteY1" fmla="*/ 16999 h 16979"/>
                <a:gd name="connsiteX2" fmla="*/ 10519 w 16966"/>
                <a:gd name="connsiteY2" fmla="*/ 29734 h 16979"/>
                <a:gd name="connsiteX3" fmla="*/ 23245 w 16966"/>
                <a:gd name="connsiteY3" fmla="*/ 13773 h 16979"/>
                <a:gd name="connsiteX4" fmla="*/ 11247 w 16966"/>
                <a:gd name="connsiteY4" fmla="*/ 29 h 16979"/>
                <a:gd name="connsiteX5" fmla="*/ 9671 w 16966"/>
                <a:gd name="connsiteY5" fmla="*/ 19 h 1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66" h="16979">
                  <a:moveTo>
                    <a:pt x="9671" y="20"/>
                  </a:moveTo>
                  <a:cubicBezTo>
                    <a:pt x="9671" y="20"/>
                    <a:pt x="0" y="20"/>
                    <a:pt x="0" y="16999"/>
                  </a:cubicBezTo>
                  <a:cubicBezTo>
                    <a:pt x="10519" y="16999"/>
                    <a:pt x="10519" y="29734"/>
                    <a:pt x="10519" y="29734"/>
                  </a:cubicBezTo>
                  <a:cubicBezTo>
                    <a:pt x="18129" y="28308"/>
                    <a:pt x="23545" y="21515"/>
                    <a:pt x="23245" y="13773"/>
                  </a:cubicBezTo>
                  <a:cubicBezTo>
                    <a:pt x="23724" y="6662"/>
                    <a:pt x="18352" y="509"/>
                    <a:pt x="11247" y="29"/>
                  </a:cubicBezTo>
                  <a:cubicBezTo>
                    <a:pt x="10722" y="-6"/>
                    <a:pt x="10196" y="-9"/>
                    <a:pt x="9671" y="19"/>
                  </a:cubicBezTo>
                  <a:close/>
                </a:path>
              </a:pathLst>
            </a:custGeom>
            <a:solidFill>
              <a:srgbClr val="EDC294"/>
            </a:solidFill>
            <a:ln w="16964"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F2C44D08-A17C-F14A-9B81-FE97B1EB4732}"/>
                </a:ext>
              </a:extLst>
            </p:cNvPr>
            <p:cNvSpPr/>
            <p:nvPr/>
          </p:nvSpPr>
          <p:spPr>
            <a:xfrm>
              <a:off x="2337817" y="6201109"/>
              <a:ext cx="7499400" cy="16980"/>
            </a:xfrm>
            <a:custGeom>
              <a:avLst/>
              <a:gdLst>
                <a:gd name="connsiteX0" fmla="*/ 0 w 7499400"/>
                <a:gd name="connsiteY0" fmla="*/ 0 h 0"/>
                <a:gd name="connsiteX1" fmla="*/ 7513313 w 7499400"/>
                <a:gd name="connsiteY1" fmla="*/ 0 h 0"/>
              </a:gdLst>
              <a:ahLst/>
              <a:cxnLst>
                <a:cxn ang="0">
                  <a:pos x="connsiteX0" y="connsiteY0"/>
                </a:cxn>
                <a:cxn ang="0">
                  <a:pos x="connsiteX1" y="connsiteY1"/>
                </a:cxn>
              </a:cxnLst>
              <a:rect l="l" t="t" r="r" b="b"/>
              <a:pathLst>
                <a:path w="7499400">
                  <a:moveTo>
                    <a:pt x="0" y="0"/>
                  </a:moveTo>
                  <a:lnTo>
                    <a:pt x="7513313" y="0"/>
                  </a:lnTo>
                </a:path>
              </a:pathLst>
            </a:custGeom>
            <a:ln w="16455" cap="flat">
              <a:solidFill>
                <a:schemeClr val="accent4">
                  <a:lumMod val="60000"/>
                  <a:lumOff val="40000"/>
                </a:schemeClr>
              </a:solidFill>
              <a:prstDash val="solid"/>
              <a:miter/>
            </a:ln>
          </p:spPr>
          <p:txBody>
            <a:bodyPr rtlCol="0" anchor="ctr"/>
            <a:lstStyle/>
            <a:p>
              <a:endParaRPr lang="en-US"/>
            </a:p>
          </p:txBody>
        </p:sp>
      </p:grpSp>
      <p:grpSp>
        <p:nvGrpSpPr>
          <p:cNvPr id="166" name="Group 165">
            <a:extLst>
              <a:ext uri="{FF2B5EF4-FFF2-40B4-BE49-F238E27FC236}">
                <a16:creationId xmlns:a16="http://schemas.microsoft.com/office/drawing/2014/main" id="{CE92608D-78CB-4246-A80E-EECAEA57DD95}"/>
              </a:ext>
            </a:extLst>
          </p:cNvPr>
          <p:cNvGrpSpPr>
            <a:grpSpLocks noChangeAspect="1"/>
          </p:cNvGrpSpPr>
          <p:nvPr/>
        </p:nvGrpSpPr>
        <p:grpSpPr>
          <a:xfrm flipH="1">
            <a:off x="-274929" y="5987055"/>
            <a:ext cx="629360" cy="897454"/>
            <a:chOff x="449970" y="4621106"/>
            <a:chExt cx="1022189" cy="1457621"/>
          </a:xfrm>
        </p:grpSpPr>
        <p:sp>
          <p:nvSpPr>
            <p:cNvPr id="167" name="Freeform 166">
              <a:extLst>
                <a:ext uri="{FF2B5EF4-FFF2-40B4-BE49-F238E27FC236}">
                  <a16:creationId xmlns:a16="http://schemas.microsoft.com/office/drawing/2014/main" id="{066319DD-5202-4343-A92B-98CC7CBD3C14}"/>
                </a:ext>
              </a:extLst>
            </p:cNvPr>
            <p:cNvSpPr/>
            <p:nvPr/>
          </p:nvSpPr>
          <p:spPr>
            <a:xfrm>
              <a:off x="654660" y="4621106"/>
              <a:ext cx="817499" cy="1435560"/>
            </a:xfrm>
            <a:custGeom>
              <a:avLst/>
              <a:gdLst>
                <a:gd name="connsiteX0" fmla="*/ 913162 w 899249"/>
                <a:gd name="connsiteY0" fmla="*/ 238891 h 1579115"/>
                <a:gd name="connsiteX1" fmla="*/ 511045 w 899249"/>
                <a:gd name="connsiteY1" fmla="*/ 764075 h 1579115"/>
                <a:gd name="connsiteX2" fmla="*/ 0 w 899249"/>
                <a:gd name="connsiteY2" fmla="*/ 16966 h 1579115"/>
                <a:gd name="connsiteX3" fmla="*/ 531405 w 899249"/>
                <a:gd name="connsiteY3" fmla="*/ 1593874 h 1579115"/>
                <a:gd name="connsiteX4" fmla="*/ 913162 w 899249"/>
                <a:gd name="connsiteY4" fmla="*/ 238891 h 1579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49" h="1579115">
                  <a:moveTo>
                    <a:pt x="913162" y="238891"/>
                  </a:moveTo>
                  <a:cubicBezTo>
                    <a:pt x="525637" y="149408"/>
                    <a:pt x="511045" y="764075"/>
                    <a:pt x="511045" y="764075"/>
                  </a:cubicBezTo>
                  <a:cubicBezTo>
                    <a:pt x="511045" y="764075"/>
                    <a:pt x="404323" y="-133305"/>
                    <a:pt x="0" y="16966"/>
                  </a:cubicBezTo>
                  <a:cubicBezTo>
                    <a:pt x="19003" y="146182"/>
                    <a:pt x="186637" y="1231357"/>
                    <a:pt x="531405" y="1593874"/>
                  </a:cubicBezTo>
                  <a:cubicBezTo>
                    <a:pt x="721266" y="874103"/>
                    <a:pt x="878889" y="350958"/>
                    <a:pt x="913162" y="238891"/>
                  </a:cubicBezTo>
                  <a:close/>
                </a:path>
              </a:pathLst>
            </a:custGeom>
            <a:solidFill>
              <a:schemeClr val="accent4">
                <a:lumMod val="40000"/>
                <a:lumOff val="60000"/>
              </a:schemeClr>
            </a:solidFill>
            <a:ln w="16964"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75799801-B821-C448-BE65-F938C1B38600}"/>
                </a:ext>
              </a:extLst>
            </p:cNvPr>
            <p:cNvSpPr/>
            <p:nvPr/>
          </p:nvSpPr>
          <p:spPr>
            <a:xfrm>
              <a:off x="449970" y="4643167"/>
              <a:ext cx="678679" cy="1435560"/>
            </a:xfrm>
            <a:custGeom>
              <a:avLst/>
              <a:gdLst>
                <a:gd name="connsiteX0" fmla="*/ 162721 w 746546"/>
                <a:gd name="connsiteY0" fmla="*/ 23092 h 1579115"/>
                <a:gd name="connsiteX1" fmla="*/ 181045 w 746546"/>
                <a:gd name="connsiteY1" fmla="*/ 1184167 h 1579115"/>
                <a:gd name="connsiteX2" fmla="*/ 749269 w 746546"/>
                <a:gd name="connsiteY2" fmla="*/ 1586417 h 1579115"/>
                <a:gd name="connsiteX3" fmla="*/ 209380 w 746546"/>
                <a:gd name="connsiteY3" fmla="*/ 0 h 1579115"/>
                <a:gd name="connsiteX4" fmla="*/ 162721 w 746546"/>
                <a:gd name="connsiteY4" fmla="*/ 23092 h 1579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46" h="1579115">
                  <a:moveTo>
                    <a:pt x="162721" y="23092"/>
                  </a:moveTo>
                  <a:cubicBezTo>
                    <a:pt x="-127245" y="196286"/>
                    <a:pt x="28851" y="781238"/>
                    <a:pt x="181045" y="1184167"/>
                  </a:cubicBezTo>
                  <a:cubicBezTo>
                    <a:pt x="270243" y="1422069"/>
                    <a:pt x="495410" y="1581467"/>
                    <a:pt x="749269" y="1586417"/>
                  </a:cubicBezTo>
                  <a:cubicBezTo>
                    <a:pt x="401616" y="1228484"/>
                    <a:pt x="231437" y="148233"/>
                    <a:pt x="209380" y="0"/>
                  </a:cubicBezTo>
                  <a:cubicBezTo>
                    <a:pt x="193365" y="6726"/>
                    <a:pt x="177782" y="14438"/>
                    <a:pt x="162721" y="23092"/>
                  </a:cubicBezTo>
                  <a:close/>
                </a:path>
              </a:pathLst>
            </a:custGeom>
            <a:solidFill>
              <a:schemeClr val="accent4">
                <a:lumMod val="40000"/>
                <a:lumOff val="60000"/>
              </a:schemeClr>
            </a:solidFill>
            <a:ln w="16964" cap="flat">
              <a:noFill/>
              <a:prstDash val="solid"/>
              <a:miter/>
            </a:ln>
          </p:spPr>
          <p:txBody>
            <a:bodyPr rtlCol="0" anchor="ctr"/>
            <a:lstStyle/>
            <a:p>
              <a:endParaRPr lang="en-US"/>
            </a:p>
          </p:txBody>
        </p:sp>
      </p:grpSp>
      <p:sp>
        <p:nvSpPr>
          <p:cNvPr id="3" name="Slide Number Placeholder 2">
            <a:extLst>
              <a:ext uri="{FF2B5EF4-FFF2-40B4-BE49-F238E27FC236}">
                <a16:creationId xmlns:a16="http://schemas.microsoft.com/office/drawing/2014/main" id="{A321219A-CF9A-A346-BEA6-20D7E7B5A7C8}"/>
              </a:ext>
            </a:extLst>
          </p:cNvPr>
          <p:cNvSpPr>
            <a:spLocks noGrp="1"/>
          </p:cNvSpPr>
          <p:nvPr>
            <p:ph type="sldNum" sz="quarter" idx="4"/>
          </p:nvPr>
        </p:nvSpPr>
        <p:spPr>
          <a:xfrm>
            <a:off x="4724400" y="6466354"/>
            <a:ext cx="2743200" cy="365125"/>
          </a:xfrm>
        </p:spPr>
        <p:txBody>
          <a:bodyPr/>
          <a:lstStyle/>
          <a:p>
            <a:fld id="{02422CDE-BAFC-2445-952A-AA8397AC22DC}" type="slidenum">
              <a:rPr lang="en-US" smtClean="0"/>
              <a:pPr/>
              <a:t>2</a:t>
            </a:fld>
            <a:endParaRPr lang="en-US" dirty="0"/>
          </a:p>
        </p:txBody>
      </p:sp>
    </p:spTree>
    <p:extLst>
      <p:ext uri="{BB962C8B-B14F-4D97-AF65-F5344CB8AC3E}">
        <p14:creationId xmlns:p14="http://schemas.microsoft.com/office/powerpoint/2010/main" val="145860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Freeform 146">
            <a:extLst>
              <a:ext uri="{FF2B5EF4-FFF2-40B4-BE49-F238E27FC236}">
                <a16:creationId xmlns:a16="http://schemas.microsoft.com/office/drawing/2014/main" id="{3CF23A60-84C0-A441-87A2-06B3B7E3CE0C}"/>
              </a:ext>
            </a:extLst>
          </p:cNvPr>
          <p:cNvSpPr/>
          <p:nvPr/>
        </p:nvSpPr>
        <p:spPr>
          <a:xfrm flipH="1">
            <a:off x="0" y="0"/>
            <a:ext cx="3590041" cy="2568870"/>
          </a:xfrm>
          <a:custGeom>
            <a:avLst/>
            <a:gdLst>
              <a:gd name="connsiteX0" fmla="*/ 7148 w 3590041"/>
              <a:gd name="connsiteY0" fmla="*/ 0 h 2568870"/>
              <a:gd name="connsiteX1" fmla="*/ 3590041 w 3590041"/>
              <a:gd name="connsiteY1" fmla="*/ 0 h 2568870"/>
              <a:gd name="connsiteX2" fmla="*/ 3590041 w 3590041"/>
              <a:gd name="connsiteY2" fmla="*/ 1744061 h 2568870"/>
              <a:gd name="connsiteX3" fmla="*/ 3472543 w 3590041"/>
              <a:gd name="connsiteY3" fmla="*/ 1816628 h 2568870"/>
              <a:gd name="connsiteX4" fmla="*/ 3049899 w 3590041"/>
              <a:gd name="connsiteY4" fmla="*/ 1918084 h 2568870"/>
              <a:gd name="connsiteX5" fmla="*/ 2882564 w 3590041"/>
              <a:gd name="connsiteY5" fmla="*/ 1902402 h 2568870"/>
              <a:gd name="connsiteX6" fmla="*/ 2569606 w 3590041"/>
              <a:gd name="connsiteY6" fmla="*/ 1844555 h 2568870"/>
              <a:gd name="connsiteX7" fmla="*/ 2480439 w 3590041"/>
              <a:gd name="connsiteY7" fmla="*/ 1855378 h 2568870"/>
              <a:gd name="connsiteX8" fmla="*/ 2153588 w 3590041"/>
              <a:gd name="connsiteY8" fmla="*/ 2119058 h 2568870"/>
              <a:gd name="connsiteX9" fmla="*/ 1489527 w 3590041"/>
              <a:gd name="connsiteY9" fmla="*/ 2538566 h 2568870"/>
              <a:gd name="connsiteX10" fmla="*/ 1244776 w 3590041"/>
              <a:gd name="connsiteY10" fmla="*/ 2568870 h 2568870"/>
              <a:gd name="connsiteX11" fmla="*/ 729143 w 3590041"/>
              <a:gd name="connsiteY11" fmla="*/ 2408802 h 2568870"/>
              <a:gd name="connsiteX12" fmla="*/ 453690 w 3590041"/>
              <a:gd name="connsiteY12" fmla="*/ 1709180 h 2568870"/>
              <a:gd name="connsiteX13" fmla="*/ 576695 w 3590041"/>
              <a:gd name="connsiteY13" fmla="*/ 1313085 h 2568870"/>
              <a:gd name="connsiteX14" fmla="*/ 400061 w 3590041"/>
              <a:gd name="connsiteY14" fmla="*/ 855101 h 2568870"/>
              <a:gd name="connsiteX15" fmla="*/ 93398 w 3590041"/>
              <a:gd name="connsiteY15" fmla="*/ 457923 h 2568870"/>
              <a:gd name="connsiteX16" fmla="*/ 1520 w 3590041"/>
              <a:gd name="connsiteY16" fmla="*/ 43929 h 25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90041" h="2568870">
                <a:moveTo>
                  <a:pt x="7148" y="0"/>
                </a:moveTo>
                <a:lnTo>
                  <a:pt x="3590041" y="0"/>
                </a:lnTo>
                <a:lnTo>
                  <a:pt x="3590041" y="1744061"/>
                </a:lnTo>
                <a:lnTo>
                  <a:pt x="3472543" y="1816628"/>
                </a:lnTo>
                <a:cubicBezTo>
                  <a:pt x="3342328" y="1883048"/>
                  <a:pt x="3196058" y="1918084"/>
                  <a:pt x="3049899" y="1918084"/>
                </a:cubicBezTo>
                <a:cubicBezTo>
                  <a:pt x="2993796" y="1918084"/>
                  <a:pt x="2937716" y="1912916"/>
                  <a:pt x="2882564" y="1902402"/>
                </a:cubicBezTo>
                <a:cubicBezTo>
                  <a:pt x="2778598" y="1882545"/>
                  <a:pt x="2673262" y="1844555"/>
                  <a:pt x="2569606" y="1844555"/>
                </a:cubicBezTo>
                <a:cubicBezTo>
                  <a:pt x="2539722" y="1844555"/>
                  <a:pt x="2509970" y="1847713"/>
                  <a:pt x="2480439" y="1855378"/>
                </a:cubicBezTo>
                <a:cubicBezTo>
                  <a:pt x="2342812" y="1891115"/>
                  <a:pt x="2249382" y="2014010"/>
                  <a:pt x="2153588" y="2119058"/>
                </a:cubicBezTo>
                <a:cubicBezTo>
                  <a:pt x="1974657" y="2315372"/>
                  <a:pt x="1747134" y="2473916"/>
                  <a:pt x="1489527" y="2538566"/>
                </a:cubicBezTo>
                <a:cubicBezTo>
                  <a:pt x="1409858" y="2558599"/>
                  <a:pt x="1327228" y="2568870"/>
                  <a:pt x="1244776" y="2568870"/>
                </a:cubicBezTo>
                <a:cubicBezTo>
                  <a:pt x="1060478" y="2568870"/>
                  <a:pt x="876997" y="2517539"/>
                  <a:pt x="729143" y="2408802"/>
                </a:cubicBezTo>
                <a:cubicBezTo>
                  <a:pt x="515005" y="2251473"/>
                  <a:pt x="391315" y="1967427"/>
                  <a:pt x="453690" y="1709180"/>
                </a:cubicBezTo>
                <a:cubicBezTo>
                  <a:pt x="486335" y="1574380"/>
                  <a:pt x="565121" y="1451243"/>
                  <a:pt x="576695" y="1313085"/>
                </a:cubicBezTo>
                <a:cubicBezTo>
                  <a:pt x="590632" y="1146060"/>
                  <a:pt x="503541" y="987007"/>
                  <a:pt x="400061" y="855101"/>
                </a:cubicBezTo>
                <a:cubicBezTo>
                  <a:pt x="296670" y="723194"/>
                  <a:pt x="173333" y="605159"/>
                  <a:pt x="93398" y="457923"/>
                </a:cubicBezTo>
                <a:cubicBezTo>
                  <a:pt x="20482" y="323604"/>
                  <a:pt x="-7081" y="181512"/>
                  <a:pt x="1520" y="43929"/>
                </a:cubicBezTo>
                <a:close/>
              </a:path>
            </a:pathLst>
          </a:custGeom>
          <a:solidFill>
            <a:schemeClr val="accent1">
              <a:lumMod val="20000"/>
              <a:lumOff val="80000"/>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Freeform 147">
            <a:extLst>
              <a:ext uri="{FF2B5EF4-FFF2-40B4-BE49-F238E27FC236}">
                <a16:creationId xmlns:a16="http://schemas.microsoft.com/office/drawing/2014/main" id="{0A2511E3-8B26-4945-965A-E58F9E36FC37}"/>
              </a:ext>
            </a:extLst>
          </p:cNvPr>
          <p:cNvSpPr/>
          <p:nvPr/>
        </p:nvSpPr>
        <p:spPr>
          <a:xfrm flipH="1">
            <a:off x="1547296" y="4559896"/>
            <a:ext cx="4115337" cy="2322180"/>
          </a:xfrm>
          <a:custGeom>
            <a:avLst/>
            <a:gdLst>
              <a:gd name="connsiteX0" fmla="*/ 2960200 w 4115337"/>
              <a:gd name="connsiteY0" fmla="*/ 0 h 2322180"/>
              <a:gd name="connsiteX1" fmla="*/ 3562482 w 4115337"/>
              <a:gd name="connsiteY1" fmla="*/ 177473 h 2322180"/>
              <a:gd name="connsiteX2" fmla="*/ 4114052 w 4115337"/>
              <a:gd name="connsiteY2" fmla="*/ 1411900 h 2322180"/>
              <a:gd name="connsiteX3" fmla="*/ 3898441 w 4115337"/>
              <a:gd name="connsiteY3" fmla="*/ 2196525 h 2322180"/>
              <a:gd name="connsiteX4" fmla="*/ 3814808 w 4115337"/>
              <a:gd name="connsiteY4" fmla="*/ 2322180 h 2322180"/>
              <a:gd name="connsiteX5" fmla="*/ 519662 w 4115337"/>
              <a:gd name="connsiteY5" fmla="*/ 2322180 h 2322180"/>
              <a:gd name="connsiteX6" fmla="*/ 523093 w 4115337"/>
              <a:gd name="connsiteY6" fmla="*/ 2313390 h 2322180"/>
              <a:gd name="connsiteX7" fmla="*/ 576694 w 4115337"/>
              <a:gd name="connsiteY7" fmla="*/ 2114083 h 2322180"/>
              <a:gd name="connsiteX8" fmla="*/ 400061 w 4115337"/>
              <a:gd name="connsiteY8" fmla="*/ 1656099 h 2322180"/>
              <a:gd name="connsiteX9" fmla="*/ 93398 w 4115337"/>
              <a:gd name="connsiteY9" fmla="*/ 1258922 h 2322180"/>
              <a:gd name="connsiteX10" fmla="*/ 807177 w 4115337"/>
              <a:gd name="connsiteY10" fmla="*/ 60012 h 2322180"/>
              <a:gd name="connsiteX11" fmla="*/ 1012591 w 4115337"/>
              <a:gd name="connsiteY11" fmla="*/ 88461 h 2322180"/>
              <a:gd name="connsiteX12" fmla="*/ 1503110 w 4115337"/>
              <a:gd name="connsiteY12" fmla="*/ 280799 h 2322180"/>
              <a:gd name="connsiteX13" fmla="*/ 1692996 w 4115337"/>
              <a:gd name="connsiteY13" fmla="*/ 302842 h 2322180"/>
              <a:gd name="connsiteX14" fmla="*/ 2216050 w 4115337"/>
              <a:gd name="connsiteY14" fmla="*/ 191941 h 2322180"/>
              <a:gd name="connsiteX15" fmla="*/ 2916445 w 4115337"/>
              <a:gd name="connsiteY15" fmla="*/ 950 h 2322180"/>
              <a:gd name="connsiteX16" fmla="*/ 2960200 w 4115337"/>
              <a:gd name="connsiteY16" fmla="*/ 0 h 23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337" h="2322180">
                <a:moveTo>
                  <a:pt x="2960200" y="0"/>
                </a:moveTo>
                <a:cubicBezTo>
                  <a:pt x="3171754" y="0"/>
                  <a:pt x="3381497" y="67389"/>
                  <a:pt x="3562482" y="177473"/>
                </a:cubicBezTo>
                <a:cubicBezTo>
                  <a:pt x="3954469" y="415952"/>
                  <a:pt x="4132406" y="916963"/>
                  <a:pt x="4114052" y="1411900"/>
                </a:cubicBezTo>
                <a:cubicBezTo>
                  <a:pt x="4103739" y="1691514"/>
                  <a:pt x="4030780" y="1969195"/>
                  <a:pt x="3898441" y="2196525"/>
                </a:cubicBezTo>
                <a:lnTo>
                  <a:pt x="3814808" y="2322180"/>
                </a:lnTo>
                <a:lnTo>
                  <a:pt x="519662" y="2322180"/>
                </a:lnTo>
                <a:lnTo>
                  <a:pt x="523093" y="2313390"/>
                </a:lnTo>
                <a:cubicBezTo>
                  <a:pt x="548317" y="2248486"/>
                  <a:pt x="570907" y="2183162"/>
                  <a:pt x="576694" y="2114083"/>
                </a:cubicBezTo>
                <a:cubicBezTo>
                  <a:pt x="590631" y="1947058"/>
                  <a:pt x="503540" y="1788006"/>
                  <a:pt x="400061" y="1656099"/>
                </a:cubicBezTo>
                <a:cubicBezTo>
                  <a:pt x="296669" y="1524192"/>
                  <a:pt x="173332" y="1406157"/>
                  <a:pt x="93398" y="1258922"/>
                </a:cubicBezTo>
                <a:cubicBezTo>
                  <a:pt x="-198268" y="721643"/>
                  <a:pt x="235730" y="60012"/>
                  <a:pt x="807177" y="60012"/>
                </a:cubicBezTo>
                <a:cubicBezTo>
                  <a:pt x="874080" y="60012"/>
                  <a:pt x="942861" y="69068"/>
                  <a:pt x="1012591" y="88461"/>
                </a:cubicBezTo>
                <a:cubicBezTo>
                  <a:pt x="1181980" y="135573"/>
                  <a:pt x="1332219" y="238965"/>
                  <a:pt x="1503110" y="280799"/>
                </a:cubicBezTo>
                <a:cubicBezTo>
                  <a:pt x="1565772" y="296150"/>
                  <a:pt x="1629252" y="302842"/>
                  <a:pt x="1692996" y="302842"/>
                </a:cubicBezTo>
                <a:cubicBezTo>
                  <a:pt x="1869409" y="302842"/>
                  <a:pt x="2047810" y="251687"/>
                  <a:pt x="2216050" y="191941"/>
                </a:cubicBezTo>
                <a:cubicBezTo>
                  <a:pt x="2445054" y="110703"/>
                  <a:pt x="2673637" y="11883"/>
                  <a:pt x="2916445" y="950"/>
                </a:cubicBezTo>
                <a:cubicBezTo>
                  <a:pt x="2931023" y="310"/>
                  <a:pt x="2945622" y="0"/>
                  <a:pt x="2960200" y="0"/>
                </a:cubicBezTo>
                <a:close/>
              </a:path>
            </a:pathLst>
          </a:custGeom>
          <a:solidFill>
            <a:schemeClr val="accent1">
              <a:lumMod val="20000"/>
              <a:lumOff val="80000"/>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EB622A4D-408E-4E48-A739-2316B8B76BAE}"/>
              </a:ext>
            </a:extLst>
          </p:cNvPr>
          <p:cNvSpPr>
            <a:spLocks noGrp="1"/>
          </p:cNvSpPr>
          <p:nvPr>
            <p:ph type="sldNum" sz="quarter" idx="4"/>
          </p:nvPr>
        </p:nvSpPr>
        <p:spPr/>
        <p:txBody>
          <a:bodyPr/>
          <a:lstStyle/>
          <a:p>
            <a:fld id="{02422CDE-BAFC-2445-952A-AA8397AC22DC}" type="slidenum">
              <a:rPr lang="en-US" smtClean="0"/>
              <a:pPr/>
              <a:t>3</a:t>
            </a:fld>
            <a:endParaRPr lang="en-US" dirty="0"/>
          </a:p>
        </p:txBody>
      </p:sp>
      <p:pic>
        <p:nvPicPr>
          <p:cNvPr id="149" name="Picture 148">
            <a:extLst>
              <a:ext uri="{FF2B5EF4-FFF2-40B4-BE49-F238E27FC236}">
                <a16:creationId xmlns:a16="http://schemas.microsoft.com/office/drawing/2014/main" id="{F8C1F03A-7FD7-4C32-9FDC-35232125882B}"/>
              </a:ext>
            </a:extLst>
          </p:cNvPr>
          <p:cNvPicPr>
            <a:picLocks noChangeAspect="1"/>
          </p:cNvPicPr>
          <p:nvPr/>
        </p:nvPicPr>
        <p:blipFill>
          <a:blip r:embed="rId2"/>
          <a:stretch>
            <a:fillRect/>
          </a:stretch>
        </p:blipFill>
        <p:spPr>
          <a:xfrm>
            <a:off x="11134987" y="5943600"/>
            <a:ext cx="914400" cy="914400"/>
          </a:xfrm>
          <a:prstGeom prst="rect">
            <a:avLst/>
          </a:prstGeom>
        </p:spPr>
      </p:pic>
      <p:sp>
        <p:nvSpPr>
          <p:cNvPr id="6" name="Rectangle 5"/>
          <p:cNvSpPr/>
          <p:nvPr/>
        </p:nvSpPr>
        <p:spPr>
          <a:xfrm>
            <a:off x="330654" y="1486008"/>
            <a:ext cx="4914711" cy="4611968"/>
          </a:xfrm>
          <a:prstGeom prst="rect">
            <a:avLst/>
          </a:prstGeom>
        </p:spPr>
        <p:txBody>
          <a:bodyPr wrap="square">
            <a:spAutoFit/>
          </a:bodyPr>
          <a:lstStyle/>
          <a:p>
            <a:pPr algn="ctr">
              <a:lnSpc>
                <a:spcPct val="150000"/>
              </a:lnSpc>
              <a:buClr>
                <a:schemeClr val="dk1"/>
              </a:buClr>
              <a:buSzPts val="1100"/>
            </a:pPr>
            <a:r>
              <a:rPr lang="en-US" b="1" dirty="0">
                <a:solidFill>
                  <a:schemeClr val="accent1">
                    <a:alpha val="90000"/>
                  </a:schemeClr>
                </a:solidFill>
                <a:latin typeface="Raleway SemiBold" panose="020B0503030101060003" pitchFamily="34" charset="77"/>
                <a:ea typeface="Advent Pro Light"/>
                <a:cs typeface="Advent Pro Light"/>
                <a:sym typeface="Advent Pro Light"/>
              </a:rPr>
              <a:t>For</a:t>
            </a:r>
            <a:r>
              <a:rPr lang="en-US" dirty="0">
                <a:solidFill>
                  <a:schemeClr val="tx1">
                    <a:alpha val="90000"/>
                  </a:schemeClr>
                </a:solidFill>
                <a:latin typeface="Raleway SemiBold" panose="020B0503030101060003" pitchFamily="34" charset="77"/>
                <a:ea typeface="Advent Pro Light"/>
                <a:cs typeface="Advent Pro Light"/>
                <a:sym typeface="Advent Pro Light"/>
              </a:rPr>
              <a:t> Students and Tutor,</a:t>
            </a:r>
          </a:p>
          <a:p>
            <a:pPr algn="ctr">
              <a:lnSpc>
                <a:spcPct val="150000"/>
              </a:lnSpc>
              <a:buClr>
                <a:schemeClr val="dk1"/>
              </a:buClr>
              <a:buSzPts val="1100"/>
            </a:pPr>
            <a:r>
              <a:rPr lang="en-US" b="1" dirty="0">
                <a:solidFill>
                  <a:schemeClr val="accent1">
                    <a:alpha val="90000"/>
                  </a:schemeClr>
                </a:solidFill>
                <a:latin typeface="Raleway SemiBold" panose="020B0503030101060003" pitchFamily="34" charset="77"/>
                <a:ea typeface="Advent Pro Light"/>
                <a:cs typeface="Advent Pro Light"/>
                <a:sym typeface="Advent Pro Light"/>
              </a:rPr>
              <a:t>Who</a:t>
            </a:r>
            <a:r>
              <a:rPr lang="en-US" dirty="0">
                <a:solidFill>
                  <a:schemeClr val="tx1">
                    <a:alpha val="90000"/>
                  </a:schemeClr>
                </a:solidFill>
                <a:latin typeface="Raleway SemiBold" panose="020B0503030101060003" pitchFamily="34" charset="77"/>
                <a:ea typeface="Advent Pro Light"/>
                <a:cs typeface="Advent Pro Light"/>
                <a:sym typeface="Advent Pro Light"/>
              </a:rPr>
              <a:t> Care about privacy and still want to stay connected with others,</a:t>
            </a:r>
          </a:p>
          <a:p>
            <a:pPr algn="ctr">
              <a:lnSpc>
                <a:spcPct val="150000"/>
              </a:lnSpc>
              <a:buClr>
                <a:schemeClr val="dk1"/>
              </a:buClr>
              <a:buSzPts val="1100"/>
            </a:pPr>
            <a:r>
              <a:rPr lang="en-US" b="1" dirty="0">
                <a:solidFill>
                  <a:schemeClr val="accent1">
                    <a:alpha val="90000"/>
                  </a:schemeClr>
                </a:solidFill>
                <a:latin typeface="Raleway SemiBold" panose="020B0503030101060003" pitchFamily="34" charset="77"/>
                <a:ea typeface="Advent Pro Light"/>
                <a:cs typeface="Advent Pro Light"/>
                <a:sym typeface="Advent Pro Light"/>
              </a:rPr>
              <a:t>The</a:t>
            </a:r>
            <a:r>
              <a:rPr lang="en-US" dirty="0">
                <a:solidFill>
                  <a:schemeClr val="tx1">
                    <a:alpha val="90000"/>
                  </a:schemeClr>
                </a:solidFill>
                <a:latin typeface="Raleway SemiBold" panose="020B0503030101060003" pitchFamily="34" charset="77"/>
                <a:ea typeface="Advent Pro Light"/>
                <a:cs typeface="Advent Pro Light"/>
                <a:sym typeface="Advent Pro Light"/>
              </a:rPr>
              <a:t> University Group Chat Application</a:t>
            </a:r>
          </a:p>
          <a:p>
            <a:pPr algn="ctr">
              <a:lnSpc>
                <a:spcPct val="150000"/>
              </a:lnSpc>
              <a:buClr>
                <a:schemeClr val="dk1"/>
              </a:buClr>
              <a:buSzPts val="1100"/>
            </a:pPr>
            <a:r>
              <a:rPr lang="en-US" b="1" dirty="0">
                <a:solidFill>
                  <a:schemeClr val="accent1">
                    <a:alpha val="90000"/>
                  </a:schemeClr>
                </a:solidFill>
                <a:latin typeface="Raleway SemiBold" panose="020B0503030101060003" pitchFamily="34" charset="77"/>
                <a:ea typeface="Advent Pro Light"/>
                <a:cs typeface="Advent Pro Light"/>
                <a:sym typeface="Advent Pro Light"/>
              </a:rPr>
              <a:t>Is a</a:t>
            </a:r>
            <a:r>
              <a:rPr lang="en-US" dirty="0">
                <a:solidFill>
                  <a:schemeClr val="tx1">
                    <a:alpha val="90000"/>
                  </a:schemeClr>
                </a:solidFill>
                <a:latin typeface="Raleway SemiBold" panose="020B0503030101060003" pitchFamily="34" charset="77"/>
                <a:ea typeface="Advent Pro Light"/>
                <a:cs typeface="Advent Pro Light"/>
                <a:sym typeface="Advent Pro Light"/>
              </a:rPr>
              <a:t> group chat mobile application</a:t>
            </a:r>
          </a:p>
          <a:p>
            <a:pPr algn="ctr">
              <a:lnSpc>
                <a:spcPct val="150000"/>
              </a:lnSpc>
              <a:buClr>
                <a:schemeClr val="dk1"/>
              </a:buClr>
              <a:buSzPts val="1100"/>
            </a:pPr>
            <a:r>
              <a:rPr lang="en-US" b="1" dirty="0">
                <a:solidFill>
                  <a:schemeClr val="accent1">
                    <a:alpha val="90000"/>
                  </a:schemeClr>
                </a:solidFill>
                <a:latin typeface="Raleway SemiBold" panose="020B0503030101060003" pitchFamily="34" charset="77"/>
                <a:ea typeface="Advent Pro Light"/>
                <a:cs typeface="Advent Pro Light"/>
                <a:sym typeface="Advent Pro Light"/>
              </a:rPr>
              <a:t>That</a:t>
            </a:r>
            <a:r>
              <a:rPr lang="en-US" dirty="0">
                <a:solidFill>
                  <a:schemeClr val="tx1">
                    <a:alpha val="90000"/>
                  </a:schemeClr>
                </a:solidFill>
                <a:latin typeface="Raleway SemiBold" panose="020B0503030101060003" pitchFamily="34" charset="77"/>
                <a:ea typeface="Advent Pro Light"/>
                <a:cs typeface="Advent Pro Light"/>
                <a:sym typeface="Advent Pro Light"/>
              </a:rPr>
              <a:t> does not show any private information about its users,</a:t>
            </a:r>
          </a:p>
          <a:p>
            <a:pPr algn="ctr">
              <a:lnSpc>
                <a:spcPct val="150000"/>
              </a:lnSpc>
              <a:buClr>
                <a:schemeClr val="dk1"/>
              </a:buClr>
              <a:buSzPts val="1100"/>
            </a:pPr>
            <a:r>
              <a:rPr lang="en-US" b="1" dirty="0">
                <a:solidFill>
                  <a:schemeClr val="accent1">
                    <a:alpha val="90000"/>
                  </a:schemeClr>
                </a:solidFill>
                <a:latin typeface="Raleway SemiBold" panose="020B0503030101060003" pitchFamily="34" charset="77"/>
                <a:ea typeface="Advent Pro Light"/>
                <a:cs typeface="Advent Pro Light"/>
                <a:sym typeface="Advent Pro Light"/>
              </a:rPr>
              <a:t>Unlike</a:t>
            </a:r>
            <a:r>
              <a:rPr lang="en-US" dirty="0">
                <a:solidFill>
                  <a:schemeClr val="tx1">
                    <a:alpha val="90000"/>
                  </a:schemeClr>
                </a:solidFill>
                <a:latin typeface="Raleway SemiBold" panose="020B0503030101060003" pitchFamily="34" charset="77"/>
                <a:ea typeface="Advent Pro Light"/>
                <a:cs typeface="Advent Pro Light"/>
                <a:sym typeface="Advent Pro Light"/>
              </a:rPr>
              <a:t> WhatsApp or Facebook Groups</a:t>
            </a:r>
          </a:p>
          <a:p>
            <a:pPr algn="ctr">
              <a:lnSpc>
                <a:spcPct val="150000"/>
              </a:lnSpc>
              <a:buClr>
                <a:schemeClr val="dk1"/>
              </a:buClr>
              <a:buSzPts val="1100"/>
            </a:pPr>
            <a:r>
              <a:rPr lang="en-US" b="1" dirty="0">
                <a:solidFill>
                  <a:schemeClr val="accent1">
                    <a:alpha val="90000"/>
                  </a:schemeClr>
                </a:solidFill>
                <a:latin typeface="Raleway SemiBold" panose="020B0503030101060003" pitchFamily="34" charset="77"/>
                <a:ea typeface="Advent Pro Light"/>
                <a:cs typeface="Advent Pro Light"/>
                <a:sym typeface="Advent Pro Light"/>
              </a:rPr>
              <a:t>Our</a:t>
            </a:r>
            <a:r>
              <a:rPr lang="en-US" dirty="0">
                <a:solidFill>
                  <a:schemeClr val="accent1">
                    <a:alpha val="90000"/>
                  </a:schemeClr>
                </a:solidFill>
                <a:latin typeface="Raleway SemiBold" panose="020B0503030101060003" pitchFamily="34" charset="77"/>
                <a:ea typeface="Advent Pro Light"/>
                <a:cs typeface="Advent Pro Light"/>
                <a:sym typeface="Advent Pro Light"/>
              </a:rPr>
              <a:t> </a:t>
            </a:r>
            <a:r>
              <a:rPr lang="en-US" b="1" dirty="0">
                <a:solidFill>
                  <a:schemeClr val="accent1">
                    <a:alpha val="90000"/>
                  </a:schemeClr>
                </a:solidFill>
                <a:latin typeface="Raleway SemiBold" panose="020B0503030101060003" pitchFamily="34" charset="77"/>
                <a:ea typeface="Advent Pro Light"/>
                <a:cs typeface="Advent Pro Light"/>
                <a:sym typeface="Advent Pro Light"/>
              </a:rPr>
              <a:t>Application</a:t>
            </a:r>
            <a:r>
              <a:rPr lang="en-US" dirty="0">
                <a:solidFill>
                  <a:schemeClr val="accent1">
                    <a:alpha val="90000"/>
                  </a:schemeClr>
                </a:solidFill>
                <a:latin typeface="Raleway SemiBold" panose="020B0503030101060003" pitchFamily="34" charset="77"/>
                <a:ea typeface="Advent Pro Light"/>
                <a:cs typeface="Advent Pro Light"/>
                <a:sym typeface="Advent Pro Light"/>
              </a:rPr>
              <a:t> </a:t>
            </a:r>
            <a:r>
              <a:rPr lang="en-US" dirty="0">
                <a:solidFill>
                  <a:schemeClr val="tx1">
                    <a:alpha val="90000"/>
                  </a:schemeClr>
                </a:solidFill>
                <a:latin typeface="Raleway SemiBold" panose="020B0503030101060003" pitchFamily="34" charset="77"/>
                <a:ea typeface="Advent Pro Light"/>
                <a:cs typeface="Advent Pro Light"/>
                <a:sym typeface="Advent Pro Light"/>
              </a:rPr>
              <a:t>lets you use your Student ID instead of mobile number or personal profile to chat with your class mates or tutors.</a:t>
            </a:r>
            <a:endParaRPr lang="en-US" dirty="0">
              <a:solidFill>
                <a:schemeClr val="tx1">
                  <a:alpha val="90000"/>
                </a:schemeClr>
              </a:solidFill>
              <a:latin typeface="Raleway" panose="020B0503030101060003" pitchFamily="34" charset="77"/>
              <a:ea typeface="Advent Pro Light"/>
              <a:cs typeface="Advent Pro Light"/>
              <a:sym typeface="Advent Pro Light"/>
            </a:endParaRPr>
          </a:p>
        </p:txBody>
      </p:sp>
      <p:grpSp>
        <p:nvGrpSpPr>
          <p:cNvPr id="322" name="Group 321">
            <a:extLst>
              <a:ext uri="{FF2B5EF4-FFF2-40B4-BE49-F238E27FC236}">
                <a16:creationId xmlns:a16="http://schemas.microsoft.com/office/drawing/2014/main" id="{332C1AB5-26BB-461C-8064-8CA00735FDF7}"/>
              </a:ext>
            </a:extLst>
          </p:cNvPr>
          <p:cNvGrpSpPr/>
          <p:nvPr/>
        </p:nvGrpSpPr>
        <p:grpSpPr>
          <a:xfrm>
            <a:off x="1170867" y="344813"/>
            <a:ext cx="3234284" cy="855805"/>
            <a:chOff x="4575170" y="2188552"/>
            <a:chExt cx="3125005" cy="707730"/>
          </a:xfrm>
        </p:grpSpPr>
        <p:sp>
          <p:nvSpPr>
            <p:cNvPr id="323" name="Google Shape;320;p29">
              <a:extLst>
                <a:ext uri="{FF2B5EF4-FFF2-40B4-BE49-F238E27FC236}">
                  <a16:creationId xmlns:a16="http://schemas.microsoft.com/office/drawing/2014/main" id="{A50C9888-CD46-9D43-B9F0-31E429ADCCCC}"/>
                </a:ext>
              </a:extLst>
            </p:cNvPr>
            <p:cNvSpPr txBox="1">
              <a:spLocks/>
            </p:cNvSpPr>
            <p:nvPr/>
          </p:nvSpPr>
          <p:spPr>
            <a:xfrm>
              <a:off x="4575170" y="2188552"/>
              <a:ext cx="3125005" cy="66479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600" b="1" dirty="0">
                  <a:solidFill>
                    <a:schemeClr val="accent1"/>
                  </a:solidFill>
                  <a:latin typeface="Raleway" panose="020B0503030101060003" pitchFamily="34" charset="77"/>
                  <a:ea typeface="Oswald"/>
                  <a:cs typeface="Oswald"/>
                  <a:sym typeface="Oswald"/>
                </a:rPr>
                <a:t>What is UGCA?</a:t>
              </a:r>
            </a:p>
          </p:txBody>
        </p:sp>
        <p:grpSp>
          <p:nvGrpSpPr>
            <p:cNvPr id="324" name="Group 323">
              <a:extLst>
                <a:ext uri="{FF2B5EF4-FFF2-40B4-BE49-F238E27FC236}">
                  <a16:creationId xmlns:a16="http://schemas.microsoft.com/office/drawing/2014/main" id="{39C3BA99-B921-5547-A576-775D06732AAE}"/>
                </a:ext>
              </a:extLst>
            </p:cNvPr>
            <p:cNvGrpSpPr/>
            <p:nvPr/>
          </p:nvGrpSpPr>
          <p:grpSpPr>
            <a:xfrm>
              <a:off x="5584464" y="2896282"/>
              <a:ext cx="1023072" cy="0"/>
              <a:chOff x="5477042" y="4118549"/>
              <a:chExt cx="1237917" cy="0"/>
            </a:xfrm>
          </p:grpSpPr>
          <p:cxnSp>
            <p:nvCxnSpPr>
              <p:cNvPr id="325" name="Straight Connector 324">
                <a:extLst>
                  <a:ext uri="{FF2B5EF4-FFF2-40B4-BE49-F238E27FC236}">
                    <a16:creationId xmlns:a16="http://schemas.microsoft.com/office/drawing/2014/main" id="{FDD19F9E-1B42-354A-B425-298B2AC81447}"/>
                  </a:ext>
                </a:extLst>
              </p:cNvPr>
              <p:cNvCxnSpPr/>
              <p:nvPr/>
            </p:nvCxnSpPr>
            <p:spPr>
              <a:xfrm flipV="1">
                <a:off x="5477042"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23617D8-3CBC-C947-A9C0-EBAAB0A0C9FB}"/>
                  </a:ext>
                </a:extLst>
              </p:cNvPr>
              <p:cNvCxnSpPr/>
              <p:nvPr/>
            </p:nvCxnSpPr>
            <p:spPr>
              <a:xfrm flipV="1">
                <a:off x="569711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7BD56D1C-A10B-A44D-8F6E-717A4D78FFB5}"/>
                  </a:ext>
                </a:extLst>
              </p:cNvPr>
              <p:cNvCxnSpPr/>
              <p:nvPr/>
            </p:nvCxnSpPr>
            <p:spPr>
              <a:xfrm flipV="1">
                <a:off x="592146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C5AD1D18-AEB3-A94B-8858-A07E2C6C8D8F}"/>
                  </a:ext>
                </a:extLst>
              </p:cNvPr>
              <p:cNvCxnSpPr/>
              <p:nvPr/>
            </p:nvCxnSpPr>
            <p:spPr>
              <a:xfrm flipV="1">
                <a:off x="614642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5622553-042B-0540-84FB-21C1BC39423D}"/>
                  </a:ext>
                </a:extLst>
              </p:cNvPr>
              <p:cNvCxnSpPr/>
              <p:nvPr/>
            </p:nvCxnSpPr>
            <p:spPr>
              <a:xfrm flipV="1">
                <a:off x="636424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E96C0565-1069-5741-AF86-4E31B42E6898}"/>
                  </a:ext>
                </a:extLst>
              </p:cNvPr>
              <p:cNvCxnSpPr/>
              <p:nvPr/>
            </p:nvCxnSpPr>
            <p:spPr>
              <a:xfrm flipV="1">
                <a:off x="6584139"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grpSp>
      <p:sp>
        <p:nvSpPr>
          <p:cNvPr id="406" name="Freeform 225">
            <a:extLst>
              <a:ext uri="{FF2B5EF4-FFF2-40B4-BE49-F238E27FC236}">
                <a16:creationId xmlns:a16="http://schemas.microsoft.com/office/drawing/2014/main" id="{B91D2C52-DA1A-4DEB-8672-130DA65BBD4B}"/>
              </a:ext>
            </a:extLst>
          </p:cNvPr>
          <p:cNvSpPr/>
          <p:nvPr/>
        </p:nvSpPr>
        <p:spPr>
          <a:xfrm>
            <a:off x="6607267" y="385095"/>
            <a:ext cx="5584733" cy="5435016"/>
          </a:xfrm>
          <a:custGeom>
            <a:avLst/>
            <a:gdLst>
              <a:gd name="connsiteX0" fmla="*/ 5584733 w 5584733"/>
              <a:gd name="connsiteY0" fmla="*/ 0 h 5435016"/>
              <a:gd name="connsiteX1" fmla="*/ 5584733 w 5584733"/>
              <a:gd name="connsiteY1" fmla="*/ 5276305 h 5435016"/>
              <a:gd name="connsiteX2" fmla="*/ 5195689 w 5584733"/>
              <a:gd name="connsiteY2" fmla="*/ 5351456 h 5435016"/>
              <a:gd name="connsiteX3" fmla="*/ 4743942 w 5584733"/>
              <a:gd name="connsiteY3" fmla="*/ 5407451 h 5435016"/>
              <a:gd name="connsiteX4" fmla="*/ 1312422 w 5584733"/>
              <a:gd name="connsiteY4" fmla="*/ 4771693 h 5435016"/>
              <a:gd name="connsiteX5" fmla="*/ 274184 w 5584733"/>
              <a:gd name="connsiteY5" fmla="*/ 1498189 h 5435016"/>
              <a:gd name="connsiteX6" fmla="*/ 3529878 w 5584733"/>
              <a:gd name="connsiteY6" fmla="*/ 449510 h 5435016"/>
              <a:gd name="connsiteX7" fmla="*/ 4305124 w 5584733"/>
              <a:gd name="connsiteY7" fmla="*/ 571147 h 5435016"/>
              <a:gd name="connsiteX8" fmla="*/ 5046239 w 5584733"/>
              <a:gd name="connsiteY8" fmla="*/ 312668 h 5435016"/>
              <a:gd name="connsiteX9" fmla="*/ 5464112 w 5584733"/>
              <a:gd name="connsiteY9" fmla="*/ 51964 h 543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4733" h="5435016">
                <a:moveTo>
                  <a:pt x="5584733" y="0"/>
                </a:moveTo>
                <a:lnTo>
                  <a:pt x="5584733" y="5276305"/>
                </a:lnTo>
                <a:lnTo>
                  <a:pt x="5195689" y="5351456"/>
                </a:lnTo>
                <a:cubicBezTo>
                  <a:pt x="5046664" y="5375046"/>
                  <a:pt x="4896005" y="5393742"/>
                  <a:pt x="4743942" y="5407451"/>
                </a:cubicBezTo>
                <a:cubicBezTo>
                  <a:pt x="3528049" y="5517330"/>
                  <a:pt x="2341614" y="5297369"/>
                  <a:pt x="1312422" y="4771693"/>
                </a:cubicBezTo>
                <a:cubicBezTo>
                  <a:pt x="119861" y="4153838"/>
                  <a:pt x="-344974" y="2688241"/>
                  <a:pt x="274184" y="1498189"/>
                </a:cubicBezTo>
                <a:cubicBezTo>
                  <a:pt x="888352" y="317730"/>
                  <a:pt x="2339996" y="-149854"/>
                  <a:pt x="3529878" y="449510"/>
                </a:cubicBezTo>
                <a:cubicBezTo>
                  <a:pt x="3733034" y="553307"/>
                  <a:pt x="4015625" y="597705"/>
                  <a:pt x="4305124" y="571147"/>
                </a:cubicBezTo>
                <a:cubicBezTo>
                  <a:pt x="4594622" y="544590"/>
                  <a:pt x="4865023" y="451132"/>
                  <a:pt x="5046239" y="312668"/>
                </a:cubicBezTo>
                <a:cubicBezTo>
                  <a:pt x="5179010" y="210008"/>
                  <a:pt x="5319064" y="123203"/>
                  <a:pt x="5464112" y="51964"/>
                </a:cubicBezTo>
                <a:close/>
              </a:path>
            </a:pathLst>
          </a:custGeom>
          <a:solidFill>
            <a:schemeClr val="accent1">
              <a:alpha val="20000"/>
            </a:schemeClr>
          </a:solidFill>
          <a:ln w="20300" cap="flat">
            <a:noFill/>
            <a:prstDash val="solid"/>
            <a:miter/>
          </a:ln>
        </p:spPr>
        <p:txBody>
          <a:bodyPr rtlCol="0" anchor="ctr"/>
          <a:lstStyle/>
          <a:p>
            <a:endParaRPr lang="en-US"/>
          </a:p>
        </p:txBody>
      </p:sp>
      <p:grpSp>
        <p:nvGrpSpPr>
          <p:cNvPr id="407" name="Graphic 35">
            <a:extLst>
              <a:ext uri="{FF2B5EF4-FFF2-40B4-BE49-F238E27FC236}">
                <a16:creationId xmlns:a16="http://schemas.microsoft.com/office/drawing/2014/main" id="{0B8C7E7C-773F-4C25-8A44-F44320ADCE31}"/>
              </a:ext>
            </a:extLst>
          </p:cNvPr>
          <p:cNvGrpSpPr/>
          <p:nvPr/>
        </p:nvGrpSpPr>
        <p:grpSpPr>
          <a:xfrm>
            <a:off x="5427835" y="1435540"/>
            <a:ext cx="6059352" cy="3986921"/>
            <a:chOff x="6338794" y="2259106"/>
            <a:chExt cx="3025520" cy="1990725"/>
          </a:xfrm>
          <a:solidFill>
            <a:schemeClr val="accent1"/>
          </a:solidFill>
        </p:grpSpPr>
        <p:sp>
          <p:nvSpPr>
            <p:cNvPr id="408" name="Freeform 38">
              <a:extLst>
                <a:ext uri="{FF2B5EF4-FFF2-40B4-BE49-F238E27FC236}">
                  <a16:creationId xmlns:a16="http://schemas.microsoft.com/office/drawing/2014/main" id="{DD11AAB7-059B-437D-95C9-AE59F6F13BB9}"/>
                </a:ext>
              </a:extLst>
            </p:cNvPr>
            <p:cNvSpPr/>
            <p:nvPr/>
          </p:nvSpPr>
          <p:spPr>
            <a:xfrm>
              <a:off x="7354724" y="2285727"/>
              <a:ext cx="1340174" cy="333375"/>
            </a:xfrm>
            <a:custGeom>
              <a:avLst/>
              <a:gdLst>
                <a:gd name="connsiteX0" fmla="*/ 1340494 w 1340173"/>
                <a:gd name="connsiteY0" fmla="*/ 320851 h 333375"/>
                <a:gd name="connsiteX1" fmla="*/ 1006496 w 1340173"/>
                <a:gd name="connsiteY1" fmla="*/ 193312 h 333375"/>
                <a:gd name="connsiteX2" fmla="*/ 164848 w 1340173"/>
                <a:gd name="connsiteY2" fmla="*/ 327709 h 333375"/>
                <a:gd name="connsiteX3" fmla="*/ 106774 w 1340173"/>
                <a:gd name="connsiteY3" fmla="*/ 21004 h 333375"/>
                <a:gd name="connsiteX4" fmla="*/ 491623 w 1340173"/>
                <a:gd name="connsiteY4" fmla="*/ 60533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173" h="333375">
                  <a:moveTo>
                    <a:pt x="1340494" y="320851"/>
                  </a:moveTo>
                  <a:cubicBezTo>
                    <a:pt x="1269589" y="229221"/>
                    <a:pt x="1147928" y="189978"/>
                    <a:pt x="1006496" y="193312"/>
                  </a:cubicBezTo>
                  <a:cubicBezTo>
                    <a:pt x="780378" y="198455"/>
                    <a:pt x="387830" y="368857"/>
                    <a:pt x="164848" y="327709"/>
                  </a:cubicBezTo>
                  <a:cubicBezTo>
                    <a:pt x="-58134" y="286561"/>
                    <a:pt x="-31710" y="86346"/>
                    <a:pt x="106774" y="21004"/>
                  </a:cubicBezTo>
                  <a:cubicBezTo>
                    <a:pt x="243168" y="-43289"/>
                    <a:pt x="491623" y="60533"/>
                    <a:pt x="491623" y="60533"/>
                  </a:cubicBezTo>
                </a:path>
              </a:pathLst>
            </a:custGeom>
            <a:noFill/>
            <a:ln w="7121" cap="rnd">
              <a:solidFill>
                <a:schemeClr val="accent4">
                  <a:lumMod val="20000"/>
                  <a:lumOff val="80000"/>
                </a:schemeClr>
              </a:solidFill>
              <a:prstDash val="solid"/>
              <a:round/>
            </a:ln>
          </p:spPr>
          <p:txBody>
            <a:bodyPr rtlCol="0" anchor="ctr"/>
            <a:lstStyle/>
            <a:p>
              <a:endParaRPr lang="en-US"/>
            </a:p>
          </p:txBody>
        </p:sp>
        <p:sp>
          <p:nvSpPr>
            <p:cNvPr id="409" name="Freeform 39">
              <a:extLst>
                <a:ext uri="{FF2B5EF4-FFF2-40B4-BE49-F238E27FC236}">
                  <a16:creationId xmlns:a16="http://schemas.microsoft.com/office/drawing/2014/main" id="{4D3CBD3A-59E8-45E0-BC81-7D74DFEA7173}"/>
                </a:ext>
              </a:extLst>
            </p:cNvPr>
            <p:cNvSpPr/>
            <p:nvPr/>
          </p:nvSpPr>
          <p:spPr>
            <a:xfrm>
              <a:off x="6474862" y="3140582"/>
              <a:ext cx="2889452" cy="981075"/>
            </a:xfrm>
            <a:custGeom>
              <a:avLst/>
              <a:gdLst>
                <a:gd name="connsiteX0" fmla="*/ 0 w 2889452"/>
                <a:gd name="connsiteY0" fmla="*/ 989362 h 981075"/>
                <a:gd name="connsiteX1" fmla="*/ 525614 w 2889452"/>
                <a:gd name="connsiteY1" fmla="*/ 341662 h 981075"/>
                <a:gd name="connsiteX2" fmla="*/ 1289988 w 2889452"/>
                <a:gd name="connsiteY2" fmla="*/ 599599 h 981075"/>
                <a:gd name="connsiteX3" fmla="*/ 2271642 w 2889452"/>
                <a:gd name="connsiteY3" fmla="*/ 0 h 981075"/>
                <a:gd name="connsiteX4" fmla="*/ 2894205 w 2889452"/>
                <a:gd name="connsiteY4" fmla="*/ 989362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2" h="981075">
                  <a:moveTo>
                    <a:pt x="0" y="989362"/>
                  </a:moveTo>
                  <a:cubicBezTo>
                    <a:pt x="0" y="989362"/>
                    <a:pt x="273548" y="351187"/>
                    <a:pt x="525614" y="341662"/>
                  </a:cubicBezTo>
                  <a:cubicBezTo>
                    <a:pt x="777681" y="332137"/>
                    <a:pt x="1071379" y="698945"/>
                    <a:pt x="1289988" y="599599"/>
                  </a:cubicBezTo>
                  <a:cubicBezTo>
                    <a:pt x="1508598" y="500253"/>
                    <a:pt x="1932606" y="0"/>
                    <a:pt x="2271642" y="0"/>
                  </a:cubicBezTo>
                  <a:cubicBezTo>
                    <a:pt x="2788036" y="0"/>
                    <a:pt x="2894205" y="989362"/>
                    <a:pt x="2894205" y="989362"/>
                  </a:cubicBezTo>
                  <a:close/>
                </a:path>
              </a:pathLst>
            </a:custGeom>
            <a:solidFill>
              <a:schemeClr val="accent4">
                <a:lumMod val="60000"/>
                <a:lumOff val="40000"/>
              </a:schemeClr>
            </a:solidFill>
            <a:ln w="9495" cap="flat">
              <a:noFill/>
              <a:prstDash val="solid"/>
              <a:miter/>
            </a:ln>
          </p:spPr>
          <p:txBody>
            <a:bodyPr rtlCol="0" anchor="ctr"/>
            <a:lstStyle/>
            <a:p>
              <a:endParaRPr lang="en-US"/>
            </a:p>
          </p:txBody>
        </p:sp>
        <p:sp>
          <p:nvSpPr>
            <p:cNvPr id="410" name="Freeform 40">
              <a:extLst>
                <a:ext uri="{FF2B5EF4-FFF2-40B4-BE49-F238E27FC236}">
                  <a16:creationId xmlns:a16="http://schemas.microsoft.com/office/drawing/2014/main" id="{4D3ED4EA-F337-492C-9336-BC753889130F}"/>
                </a:ext>
              </a:extLst>
            </p:cNvPr>
            <p:cNvSpPr/>
            <p:nvPr/>
          </p:nvSpPr>
          <p:spPr>
            <a:xfrm>
              <a:off x="8564718" y="3213797"/>
              <a:ext cx="579791" cy="581025"/>
            </a:xfrm>
            <a:custGeom>
              <a:avLst/>
              <a:gdLst>
                <a:gd name="connsiteX0" fmla="*/ 512117 w 579791"/>
                <a:gd name="connsiteY0" fmla="*/ 269177 h 581025"/>
                <a:gd name="connsiteX1" fmla="*/ 588156 w 579791"/>
                <a:gd name="connsiteY1" fmla="*/ 240601 h 581025"/>
                <a:gd name="connsiteX2" fmla="*/ 552228 w 579791"/>
                <a:gd name="connsiteY2" fmla="*/ 143351 h 581025"/>
                <a:gd name="connsiteX3" fmla="*/ 476189 w 579791"/>
                <a:gd name="connsiteY3" fmla="*/ 171926 h 581025"/>
                <a:gd name="connsiteX4" fmla="*/ 430091 w 579791"/>
                <a:gd name="connsiteY4" fmla="*/ 122110 h 581025"/>
                <a:gd name="connsiteX5" fmla="*/ 464118 w 579791"/>
                <a:gd name="connsiteY5" fmla="*/ 48006 h 581025"/>
                <a:gd name="connsiteX6" fmla="*/ 419066 w 579791"/>
                <a:gd name="connsiteY6" fmla="*/ 22003 h 581025"/>
                <a:gd name="connsiteX7" fmla="*/ 370116 w 579791"/>
                <a:gd name="connsiteY7" fmla="*/ 4667 h 581025"/>
                <a:gd name="connsiteX8" fmla="*/ 336089 w 579791"/>
                <a:gd name="connsiteY8" fmla="*/ 78772 h 581025"/>
                <a:gd name="connsiteX9" fmla="*/ 268320 w 579791"/>
                <a:gd name="connsiteY9" fmla="*/ 76200 h 581025"/>
                <a:gd name="connsiteX10" fmla="*/ 239806 w 579791"/>
                <a:gd name="connsiteY10" fmla="*/ 0 h 581025"/>
                <a:gd name="connsiteX11" fmla="*/ 143047 w 579791"/>
                <a:gd name="connsiteY11" fmla="*/ 35909 h 581025"/>
                <a:gd name="connsiteX12" fmla="*/ 171561 w 579791"/>
                <a:gd name="connsiteY12" fmla="*/ 112109 h 581025"/>
                <a:gd name="connsiteX13" fmla="*/ 121851 w 579791"/>
                <a:gd name="connsiteY13" fmla="*/ 158210 h 581025"/>
                <a:gd name="connsiteX14" fmla="*/ 47904 w 579791"/>
                <a:gd name="connsiteY14" fmla="*/ 124206 h 581025"/>
                <a:gd name="connsiteX15" fmla="*/ 21956 w 579791"/>
                <a:gd name="connsiteY15" fmla="*/ 169259 h 581025"/>
                <a:gd name="connsiteX16" fmla="*/ 4657 w 579791"/>
                <a:gd name="connsiteY16" fmla="*/ 218408 h 581025"/>
                <a:gd name="connsiteX17" fmla="*/ 78605 w 579791"/>
                <a:gd name="connsiteY17" fmla="*/ 252508 h 581025"/>
                <a:gd name="connsiteX18" fmla="*/ 76038 w 579791"/>
                <a:gd name="connsiteY18" fmla="*/ 320326 h 581025"/>
                <a:gd name="connsiteX19" fmla="*/ 0 w 579791"/>
                <a:gd name="connsiteY19" fmla="*/ 348901 h 581025"/>
                <a:gd name="connsiteX20" fmla="*/ 35928 w 579791"/>
                <a:gd name="connsiteY20" fmla="*/ 446151 h 581025"/>
                <a:gd name="connsiteX21" fmla="*/ 111966 w 579791"/>
                <a:gd name="connsiteY21" fmla="*/ 417576 h 581025"/>
                <a:gd name="connsiteX22" fmla="*/ 158064 w 579791"/>
                <a:gd name="connsiteY22" fmla="*/ 467392 h 581025"/>
                <a:gd name="connsiteX23" fmla="*/ 124037 w 579791"/>
                <a:gd name="connsiteY23" fmla="*/ 541496 h 581025"/>
                <a:gd name="connsiteX24" fmla="*/ 169090 w 579791"/>
                <a:gd name="connsiteY24" fmla="*/ 567499 h 581025"/>
                <a:gd name="connsiteX25" fmla="*/ 218135 w 579791"/>
                <a:gd name="connsiteY25" fmla="*/ 584835 h 581025"/>
                <a:gd name="connsiteX26" fmla="*/ 252067 w 579791"/>
                <a:gd name="connsiteY26" fmla="*/ 510731 h 581025"/>
                <a:gd name="connsiteX27" fmla="*/ 319836 w 579791"/>
                <a:gd name="connsiteY27" fmla="*/ 513302 h 581025"/>
                <a:gd name="connsiteX28" fmla="*/ 348350 w 579791"/>
                <a:gd name="connsiteY28" fmla="*/ 589502 h 581025"/>
                <a:gd name="connsiteX29" fmla="*/ 444919 w 579791"/>
                <a:gd name="connsiteY29" fmla="*/ 554069 h 581025"/>
                <a:gd name="connsiteX30" fmla="*/ 416404 w 579791"/>
                <a:gd name="connsiteY30" fmla="*/ 477869 h 581025"/>
                <a:gd name="connsiteX31" fmla="*/ 466209 w 579791"/>
                <a:gd name="connsiteY31" fmla="*/ 431768 h 581025"/>
                <a:gd name="connsiteX32" fmla="*/ 540156 w 579791"/>
                <a:gd name="connsiteY32" fmla="*/ 465773 h 581025"/>
                <a:gd name="connsiteX33" fmla="*/ 566105 w 579791"/>
                <a:gd name="connsiteY33" fmla="*/ 420624 h 581025"/>
                <a:gd name="connsiteX34" fmla="*/ 583308 w 579791"/>
                <a:gd name="connsiteY34" fmla="*/ 371570 h 581025"/>
                <a:gd name="connsiteX35" fmla="*/ 509456 w 579791"/>
                <a:gd name="connsiteY35" fmla="*/ 337471 h 581025"/>
                <a:gd name="connsiteX36" fmla="*/ 512117 w 579791"/>
                <a:gd name="connsiteY36" fmla="*/ 269177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79791" h="581025">
                  <a:moveTo>
                    <a:pt x="512117" y="269177"/>
                  </a:moveTo>
                  <a:lnTo>
                    <a:pt x="588156" y="240601"/>
                  </a:lnTo>
                  <a:cubicBezTo>
                    <a:pt x="581882" y="206346"/>
                    <a:pt x="569726" y="173442"/>
                    <a:pt x="552228" y="143351"/>
                  </a:cubicBezTo>
                  <a:lnTo>
                    <a:pt x="476189" y="171926"/>
                  </a:lnTo>
                  <a:cubicBezTo>
                    <a:pt x="463515" y="153009"/>
                    <a:pt x="447960" y="136200"/>
                    <a:pt x="430091" y="122110"/>
                  </a:cubicBezTo>
                  <a:lnTo>
                    <a:pt x="464118" y="48006"/>
                  </a:lnTo>
                  <a:cubicBezTo>
                    <a:pt x="449870" y="38063"/>
                    <a:pt x="434797" y="29363"/>
                    <a:pt x="419066" y="22003"/>
                  </a:cubicBezTo>
                  <a:cubicBezTo>
                    <a:pt x="403284" y="14805"/>
                    <a:pt x="386905" y="9005"/>
                    <a:pt x="370116" y="4667"/>
                  </a:cubicBezTo>
                  <a:lnTo>
                    <a:pt x="336089" y="78772"/>
                  </a:lnTo>
                  <a:cubicBezTo>
                    <a:pt x="313773" y="74359"/>
                    <a:pt x="290904" y="73491"/>
                    <a:pt x="268320" y="76200"/>
                  </a:cubicBezTo>
                  <a:lnTo>
                    <a:pt x="239806" y="0"/>
                  </a:lnTo>
                  <a:cubicBezTo>
                    <a:pt x="205728" y="6289"/>
                    <a:pt x="172992" y="18438"/>
                    <a:pt x="143047" y="35909"/>
                  </a:cubicBezTo>
                  <a:lnTo>
                    <a:pt x="171561" y="112109"/>
                  </a:lnTo>
                  <a:cubicBezTo>
                    <a:pt x="152686" y="124775"/>
                    <a:pt x="135912" y="140332"/>
                    <a:pt x="121851" y="158210"/>
                  </a:cubicBezTo>
                  <a:lnTo>
                    <a:pt x="47904" y="124206"/>
                  </a:lnTo>
                  <a:cubicBezTo>
                    <a:pt x="37983" y="138451"/>
                    <a:pt x="29302" y="153524"/>
                    <a:pt x="21956" y="169259"/>
                  </a:cubicBezTo>
                  <a:cubicBezTo>
                    <a:pt x="14774" y="185107"/>
                    <a:pt x="8985" y="201552"/>
                    <a:pt x="4657" y="218408"/>
                  </a:cubicBezTo>
                  <a:lnTo>
                    <a:pt x="78605" y="252508"/>
                  </a:lnTo>
                  <a:cubicBezTo>
                    <a:pt x="74202" y="274839"/>
                    <a:pt x="73336" y="297725"/>
                    <a:pt x="76038" y="320326"/>
                  </a:cubicBezTo>
                  <a:lnTo>
                    <a:pt x="0" y="348901"/>
                  </a:lnTo>
                  <a:cubicBezTo>
                    <a:pt x="6290" y="383151"/>
                    <a:pt x="18445" y="416053"/>
                    <a:pt x="35928" y="446151"/>
                  </a:cubicBezTo>
                  <a:lnTo>
                    <a:pt x="111966" y="417576"/>
                  </a:lnTo>
                  <a:cubicBezTo>
                    <a:pt x="124640" y="436493"/>
                    <a:pt x="140195" y="453303"/>
                    <a:pt x="158064" y="467392"/>
                  </a:cubicBezTo>
                  <a:lnTo>
                    <a:pt x="124037" y="541496"/>
                  </a:lnTo>
                  <a:cubicBezTo>
                    <a:pt x="138285" y="551439"/>
                    <a:pt x="153358" y="560139"/>
                    <a:pt x="169090" y="567499"/>
                  </a:cubicBezTo>
                  <a:cubicBezTo>
                    <a:pt x="184904" y="574697"/>
                    <a:pt x="201314" y="580498"/>
                    <a:pt x="218135" y="584835"/>
                  </a:cubicBezTo>
                  <a:lnTo>
                    <a:pt x="252067" y="510731"/>
                  </a:lnTo>
                  <a:cubicBezTo>
                    <a:pt x="274382" y="515140"/>
                    <a:pt x="297251" y="516008"/>
                    <a:pt x="319836" y="513302"/>
                  </a:cubicBezTo>
                  <a:lnTo>
                    <a:pt x="348350" y="589502"/>
                  </a:lnTo>
                  <a:cubicBezTo>
                    <a:pt x="382328" y="583324"/>
                    <a:pt x="414993" y="571339"/>
                    <a:pt x="444919" y="554069"/>
                  </a:cubicBezTo>
                  <a:lnTo>
                    <a:pt x="416404" y="477869"/>
                  </a:lnTo>
                  <a:cubicBezTo>
                    <a:pt x="435266" y="465151"/>
                    <a:pt x="452064" y="449603"/>
                    <a:pt x="466209" y="431768"/>
                  </a:cubicBezTo>
                  <a:lnTo>
                    <a:pt x="540156" y="465773"/>
                  </a:lnTo>
                  <a:cubicBezTo>
                    <a:pt x="550098" y="451507"/>
                    <a:pt x="558780" y="436400"/>
                    <a:pt x="566105" y="420624"/>
                  </a:cubicBezTo>
                  <a:cubicBezTo>
                    <a:pt x="573214" y="404790"/>
                    <a:pt x="578969" y="388380"/>
                    <a:pt x="583308" y="371570"/>
                  </a:cubicBezTo>
                  <a:lnTo>
                    <a:pt x="509456" y="337471"/>
                  </a:lnTo>
                  <a:cubicBezTo>
                    <a:pt x="513932" y="314989"/>
                    <a:pt x="514830" y="291940"/>
                    <a:pt x="512117" y="269177"/>
                  </a:cubicBezTo>
                  <a:close/>
                </a:path>
              </a:pathLst>
            </a:custGeom>
            <a:noFill/>
            <a:ln w="4557" cap="flat">
              <a:solidFill>
                <a:srgbClr val="FFFFFF"/>
              </a:solidFill>
              <a:prstDash val="solid"/>
              <a:miter/>
            </a:ln>
          </p:spPr>
          <p:txBody>
            <a:bodyPr rtlCol="0" anchor="ctr"/>
            <a:lstStyle/>
            <a:p>
              <a:endParaRPr lang="en-US"/>
            </a:p>
          </p:txBody>
        </p:sp>
        <p:sp>
          <p:nvSpPr>
            <p:cNvPr id="411" name="Freeform 41">
              <a:extLst>
                <a:ext uri="{FF2B5EF4-FFF2-40B4-BE49-F238E27FC236}">
                  <a16:creationId xmlns:a16="http://schemas.microsoft.com/office/drawing/2014/main" id="{1E49A2AB-94A9-45D0-8575-4FB2C45644C4}"/>
                </a:ext>
              </a:extLst>
            </p:cNvPr>
            <p:cNvSpPr/>
            <p:nvPr/>
          </p:nvSpPr>
          <p:spPr>
            <a:xfrm>
              <a:off x="8751445" y="3401404"/>
              <a:ext cx="209105" cy="209550"/>
            </a:xfrm>
            <a:custGeom>
              <a:avLst/>
              <a:gdLst>
                <a:gd name="connsiteX0" fmla="*/ 163784 w 209105"/>
                <a:gd name="connsiteY0" fmla="*/ 56663 h 209550"/>
                <a:gd name="connsiteX1" fmla="*/ 157938 w 209105"/>
                <a:gd name="connsiteY1" fmla="*/ 164132 h 209550"/>
                <a:gd name="connsiteX2" fmla="*/ 50698 w 209105"/>
                <a:gd name="connsiteY2" fmla="*/ 158274 h 209550"/>
                <a:gd name="connsiteX3" fmla="*/ 56543 w 209105"/>
                <a:gd name="connsiteY3" fmla="*/ 50805 h 209550"/>
                <a:gd name="connsiteX4" fmla="*/ 163784 w 209105"/>
                <a:gd name="connsiteY4" fmla="*/ 56663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105" h="209550">
                  <a:moveTo>
                    <a:pt x="163784" y="56663"/>
                  </a:moveTo>
                  <a:cubicBezTo>
                    <a:pt x="191783" y="87958"/>
                    <a:pt x="189166" y="136073"/>
                    <a:pt x="157938" y="164132"/>
                  </a:cubicBezTo>
                  <a:cubicBezTo>
                    <a:pt x="126711" y="192191"/>
                    <a:pt x="78697" y="189568"/>
                    <a:pt x="50698" y="158274"/>
                  </a:cubicBezTo>
                  <a:cubicBezTo>
                    <a:pt x="22698" y="126980"/>
                    <a:pt x="25315" y="78864"/>
                    <a:pt x="56543" y="50805"/>
                  </a:cubicBezTo>
                  <a:cubicBezTo>
                    <a:pt x="87771" y="22746"/>
                    <a:pt x="135784" y="25369"/>
                    <a:pt x="163784" y="56663"/>
                  </a:cubicBezTo>
                  <a:close/>
                </a:path>
              </a:pathLst>
            </a:custGeom>
            <a:noFill/>
            <a:ln w="4557" cap="flat">
              <a:solidFill>
                <a:srgbClr val="FFFFFF"/>
              </a:solidFill>
              <a:prstDash val="solid"/>
              <a:miter/>
            </a:ln>
          </p:spPr>
          <p:txBody>
            <a:bodyPr rtlCol="0" anchor="ctr"/>
            <a:lstStyle/>
            <a:p>
              <a:endParaRPr lang="en-US"/>
            </a:p>
          </p:txBody>
        </p:sp>
        <p:sp>
          <p:nvSpPr>
            <p:cNvPr id="412" name="Freeform 42">
              <a:extLst>
                <a:ext uri="{FF2B5EF4-FFF2-40B4-BE49-F238E27FC236}">
                  <a16:creationId xmlns:a16="http://schemas.microsoft.com/office/drawing/2014/main" id="{4EFF0993-4417-4560-AB5D-0C4B0079DD02}"/>
                </a:ext>
              </a:extLst>
            </p:cNvPr>
            <p:cNvSpPr/>
            <p:nvPr/>
          </p:nvSpPr>
          <p:spPr>
            <a:xfrm>
              <a:off x="8686069" y="3336256"/>
              <a:ext cx="342172" cy="342900"/>
            </a:xfrm>
            <a:custGeom>
              <a:avLst/>
              <a:gdLst>
                <a:gd name="connsiteX0" fmla="*/ 329080 w 342171"/>
                <a:gd name="connsiteY0" fmla="*/ 244539 h 342900"/>
                <a:gd name="connsiteX1" fmla="*/ 100707 w 342171"/>
                <a:gd name="connsiteY1" fmla="*/ 329780 h 342900"/>
                <a:gd name="connsiteX2" fmla="*/ 15647 w 342171"/>
                <a:gd name="connsiteY2" fmla="*/ 100921 h 342900"/>
                <a:gd name="connsiteX3" fmla="*/ 244020 w 342171"/>
                <a:gd name="connsiteY3" fmla="*/ 15680 h 342900"/>
                <a:gd name="connsiteX4" fmla="*/ 244582 w 342171"/>
                <a:gd name="connsiteY4" fmla="*/ 15939 h 342900"/>
                <a:gd name="connsiteX5" fmla="*/ 329080 w 342171"/>
                <a:gd name="connsiteY5" fmla="*/ 24453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171" h="342900">
                  <a:moveTo>
                    <a:pt x="329080" y="244539"/>
                  </a:moveTo>
                  <a:cubicBezTo>
                    <a:pt x="289505" y="331276"/>
                    <a:pt x="187259" y="369439"/>
                    <a:pt x="100707" y="329780"/>
                  </a:cubicBezTo>
                  <a:cubicBezTo>
                    <a:pt x="14155" y="290121"/>
                    <a:pt x="-23928" y="187658"/>
                    <a:pt x="15647" y="100921"/>
                  </a:cubicBezTo>
                  <a:cubicBezTo>
                    <a:pt x="55222" y="14185"/>
                    <a:pt x="157468" y="-23979"/>
                    <a:pt x="244020" y="15680"/>
                  </a:cubicBezTo>
                  <a:cubicBezTo>
                    <a:pt x="244208" y="15766"/>
                    <a:pt x="244395" y="15853"/>
                    <a:pt x="244582" y="15939"/>
                  </a:cubicBezTo>
                  <a:cubicBezTo>
                    <a:pt x="330814" y="55770"/>
                    <a:pt x="368611" y="158025"/>
                    <a:pt x="329080" y="244539"/>
                  </a:cubicBezTo>
                  <a:close/>
                </a:path>
              </a:pathLst>
            </a:custGeom>
            <a:noFill/>
            <a:ln w="4557" cap="flat">
              <a:solidFill>
                <a:srgbClr val="FFFFFF"/>
              </a:solidFill>
              <a:prstDash val="solid"/>
              <a:miter/>
            </a:ln>
          </p:spPr>
          <p:txBody>
            <a:bodyPr rtlCol="0" anchor="ctr"/>
            <a:lstStyle/>
            <a:p>
              <a:endParaRPr lang="en-US"/>
            </a:p>
          </p:txBody>
        </p:sp>
        <p:sp>
          <p:nvSpPr>
            <p:cNvPr id="413" name="Freeform 43">
              <a:extLst>
                <a:ext uri="{FF2B5EF4-FFF2-40B4-BE49-F238E27FC236}">
                  <a16:creationId xmlns:a16="http://schemas.microsoft.com/office/drawing/2014/main" id="{9C71E93C-8783-4398-9656-0D5933A546C2}"/>
                </a:ext>
              </a:extLst>
            </p:cNvPr>
            <p:cNvSpPr/>
            <p:nvPr/>
          </p:nvSpPr>
          <p:spPr>
            <a:xfrm>
              <a:off x="8421956" y="2984435"/>
              <a:ext cx="313658" cy="314325"/>
            </a:xfrm>
            <a:custGeom>
              <a:avLst/>
              <a:gdLst>
                <a:gd name="connsiteX0" fmla="*/ 267654 w 313657"/>
                <a:gd name="connsiteY0" fmla="*/ 122396 h 314325"/>
                <a:gd name="connsiteX1" fmla="*/ 304343 w 313657"/>
                <a:gd name="connsiteY1" fmla="*/ 99917 h 314325"/>
                <a:gd name="connsiteX2" fmla="*/ 275829 w 313657"/>
                <a:gd name="connsiteY2" fmla="*/ 53245 h 314325"/>
                <a:gd name="connsiteX3" fmla="*/ 239140 w 313657"/>
                <a:gd name="connsiteY3" fmla="*/ 75724 h 314325"/>
                <a:gd name="connsiteX4" fmla="*/ 210626 w 313657"/>
                <a:gd name="connsiteY4" fmla="*/ 54578 h 314325"/>
                <a:gd name="connsiteX5" fmla="*/ 220701 w 313657"/>
                <a:gd name="connsiteY5" fmla="*/ 12763 h 314325"/>
                <a:gd name="connsiteX6" fmla="*/ 167569 w 313657"/>
                <a:gd name="connsiteY6" fmla="*/ 0 h 314325"/>
                <a:gd name="connsiteX7" fmla="*/ 157494 w 313657"/>
                <a:gd name="connsiteY7" fmla="*/ 41815 h 314325"/>
                <a:gd name="connsiteX8" fmla="*/ 122231 w 313657"/>
                <a:gd name="connsiteY8" fmla="*/ 47339 h 314325"/>
                <a:gd name="connsiteX9" fmla="*/ 99800 w 313657"/>
                <a:gd name="connsiteY9" fmla="*/ 10668 h 314325"/>
                <a:gd name="connsiteX10" fmla="*/ 53132 w 313657"/>
                <a:gd name="connsiteY10" fmla="*/ 39243 h 314325"/>
                <a:gd name="connsiteX11" fmla="*/ 75563 w 313657"/>
                <a:gd name="connsiteY11" fmla="*/ 75914 h 314325"/>
                <a:gd name="connsiteX12" fmla="*/ 54557 w 313657"/>
                <a:gd name="connsiteY12" fmla="*/ 104489 h 314325"/>
                <a:gd name="connsiteX13" fmla="*/ 12831 w 313657"/>
                <a:gd name="connsiteY13" fmla="*/ 94393 h 314325"/>
                <a:gd name="connsiteX14" fmla="*/ 3992 w 313657"/>
                <a:gd name="connsiteY14" fmla="*/ 120396 h 314325"/>
                <a:gd name="connsiteX15" fmla="*/ 0 w 313657"/>
                <a:gd name="connsiteY15" fmla="*/ 147542 h 314325"/>
                <a:gd name="connsiteX16" fmla="*/ 41726 w 313657"/>
                <a:gd name="connsiteY16" fmla="*/ 157639 h 314325"/>
                <a:gd name="connsiteX17" fmla="*/ 47334 w 313657"/>
                <a:gd name="connsiteY17" fmla="*/ 193072 h 314325"/>
                <a:gd name="connsiteX18" fmla="*/ 10645 w 313657"/>
                <a:gd name="connsiteY18" fmla="*/ 215551 h 314325"/>
                <a:gd name="connsiteX19" fmla="*/ 39159 w 313657"/>
                <a:gd name="connsiteY19" fmla="*/ 262223 h 314325"/>
                <a:gd name="connsiteX20" fmla="*/ 75848 w 313657"/>
                <a:gd name="connsiteY20" fmla="*/ 239744 h 314325"/>
                <a:gd name="connsiteX21" fmla="*/ 104362 w 313657"/>
                <a:gd name="connsiteY21" fmla="*/ 260890 h 314325"/>
                <a:gd name="connsiteX22" fmla="*/ 94287 w 313657"/>
                <a:gd name="connsiteY22" fmla="*/ 303371 h 314325"/>
                <a:gd name="connsiteX23" fmla="*/ 120235 w 313657"/>
                <a:gd name="connsiteY23" fmla="*/ 312230 h 314325"/>
                <a:gd name="connsiteX24" fmla="*/ 147419 w 313657"/>
                <a:gd name="connsiteY24" fmla="*/ 316230 h 314325"/>
                <a:gd name="connsiteX25" fmla="*/ 157494 w 313657"/>
                <a:gd name="connsiteY25" fmla="*/ 274415 h 314325"/>
                <a:gd name="connsiteX26" fmla="*/ 192852 w 313657"/>
                <a:gd name="connsiteY26" fmla="*/ 268796 h 314325"/>
                <a:gd name="connsiteX27" fmla="*/ 215283 w 313657"/>
                <a:gd name="connsiteY27" fmla="*/ 305562 h 314325"/>
                <a:gd name="connsiteX28" fmla="*/ 261857 w 313657"/>
                <a:gd name="connsiteY28" fmla="*/ 276987 h 314325"/>
                <a:gd name="connsiteX29" fmla="*/ 239425 w 313657"/>
                <a:gd name="connsiteY29" fmla="*/ 240221 h 314325"/>
                <a:gd name="connsiteX30" fmla="*/ 260431 w 313657"/>
                <a:gd name="connsiteY30" fmla="*/ 211646 h 314325"/>
                <a:gd name="connsiteX31" fmla="*/ 302157 w 313657"/>
                <a:gd name="connsiteY31" fmla="*/ 221171 h 314325"/>
                <a:gd name="connsiteX32" fmla="*/ 311091 w 313657"/>
                <a:gd name="connsiteY32" fmla="*/ 195167 h 314325"/>
                <a:gd name="connsiteX33" fmla="*/ 314988 w 313657"/>
                <a:gd name="connsiteY33" fmla="*/ 168021 h 314325"/>
                <a:gd name="connsiteX34" fmla="*/ 273262 w 313657"/>
                <a:gd name="connsiteY34" fmla="*/ 157925 h 314325"/>
                <a:gd name="connsiteX35" fmla="*/ 267654 w 313657"/>
                <a:gd name="connsiteY35" fmla="*/ 12239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3657" h="314325">
                  <a:moveTo>
                    <a:pt x="267654" y="122396"/>
                  </a:moveTo>
                  <a:lnTo>
                    <a:pt x="304343" y="99917"/>
                  </a:lnTo>
                  <a:cubicBezTo>
                    <a:pt x="297600" y="82826"/>
                    <a:pt x="287952" y="67035"/>
                    <a:pt x="275829" y="53245"/>
                  </a:cubicBezTo>
                  <a:lnTo>
                    <a:pt x="239140" y="75724"/>
                  </a:lnTo>
                  <a:cubicBezTo>
                    <a:pt x="230768" y="67258"/>
                    <a:pt x="221152" y="60127"/>
                    <a:pt x="210626" y="54578"/>
                  </a:cubicBezTo>
                  <a:lnTo>
                    <a:pt x="220701" y="12763"/>
                  </a:lnTo>
                  <a:cubicBezTo>
                    <a:pt x="203936" y="5237"/>
                    <a:pt x="185917" y="909"/>
                    <a:pt x="167569" y="0"/>
                  </a:cubicBezTo>
                  <a:lnTo>
                    <a:pt x="157494" y="41815"/>
                  </a:lnTo>
                  <a:cubicBezTo>
                    <a:pt x="145525" y="41806"/>
                    <a:pt x="133627" y="43670"/>
                    <a:pt x="122231" y="47339"/>
                  </a:cubicBezTo>
                  <a:lnTo>
                    <a:pt x="99800" y="10668"/>
                  </a:lnTo>
                  <a:cubicBezTo>
                    <a:pt x="82704" y="17401"/>
                    <a:pt x="66912" y="27071"/>
                    <a:pt x="53132" y="39243"/>
                  </a:cubicBezTo>
                  <a:lnTo>
                    <a:pt x="75563" y="75914"/>
                  </a:lnTo>
                  <a:cubicBezTo>
                    <a:pt x="67143" y="84306"/>
                    <a:pt x="60059" y="93943"/>
                    <a:pt x="54557" y="104489"/>
                  </a:cubicBezTo>
                  <a:lnTo>
                    <a:pt x="12831" y="94393"/>
                  </a:lnTo>
                  <a:cubicBezTo>
                    <a:pt x="9121" y="102781"/>
                    <a:pt x="6163" y="111483"/>
                    <a:pt x="3992" y="120396"/>
                  </a:cubicBezTo>
                  <a:cubicBezTo>
                    <a:pt x="1880" y="129312"/>
                    <a:pt x="544" y="138395"/>
                    <a:pt x="0" y="147542"/>
                  </a:cubicBezTo>
                  <a:lnTo>
                    <a:pt x="41726" y="157639"/>
                  </a:lnTo>
                  <a:cubicBezTo>
                    <a:pt x="41757" y="169669"/>
                    <a:pt x="43648" y="181622"/>
                    <a:pt x="47334" y="193072"/>
                  </a:cubicBezTo>
                  <a:lnTo>
                    <a:pt x="10645" y="215551"/>
                  </a:lnTo>
                  <a:cubicBezTo>
                    <a:pt x="17367" y="232653"/>
                    <a:pt x="27017" y="248447"/>
                    <a:pt x="39159" y="262223"/>
                  </a:cubicBezTo>
                  <a:lnTo>
                    <a:pt x="75848" y="239744"/>
                  </a:lnTo>
                  <a:cubicBezTo>
                    <a:pt x="84220" y="248210"/>
                    <a:pt x="93836" y="255341"/>
                    <a:pt x="104362" y="260890"/>
                  </a:cubicBezTo>
                  <a:lnTo>
                    <a:pt x="94287" y="303371"/>
                  </a:lnTo>
                  <a:cubicBezTo>
                    <a:pt x="102663" y="307075"/>
                    <a:pt x="111345" y="310039"/>
                    <a:pt x="120235" y="312230"/>
                  </a:cubicBezTo>
                  <a:cubicBezTo>
                    <a:pt x="129164" y="314346"/>
                    <a:pt x="138259" y="315685"/>
                    <a:pt x="147419" y="316230"/>
                  </a:cubicBezTo>
                  <a:lnTo>
                    <a:pt x="157494" y="274415"/>
                  </a:lnTo>
                  <a:cubicBezTo>
                    <a:pt x="169495" y="274338"/>
                    <a:pt x="181416" y="272443"/>
                    <a:pt x="192852" y="268796"/>
                  </a:cubicBezTo>
                  <a:lnTo>
                    <a:pt x="215283" y="305562"/>
                  </a:lnTo>
                  <a:cubicBezTo>
                    <a:pt x="232320" y="298767"/>
                    <a:pt x="248071" y="289103"/>
                    <a:pt x="261857" y="276987"/>
                  </a:cubicBezTo>
                  <a:lnTo>
                    <a:pt x="239425" y="240221"/>
                  </a:lnTo>
                  <a:cubicBezTo>
                    <a:pt x="247869" y="231850"/>
                    <a:pt x="254956" y="222208"/>
                    <a:pt x="260431" y="211646"/>
                  </a:cubicBezTo>
                  <a:lnTo>
                    <a:pt x="302157" y="221171"/>
                  </a:lnTo>
                  <a:cubicBezTo>
                    <a:pt x="305898" y="212785"/>
                    <a:pt x="308888" y="204083"/>
                    <a:pt x="311091" y="195167"/>
                  </a:cubicBezTo>
                  <a:cubicBezTo>
                    <a:pt x="313180" y="186250"/>
                    <a:pt x="314484" y="177167"/>
                    <a:pt x="314988" y="168021"/>
                  </a:cubicBezTo>
                  <a:lnTo>
                    <a:pt x="273262" y="157925"/>
                  </a:lnTo>
                  <a:cubicBezTo>
                    <a:pt x="273289" y="145858"/>
                    <a:pt x="271396" y="133865"/>
                    <a:pt x="267654" y="122396"/>
                  </a:cubicBezTo>
                  <a:close/>
                </a:path>
              </a:pathLst>
            </a:custGeom>
            <a:noFill/>
            <a:ln w="4557" cap="flat">
              <a:solidFill>
                <a:srgbClr val="FFFFFF"/>
              </a:solidFill>
              <a:prstDash val="solid"/>
              <a:miter/>
            </a:ln>
          </p:spPr>
          <p:txBody>
            <a:bodyPr rtlCol="0" anchor="ctr"/>
            <a:lstStyle/>
            <a:p>
              <a:endParaRPr lang="en-US"/>
            </a:p>
          </p:txBody>
        </p:sp>
        <p:sp>
          <p:nvSpPr>
            <p:cNvPr id="414" name="Freeform 44">
              <a:extLst>
                <a:ext uri="{FF2B5EF4-FFF2-40B4-BE49-F238E27FC236}">
                  <a16:creationId xmlns:a16="http://schemas.microsoft.com/office/drawing/2014/main" id="{3DDCBF88-A041-4398-A0C0-C1C800E8B3A8}"/>
                </a:ext>
              </a:extLst>
            </p:cNvPr>
            <p:cNvSpPr/>
            <p:nvPr/>
          </p:nvSpPr>
          <p:spPr>
            <a:xfrm>
              <a:off x="8539094" y="3102450"/>
              <a:ext cx="76038" cy="76200"/>
            </a:xfrm>
            <a:custGeom>
              <a:avLst/>
              <a:gdLst>
                <a:gd name="connsiteX0" fmla="*/ 79135 w 76038"/>
                <a:gd name="connsiteY0" fmla="*/ 49529 h 76200"/>
                <a:gd name="connsiteX1" fmla="*/ 30815 w 76038"/>
                <a:gd name="connsiteY1" fmla="*/ 79304 h 76200"/>
                <a:gd name="connsiteX2" fmla="*/ 1103 w 76038"/>
                <a:gd name="connsiteY2" fmla="*/ 30880 h 76200"/>
                <a:gd name="connsiteX3" fmla="*/ 49424 w 76038"/>
                <a:gd name="connsiteY3" fmla="*/ 1106 h 76200"/>
                <a:gd name="connsiteX4" fmla="*/ 49575 w 76038"/>
                <a:gd name="connsiteY4" fmla="*/ 1142 h 76200"/>
                <a:gd name="connsiteX5" fmla="*/ 79135 w 76038"/>
                <a:gd name="connsiteY5" fmla="*/ 495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38" h="76200">
                  <a:moveTo>
                    <a:pt x="79135" y="49529"/>
                  </a:moveTo>
                  <a:cubicBezTo>
                    <a:pt x="73996" y="71123"/>
                    <a:pt x="52362" y="84453"/>
                    <a:pt x="30815" y="79304"/>
                  </a:cubicBezTo>
                  <a:cubicBezTo>
                    <a:pt x="9267" y="74154"/>
                    <a:pt x="-4036" y="52474"/>
                    <a:pt x="1103" y="30880"/>
                  </a:cubicBezTo>
                  <a:cubicBezTo>
                    <a:pt x="6242" y="9286"/>
                    <a:pt x="27876" y="-4044"/>
                    <a:pt x="49424" y="1106"/>
                  </a:cubicBezTo>
                  <a:cubicBezTo>
                    <a:pt x="49474" y="1118"/>
                    <a:pt x="49525" y="1130"/>
                    <a:pt x="49575" y="1142"/>
                  </a:cubicBezTo>
                  <a:cubicBezTo>
                    <a:pt x="71044" y="6361"/>
                    <a:pt x="84260" y="27995"/>
                    <a:pt x="79135" y="49529"/>
                  </a:cubicBezTo>
                  <a:close/>
                </a:path>
              </a:pathLst>
            </a:custGeom>
            <a:noFill/>
            <a:ln w="4557" cap="flat">
              <a:solidFill>
                <a:srgbClr val="FFFFFF"/>
              </a:solidFill>
              <a:prstDash val="solid"/>
              <a:miter/>
            </a:ln>
          </p:spPr>
          <p:txBody>
            <a:bodyPr rtlCol="0" anchor="ctr"/>
            <a:lstStyle/>
            <a:p>
              <a:endParaRPr lang="en-US"/>
            </a:p>
          </p:txBody>
        </p:sp>
        <p:sp>
          <p:nvSpPr>
            <p:cNvPr id="415" name="Freeform 45">
              <a:extLst>
                <a:ext uri="{FF2B5EF4-FFF2-40B4-BE49-F238E27FC236}">
                  <a16:creationId xmlns:a16="http://schemas.microsoft.com/office/drawing/2014/main" id="{C4E71610-A9A3-4B59-8AF3-D11CE57687D7}"/>
                </a:ext>
              </a:extLst>
            </p:cNvPr>
            <p:cNvSpPr/>
            <p:nvPr/>
          </p:nvSpPr>
          <p:spPr>
            <a:xfrm>
              <a:off x="8454397" y="3017623"/>
              <a:ext cx="247124" cy="247650"/>
            </a:xfrm>
            <a:custGeom>
              <a:avLst/>
              <a:gdLst>
                <a:gd name="connsiteX0" fmla="*/ 202718 w 247124"/>
                <a:gd name="connsiteY0" fmla="*/ 77937 h 247650"/>
                <a:gd name="connsiteX1" fmla="*/ 172120 w 247124"/>
                <a:gd name="connsiteY1" fmla="*/ 203149 h 247650"/>
                <a:gd name="connsiteX2" fmla="*/ 47174 w 247124"/>
                <a:gd name="connsiteY2" fmla="*/ 172487 h 247650"/>
                <a:gd name="connsiteX3" fmla="*/ 77772 w 247124"/>
                <a:gd name="connsiteY3" fmla="*/ 47275 h 247650"/>
                <a:gd name="connsiteX4" fmla="*/ 202718 w 247124"/>
                <a:gd name="connsiteY4" fmla="*/ 77937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4" h="247650">
                  <a:moveTo>
                    <a:pt x="202718" y="77937"/>
                  </a:moveTo>
                  <a:cubicBezTo>
                    <a:pt x="228771" y="120981"/>
                    <a:pt x="215072" y="177040"/>
                    <a:pt x="172120" y="203149"/>
                  </a:cubicBezTo>
                  <a:cubicBezTo>
                    <a:pt x="129168" y="229258"/>
                    <a:pt x="73228" y="215530"/>
                    <a:pt x="47174" y="172487"/>
                  </a:cubicBezTo>
                  <a:cubicBezTo>
                    <a:pt x="21121" y="129443"/>
                    <a:pt x="34819" y="73384"/>
                    <a:pt x="77772" y="47275"/>
                  </a:cubicBezTo>
                  <a:cubicBezTo>
                    <a:pt x="120724" y="21166"/>
                    <a:pt x="176664" y="34894"/>
                    <a:pt x="202718" y="77937"/>
                  </a:cubicBezTo>
                  <a:close/>
                </a:path>
              </a:pathLst>
            </a:custGeom>
            <a:noFill/>
            <a:ln w="4557" cap="flat">
              <a:solidFill>
                <a:srgbClr val="FFFFFF"/>
              </a:solidFill>
              <a:prstDash val="solid"/>
              <a:miter/>
            </a:ln>
          </p:spPr>
          <p:txBody>
            <a:bodyPr rtlCol="0" anchor="ctr"/>
            <a:lstStyle/>
            <a:p>
              <a:endParaRPr lang="en-US"/>
            </a:p>
          </p:txBody>
        </p:sp>
        <p:sp>
          <p:nvSpPr>
            <p:cNvPr id="416" name="Freeform 46">
              <a:extLst>
                <a:ext uri="{FF2B5EF4-FFF2-40B4-BE49-F238E27FC236}">
                  <a16:creationId xmlns:a16="http://schemas.microsoft.com/office/drawing/2014/main" id="{55D4B292-B122-4FAF-B468-8C9CB1A5C39F}"/>
                </a:ext>
              </a:extLst>
            </p:cNvPr>
            <p:cNvSpPr/>
            <p:nvPr/>
          </p:nvSpPr>
          <p:spPr>
            <a:xfrm>
              <a:off x="8754075" y="3609934"/>
              <a:ext cx="541772" cy="476250"/>
            </a:xfrm>
            <a:custGeom>
              <a:avLst/>
              <a:gdLst>
                <a:gd name="connsiteX0" fmla="*/ 478923 w 541772"/>
                <a:gd name="connsiteY0" fmla="*/ 480639 h 476250"/>
                <a:gd name="connsiteX1" fmla="*/ 545457 w 541772"/>
                <a:gd name="connsiteY1" fmla="*/ 258421 h 476250"/>
                <a:gd name="connsiteX2" fmla="*/ 448793 w 541772"/>
                <a:gd name="connsiteY2" fmla="*/ 291854 h 476250"/>
                <a:gd name="connsiteX3" fmla="*/ 448793 w 541772"/>
                <a:gd name="connsiteY3" fmla="*/ 3151 h 476250"/>
                <a:gd name="connsiteX4" fmla="*/ 322095 w 541772"/>
                <a:gd name="connsiteY4" fmla="*/ 144597 h 476250"/>
                <a:gd name="connsiteX5" fmla="*/ 208798 w 541772"/>
                <a:gd name="connsiteY5" fmla="*/ 77065 h 476250"/>
                <a:gd name="connsiteX6" fmla="*/ 208798 w 541772"/>
                <a:gd name="connsiteY6" fmla="*/ 304713 h 476250"/>
                <a:gd name="connsiteX7" fmla="*/ 46361 w 541772"/>
                <a:gd name="connsiteY7" fmla="*/ 137930 h 476250"/>
                <a:gd name="connsiteX8" fmla="*/ 16326 w 541772"/>
                <a:gd name="connsiteY8" fmla="*/ 48083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1772" h="476250">
                  <a:moveTo>
                    <a:pt x="478923" y="480639"/>
                  </a:moveTo>
                  <a:cubicBezTo>
                    <a:pt x="478923" y="480639"/>
                    <a:pt x="575587" y="288520"/>
                    <a:pt x="545457" y="258421"/>
                  </a:cubicBezTo>
                  <a:cubicBezTo>
                    <a:pt x="515327" y="228322"/>
                    <a:pt x="474171" y="317286"/>
                    <a:pt x="448793" y="291854"/>
                  </a:cubicBezTo>
                  <a:cubicBezTo>
                    <a:pt x="423416" y="266422"/>
                    <a:pt x="507438" y="30488"/>
                    <a:pt x="448793" y="3151"/>
                  </a:cubicBezTo>
                  <a:cubicBezTo>
                    <a:pt x="390149" y="-24186"/>
                    <a:pt x="341104" y="135072"/>
                    <a:pt x="322095" y="144597"/>
                  </a:cubicBezTo>
                  <a:cubicBezTo>
                    <a:pt x="303085" y="154122"/>
                    <a:pt x="263450" y="35155"/>
                    <a:pt x="208798" y="77065"/>
                  </a:cubicBezTo>
                  <a:cubicBezTo>
                    <a:pt x="154145" y="118975"/>
                    <a:pt x="239688" y="308046"/>
                    <a:pt x="208798" y="304713"/>
                  </a:cubicBezTo>
                  <a:cubicBezTo>
                    <a:pt x="177907" y="301379"/>
                    <a:pt x="128578" y="102973"/>
                    <a:pt x="46361" y="137930"/>
                  </a:cubicBezTo>
                  <a:cubicBezTo>
                    <a:pt x="-35855" y="172887"/>
                    <a:pt x="16326" y="480830"/>
                    <a:pt x="16326" y="480830"/>
                  </a:cubicBezTo>
                  <a:close/>
                </a:path>
              </a:pathLst>
            </a:custGeom>
            <a:solidFill>
              <a:schemeClr val="accent5"/>
            </a:solidFill>
            <a:ln w="9495" cap="flat">
              <a:noFill/>
              <a:prstDash val="solid"/>
              <a:miter/>
            </a:ln>
          </p:spPr>
          <p:txBody>
            <a:bodyPr rtlCol="0" anchor="ctr"/>
            <a:lstStyle/>
            <a:p>
              <a:endParaRPr lang="en-US"/>
            </a:p>
          </p:txBody>
        </p:sp>
        <p:sp>
          <p:nvSpPr>
            <p:cNvPr id="417" name="Freeform 47">
              <a:extLst>
                <a:ext uri="{FF2B5EF4-FFF2-40B4-BE49-F238E27FC236}">
                  <a16:creationId xmlns:a16="http://schemas.microsoft.com/office/drawing/2014/main" id="{F43558D6-A435-4145-B25F-D0E8766E6E63}"/>
                </a:ext>
              </a:extLst>
            </p:cNvPr>
            <p:cNvSpPr/>
            <p:nvPr/>
          </p:nvSpPr>
          <p:spPr>
            <a:xfrm>
              <a:off x="9019141" y="3613085"/>
              <a:ext cx="171086" cy="476250"/>
            </a:xfrm>
            <a:custGeom>
              <a:avLst/>
              <a:gdLst>
                <a:gd name="connsiteX0" fmla="*/ 174222 w 171085"/>
                <a:gd name="connsiteY0" fmla="*/ 0 h 476250"/>
                <a:gd name="connsiteX1" fmla="*/ 0 w 171085"/>
                <a:gd name="connsiteY1" fmla="*/ 477488 h 476250"/>
              </a:gdLst>
              <a:ahLst/>
              <a:cxnLst>
                <a:cxn ang="0">
                  <a:pos x="connsiteX0" y="connsiteY0"/>
                </a:cxn>
                <a:cxn ang="0">
                  <a:pos x="connsiteX1" y="connsiteY1"/>
                </a:cxn>
              </a:cxnLst>
              <a:rect l="l" t="t" r="r" b="b"/>
              <a:pathLst>
                <a:path w="171085" h="476250">
                  <a:moveTo>
                    <a:pt x="174222" y="0"/>
                  </a:moveTo>
                  <a:cubicBezTo>
                    <a:pt x="174222" y="0"/>
                    <a:pt x="102937" y="286988"/>
                    <a:pt x="0" y="477488"/>
                  </a:cubicBezTo>
                </a:path>
              </a:pathLst>
            </a:custGeom>
            <a:noFill/>
            <a:ln w="3608" cap="flat">
              <a:solidFill>
                <a:srgbClr val="FFFFFF"/>
              </a:solidFill>
              <a:prstDash val="solid"/>
              <a:miter/>
            </a:ln>
          </p:spPr>
          <p:txBody>
            <a:bodyPr rtlCol="0" anchor="ctr"/>
            <a:lstStyle/>
            <a:p>
              <a:endParaRPr lang="en-US"/>
            </a:p>
          </p:txBody>
        </p:sp>
        <p:sp>
          <p:nvSpPr>
            <p:cNvPr id="418" name="Freeform 48">
              <a:extLst>
                <a:ext uri="{FF2B5EF4-FFF2-40B4-BE49-F238E27FC236}">
                  <a16:creationId xmlns:a16="http://schemas.microsoft.com/office/drawing/2014/main" id="{0CBF3701-5B49-4E6A-B1C0-F7B965C2635D}"/>
                </a:ext>
              </a:extLst>
            </p:cNvPr>
            <p:cNvSpPr/>
            <p:nvPr/>
          </p:nvSpPr>
          <p:spPr>
            <a:xfrm>
              <a:off x="9137761" y="3680427"/>
              <a:ext cx="85543" cy="114300"/>
            </a:xfrm>
            <a:custGeom>
              <a:avLst/>
              <a:gdLst>
                <a:gd name="connsiteX0" fmla="*/ 86208 w 85542"/>
                <a:gd name="connsiteY0" fmla="*/ 0 h 114300"/>
                <a:gd name="connsiteX1" fmla="*/ 0 w 85542"/>
                <a:gd name="connsiteY1" fmla="*/ 121729 h 114300"/>
              </a:gdLst>
              <a:ahLst/>
              <a:cxnLst>
                <a:cxn ang="0">
                  <a:pos x="connsiteX0" y="connsiteY0"/>
                </a:cxn>
                <a:cxn ang="0">
                  <a:pos x="connsiteX1" y="connsiteY1"/>
                </a:cxn>
              </a:cxnLst>
              <a:rect l="l" t="t" r="r" b="b"/>
              <a:pathLst>
                <a:path w="85542" h="114300">
                  <a:moveTo>
                    <a:pt x="86208" y="0"/>
                  </a:moveTo>
                  <a:cubicBezTo>
                    <a:pt x="86208" y="0"/>
                    <a:pt x="57694" y="76676"/>
                    <a:pt x="0" y="121729"/>
                  </a:cubicBezTo>
                </a:path>
              </a:pathLst>
            </a:custGeom>
            <a:noFill/>
            <a:ln w="3608" cap="flat">
              <a:solidFill>
                <a:srgbClr val="FFFFFF"/>
              </a:solidFill>
              <a:prstDash val="solid"/>
              <a:miter/>
            </a:ln>
          </p:spPr>
          <p:txBody>
            <a:bodyPr rtlCol="0" anchor="ctr"/>
            <a:lstStyle/>
            <a:p>
              <a:endParaRPr lang="en-US"/>
            </a:p>
          </p:txBody>
        </p:sp>
        <p:sp>
          <p:nvSpPr>
            <p:cNvPr id="419" name="Freeform 49">
              <a:extLst>
                <a:ext uri="{FF2B5EF4-FFF2-40B4-BE49-F238E27FC236}">
                  <a16:creationId xmlns:a16="http://schemas.microsoft.com/office/drawing/2014/main" id="{89C48575-2135-4BA3-B11E-AD2FB89E2A47}"/>
                </a:ext>
              </a:extLst>
            </p:cNvPr>
            <p:cNvSpPr/>
            <p:nvPr/>
          </p:nvSpPr>
          <p:spPr>
            <a:xfrm>
              <a:off x="8975229" y="3680427"/>
              <a:ext cx="114057" cy="247650"/>
            </a:xfrm>
            <a:custGeom>
              <a:avLst/>
              <a:gdLst>
                <a:gd name="connsiteX0" fmla="*/ 0 w 114057"/>
                <a:gd name="connsiteY0" fmla="*/ 0 h 247650"/>
                <a:gd name="connsiteX1" fmla="*/ 117099 w 114057"/>
                <a:gd name="connsiteY1" fmla="*/ 248793 h 247650"/>
              </a:gdLst>
              <a:ahLst/>
              <a:cxnLst>
                <a:cxn ang="0">
                  <a:pos x="connsiteX0" y="connsiteY0"/>
                </a:cxn>
                <a:cxn ang="0">
                  <a:pos x="connsiteX1" y="connsiteY1"/>
                </a:cxn>
              </a:cxnLst>
              <a:rect l="l" t="t" r="r" b="b"/>
              <a:pathLst>
                <a:path w="114057" h="247650">
                  <a:moveTo>
                    <a:pt x="0" y="0"/>
                  </a:moveTo>
                  <a:cubicBezTo>
                    <a:pt x="0" y="0"/>
                    <a:pt x="15208" y="99727"/>
                    <a:pt x="117099" y="248793"/>
                  </a:cubicBezTo>
                </a:path>
              </a:pathLst>
            </a:custGeom>
            <a:noFill/>
            <a:ln w="3608" cap="flat">
              <a:solidFill>
                <a:srgbClr val="FFFFFF"/>
              </a:solidFill>
              <a:prstDash val="solid"/>
              <a:miter/>
            </a:ln>
          </p:spPr>
          <p:txBody>
            <a:bodyPr rtlCol="0" anchor="ctr"/>
            <a:lstStyle/>
            <a:p>
              <a:endParaRPr lang="en-US"/>
            </a:p>
          </p:txBody>
        </p:sp>
        <p:sp>
          <p:nvSpPr>
            <p:cNvPr id="420" name="Freeform 50">
              <a:extLst>
                <a:ext uri="{FF2B5EF4-FFF2-40B4-BE49-F238E27FC236}">
                  <a16:creationId xmlns:a16="http://schemas.microsoft.com/office/drawing/2014/main" id="{C09A882C-00F1-4CEC-AE73-9E42693C49DD}"/>
                </a:ext>
              </a:extLst>
            </p:cNvPr>
            <p:cNvSpPr/>
            <p:nvPr/>
          </p:nvSpPr>
          <p:spPr>
            <a:xfrm>
              <a:off x="9045184" y="3863402"/>
              <a:ext cx="247124" cy="171450"/>
            </a:xfrm>
            <a:custGeom>
              <a:avLst/>
              <a:gdLst>
                <a:gd name="connsiteX0" fmla="*/ 247124 w 247124"/>
                <a:gd name="connsiteY0" fmla="*/ 0 h 171450"/>
                <a:gd name="connsiteX1" fmla="*/ 0 w 247124"/>
                <a:gd name="connsiteY1" fmla="*/ 174784 h 171450"/>
              </a:gdLst>
              <a:ahLst/>
              <a:cxnLst>
                <a:cxn ang="0">
                  <a:pos x="connsiteX0" y="connsiteY0"/>
                </a:cxn>
                <a:cxn ang="0">
                  <a:pos x="connsiteX1" y="connsiteY1"/>
                </a:cxn>
              </a:cxnLst>
              <a:rect l="l" t="t" r="r" b="b"/>
              <a:pathLst>
                <a:path w="247124" h="171450">
                  <a:moveTo>
                    <a:pt x="247124" y="0"/>
                  </a:moveTo>
                  <a:cubicBezTo>
                    <a:pt x="247124" y="0"/>
                    <a:pt x="169090" y="150114"/>
                    <a:pt x="0" y="174784"/>
                  </a:cubicBezTo>
                </a:path>
              </a:pathLst>
            </a:custGeom>
            <a:noFill/>
            <a:ln w="3608" cap="flat">
              <a:solidFill>
                <a:srgbClr val="FFFFFF"/>
              </a:solidFill>
              <a:prstDash val="solid"/>
              <a:miter/>
            </a:ln>
          </p:spPr>
          <p:txBody>
            <a:bodyPr rtlCol="0" anchor="ctr"/>
            <a:lstStyle/>
            <a:p>
              <a:endParaRPr lang="en-US"/>
            </a:p>
          </p:txBody>
        </p:sp>
        <p:sp>
          <p:nvSpPr>
            <p:cNvPr id="421" name="Freeform 51">
              <a:extLst>
                <a:ext uri="{FF2B5EF4-FFF2-40B4-BE49-F238E27FC236}">
                  <a16:creationId xmlns:a16="http://schemas.microsoft.com/office/drawing/2014/main" id="{60AE6D64-7DED-4C96-869A-C2B56A8F6088}"/>
                </a:ext>
              </a:extLst>
            </p:cNvPr>
            <p:cNvSpPr/>
            <p:nvPr/>
          </p:nvSpPr>
          <p:spPr>
            <a:xfrm>
              <a:off x="8806994" y="3745006"/>
              <a:ext cx="95048" cy="342900"/>
            </a:xfrm>
            <a:custGeom>
              <a:avLst/>
              <a:gdLst>
                <a:gd name="connsiteX0" fmla="*/ 0 w 95047"/>
                <a:gd name="connsiteY0" fmla="*/ 0 h 342900"/>
                <a:gd name="connsiteX1" fmla="*/ 103222 w 95047"/>
                <a:gd name="connsiteY1" fmla="*/ 347186 h 342900"/>
              </a:gdLst>
              <a:ahLst/>
              <a:cxnLst>
                <a:cxn ang="0">
                  <a:pos x="connsiteX0" y="connsiteY0"/>
                </a:cxn>
                <a:cxn ang="0">
                  <a:pos x="connsiteX1" y="connsiteY1"/>
                </a:cxn>
              </a:cxnLst>
              <a:rect l="l" t="t" r="r" b="b"/>
              <a:pathLst>
                <a:path w="95047" h="342900">
                  <a:moveTo>
                    <a:pt x="0" y="0"/>
                  </a:moveTo>
                  <a:cubicBezTo>
                    <a:pt x="0" y="0"/>
                    <a:pt x="26043" y="226886"/>
                    <a:pt x="103222" y="347186"/>
                  </a:cubicBezTo>
                </a:path>
              </a:pathLst>
            </a:custGeom>
            <a:noFill/>
            <a:ln w="3608" cap="flat">
              <a:solidFill>
                <a:srgbClr val="FFFFFF"/>
              </a:solidFill>
              <a:prstDash val="solid"/>
              <a:miter/>
            </a:ln>
          </p:spPr>
          <p:txBody>
            <a:bodyPr rtlCol="0" anchor="ctr"/>
            <a:lstStyle/>
            <a:p>
              <a:endParaRPr lang="en-US"/>
            </a:p>
          </p:txBody>
        </p:sp>
        <p:sp>
          <p:nvSpPr>
            <p:cNvPr id="422" name="Freeform 52">
              <a:extLst>
                <a:ext uri="{FF2B5EF4-FFF2-40B4-BE49-F238E27FC236}">
                  <a16:creationId xmlns:a16="http://schemas.microsoft.com/office/drawing/2014/main" id="{C8FBF4CA-08D5-41C8-9C2E-2EE441D54634}"/>
                </a:ext>
              </a:extLst>
            </p:cNvPr>
            <p:cNvSpPr/>
            <p:nvPr/>
          </p:nvSpPr>
          <p:spPr>
            <a:xfrm>
              <a:off x="8850051" y="3779582"/>
              <a:ext cx="19010" cy="171450"/>
            </a:xfrm>
            <a:custGeom>
              <a:avLst/>
              <a:gdLst>
                <a:gd name="connsiteX0" fmla="*/ 26518 w 19009"/>
                <a:gd name="connsiteY0" fmla="*/ 0 h 171450"/>
                <a:gd name="connsiteX1" fmla="*/ 0 w 19009"/>
                <a:gd name="connsiteY1" fmla="*/ 171450 h 171450"/>
              </a:gdLst>
              <a:ahLst/>
              <a:cxnLst>
                <a:cxn ang="0">
                  <a:pos x="connsiteX0" y="connsiteY0"/>
                </a:cxn>
                <a:cxn ang="0">
                  <a:pos x="connsiteX1" y="connsiteY1"/>
                </a:cxn>
              </a:cxnLst>
              <a:rect l="l" t="t" r="r" b="b"/>
              <a:pathLst>
                <a:path w="19009" h="171450">
                  <a:moveTo>
                    <a:pt x="26518" y="0"/>
                  </a:moveTo>
                  <a:cubicBezTo>
                    <a:pt x="26518" y="0"/>
                    <a:pt x="26518" y="103251"/>
                    <a:pt x="0" y="171450"/>
                  </a:cubicBezTo>
                </a:path>
              </a:pathLst>
            </a:custGeom>
            <a:noFill/>
            <a:ln w="3608" cap="flat">
              <a:solidFill>
                <a:srgbClr val="FFFFFF"/>
              </a:solidFill>
              <a:prstDash val="solid"/>
              <a:miter/>
            </a:ln>
          </p:spPr>
          <p:txBody>
            <a:bodyPr rtlCol="0" anchor="ctr"/>
            <a:lstStyle/>
            <a:p>
              <a:endParaRPr lang="en-US"/>
            </a:p>
          </p:txBody>
        </p:sp>
        <p:sp>
          <p:nvSpPr>
            <p:cNvPr id="423" name="Freeform 53">
              <a:extLst>
                <a:ext uri="{FF2B5EF4-FFF2-40B4-BE49-F238E27FC236}">
                  <a16:creationId xmlns:a16="http://schemas.microsoft.com/office/drawing/2014/main" id="{FA10A747-413F-46FB-88D2-77F6EE15AB38}"/>
                </a:ext>
              </a:extLst>
            </p:cNvPr>
            <p:cNvSpPr/>
            <p:nvPr/>
          </p:nvSpPr>
          <p:spPr>
            <a:xfrm>
              <a:off x="6444070" y="3263958"/>
              <a:ext cx="560782" cy="828675"/>
            </a:xfrm>
            <a:custGeom>
              <a:avLst/>
              <a:gdLst>
                <a:gd name="connsiteX0" fmla="*/ 458833 w 560781"/>
                <a:gd name="connsiteY0" fmla="*/ 829854 h 828675"/>
                <a:gd name="connsiteX1" fmla="*/ 564811 w 560781"/>
                <a:gd name="connsiteY1" fmla="*/ 606588 h 828675"/>
                <a:gd name="connsiteX2" fmla="*/ 472234 w 560781"/>
                <a:gd name="connsiteY2" fmla="*/ 460284 h 828675"/>
                <a:gd name="connsiteX3" fmla="*/ 481739 w 560781"/>
                <a:gd name="connsiteY3" fmla="*/ 251305 h 828675"/>
                <a:gd name="connsiteX4" fmla="*/ 321584 w 560781"/>
                <a:gd name="connsiteY4" fmla="*/ 204823 h 828675"/>
                <a:gd name="connsiteX5" fmla="*/ 114380 w 560781"/>
                <a:gd name="connsiteY5" fmla="*/ 1941 h 828675"/>
                <a:gd name="connsiteX6" fmla="*/ 106110 w 560781"/>
                <a:gd name="connsiteY6" fmla="*/ 195298 h 828675"/>
                <a:gd name="connsiteX7" fmla="*/ 85010 w 560781"/>
                <a:gd name="connsiteY7" fmla="*/ 297216 h 828675"/>
                <a:gd name="connsiteX8" fmla="*/ 18476 w 560781"/>
                <a:gd name="connsiteY8" fmla="*/ 427518 h 828675"/>
                <a:gd name="connsiteX9" fmla="*/ 156961 w 560781"/>
                <a:gd name="connsiteY9" fmla="*/ 573727 h 828675"/>
                <a:gd name="connsiteX10" fmla="*/ 96701 w 560781"/>
                <a:gd name="connsiteY10" fmla="*/ 678502 h 828675"/>
                <a:gd name="connsiteX11" fmla="*/ 253244 w 560781"/>
                <a:gd name="connsiteY11" fmla="*/ 82985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0781" h="828675">
                  <a:moveTo>
                    <a:pt x="458833" y="829854"/>
                  </a:moveTo>
                  <a:cubicBezTo>
                    <a:pt x="458833" y="829854"/>
                    <a:pt x="569563" y="687836"/>
                    <a:pt x="564811" y="606588"/>
                  </a:cubicBezTo>
                  <a:cubicBezTo>
                    <a:pt x="560059" y="525340"/>
                    <a:pt x="469763" y="536865"/>
                    <a:pt x="472234" y="460284"/>
                  </a:cubicBezTo>
                  <a:cubicBezTo>
                    <a:pt x="474706" y="383703"/>
                    <a:pt x="541714" y="304741"/>
                    <a:pt x="481739" y="251305"/>
                  </a:cubicBezTo>
                  <a:cubicBezTo>
                    <a:pt x="421764" y="197870"/>
                    <a:pt x="365591" y="274546"/>
                    <a:pt x="321584" y="204823"/>
                  </a:cubicBezTo>
                  <a:cubicBezTo>
                    <a:pt x="277577" y="135100"/>
                    <a:pt x="176731" y="-19014"/>
                    <a:pt x="114380" y="1941"/>
                  </a:cubicBezTo>
                  <a:cubicBezTo>
                    <a:pt x="55735" y="21658"/>
                    <a:pt x="63909" y="109573"/>
                    <a:pt x="106110" y="195298"/>
                  </a:cubicBezTo>
                  <a:cubicBezTo>
                    <a:pt x="145936" y="276928"/>
                    <a:pt x="135765" y="316171"/>
                    <a:pt x="85010" y="297216"/>
                  </a:cubicBezTo>
                  <a:cubicBezTo>
                    <a:pt x="23039" y="274070"/>
                    <a:pt x="-29047" y="363891"/>
                    <a:pt x="18476" y="427518"/>
                  </a:cubicBezTo>
                  <a:cubicBezTo>
                    <a:pt x="65145" y="489716"/>
                    <a:pt x="168462" y="518005"/>
                    <a:pt x="156961" y="573727"/>
                  </a:cubicBezTo>
                  <a:cubicBezTo>
                    <a:pt x="145460" y="629448"/>
                    <a:pt x="82824" y="608588"/>
                    <a:pt x="96701" y="678502"/>
                  </a:cubicBezTo>
                  <a:cubicBezTo>
                    <a:pt x="110578" y="748415"/>
                    <a:pt x="253244" y="829854"/>
                    <a:pt x="253244" y="829854"/>
                  </a:cubicBezTo>
                  <a:close/>
                </a:path>
              </a:pathLst>
            </a:custGeom>
            <a:solidFill>
              <a:schemeClr val="accent5"/>
            </a:solidFill>
            <a:ln w="9495" cap="flat">
              <a:noFill/>
              <a:prstDash val="solid"/>
              <a:miter/>
            </a:ln>
          </p:spPr>
          <p:txBody>
            <a:bodyPr rtlCol="0" anchor="ctr"/>
            <a:lstStyle/>
            <a:p>
              <a:endParaRPr lang="en-US"/>
            </a:p>
          </p:txBody>
        </p:sp>
        <p:sp>
          <p:nvSpPr>
            <p:cNvPr id="424" name="Freeform 54">
              <a:extLst>
                <a:ext uri="{FF2B5EF4-FFF2-40B4-BE49-F238E27FC236}">
                  <a16:creationId xmlns:a16="http://schemas.microsoft.com/office/drawing/2014/main" id="{2011C476-11B4-40BD-87A3-0D17D3695B8F}"/>
                </a:ext>
              </a:extLst>
            </p:cNvPr>
            <p:cNvSpPr/>
            <p:nvPr/>
          </p:nvSpPr>
          <p:spPr>
            <a:xfrm>
              <a:off x="6558449" y="3265898"/>
              <a:ext cx="256629" cy="819150"/>
            </a:xfrm>
            <a:custGeom>
              <a:avLst/>
              <a:gdLst>
                <a:gd name="connsiteX0" fmla="*/ 0 w 256628"/>
                <a:gd name="connsiteY0" fmla="*/ 0 h 819150"/>
                <a:gd name="connsiteX1" fmla="*/ 259480 w 256628"/>
                <a:gd name="connsiteY1" fmla="*/ 827913 h 819150"/>
              </a:gdLst>
              <a:ahLst/>
              <a:cxnLst>
                <a:cxn ang="0">
                  <a:pos x="connsiteX0" y="connsiteY0"/>
                </a:cxn>
                <a:cxn ang="0">
                  <a:pos x="connsiteX1" y="connsiteY1"/>
                </a:cxn>
              </a:cxnLst>
              <a:rect l="l" t="t" r="r" b="b"/>
              <a:pathLst>
                <a:path w="256628" h="819150">
                  <a:moveTo>
                    <a:pt x="0" y="0"/>
                  </a:moveTo>
                  <a:cubicBezTo>
                    <a:pt x="0" y="0"/>
                    <a:pt x="259480" y="462820"/>
                    <a:pt x="259480" y="827913"/>
                  </a:cubicBezTo>
                </a:path>
              </a:pathLst>
            </a:custGeom>
            <a:noFill/>
            <a:ln w="3608" cap="flat">
              <a:solidFill>
                <a:srgbClr val="FFFFFF"/>
              </a:solidFill>
              <a:prstDash val="solid"/>
              <a:miter/>
            </a:ln>
          </p:spPr>
          <p:txBody>
            <a:bodyPr rtlCol="0" anchor="ctr"/>
            <a:lstStyle/>
            <a:p>
              <a:endParaRPr lang="en-US"/>
            </a:p>
          </p:txBody>
        </p:sp>
        <p:sp>
          <p:nvSpPr>
            <p:cNvPr id="425" name="Freeform 55">
              <a:extLst>
                <a:ext uri="{FF2B5EF4-FFF2-40B4-BE49-F238E27FC236}">
                  <a16:creationId xmlns:a16="http://schemas.microsoft.com/office/drawing/2014/main" id="{2BE36641-F670-4D8A-8D1B-494E281F6182}"/>
                </a:ext>
              </a:extLst>
            </p:cNvPr>
            <p:cNvSpPr/>
            <p:nvPr/>
          </p:nvSpPr>
          <p:spPr>
            <a:xfrm>
              <a:off x="6519385" y="3368387"/>
              <a:ext cx="123562" cy="85725"/>
            </a:xfrm>
            <a:custGeom>
              <a:avLst/>
              <a:gdLst>
                <a:gd name="connsiteX0" fmla="*/ 0 w 123562"/>
                <a:gd name="connsiteY0" fmla="*/ 0 h 85725"/>
                <a:gd name="connsiteX1" fmla="*/ 131641 w 123562"/>
                <a:gd name="connsiteY1" fmla="*/ 86296 h 85725"/>
              </a:gdLst>
              <a:ahLst/>
              <a:cxnLst>
                <a:cxn ang="0">
                  <a:pos x="connsiteX0" y="connsiteY0"/>
                </a:cxn>
                <a:cxn ang="0">
                  <a:pos x="connsiteX1" y="connsiteY1"/>
                </a:cxn>
              </a:cxnLst>
              <a:rect l="l" t="t" r="r" b="b"/>
              <a:pathLst>
                <a:path w="123562" h="85725">
                  <a:moveTo>
                    <a:pt x="0" y="0"/>
                  </a:moveTo>
                  <a:cubicBezTo>
                    <a:pt x="0" y="0"/>
                    <a:pt x="37259" y="22860"/>
                    <a:pt x="131641" y="86296"/>
                  </a:cubicBezTo>
                </a:path>
              </a:pathLst>
            </a:custGeom>
            <a:noFill/>
            <a:ln w="3608" cap="flat">
              <a:solidFill>
                <a:srgbClr val="FFFFFF"/>
              </a:solidFill>
              <a:prstDash val="solid"/>
              <a:miter/>
            </a:ln>
          </p:spPr>
          <p:txBody>
            <a:bodyPr rtlCol="0" anchor="ctr"/>
            <a:lstStyle/>
            <a:p>
              <a:endParaRPr lang="en-US"/>
            </a:p>
          </p:txBody>
        </p:sp>
        <p:sp>
          <p:nvSpPr>
            <p:cNvPr id="426" name="Freeform 56">
              <a:extLst>
                <a:ext uri="{FF2B5EF4-FFF2-40B4-BE49-F238E27FC236}">
                  <a16:creationId xmlns:a16="http://schemas.microsoft.com/office/drawing/2014/main" id="{F7E93975-DED8-47E9-8ED0-F4B695D2FA9D}"/>
                </a:ext>
              </a:extLst>
            </p:cNvPr>
            <p:cNvSpPr/>
            <p:nvPr/>
          </p:nvSpPr>
          <p:spPr>
            <a:xfrm>
              <a:off x="6699310" y="3377436"/>
              <a:ext cx="9505" cy="190500"/>
            </a:xfrm>
            <a:custGeom>
              <a:avLst/>
              <a:gdLst>
                <a:gd name="connsiteX0" fmla="*/ 4562 w 0"/>
                <a:gd name="connsiteY0" fmla="*/ 0 h 190500"/>
                <a:gd name="connsiteX1" fmla="*/ 0 w 0"/>
                <a:gd name="connsiteY1" fmla="*/ 193643 h 190500"/>
              </a:gdLst>
              <a:ahLst/>
              <a:cxnLst>
                <a:cxn ang="0">
                  <a:pos x="connsiteX0" y="connsiteY0"/>
                </a:cxn>
                <a:cxn ang="0">
                  <a:pos x="connsiteX1" y="connsiteY1"/>
                </a:cxn>
              </a:cxnLst>
              <a:rect l="l" t="t" r="r" b="b"/>
              <a:pathLst>
                <a:path h="190500">
                  <a:moveTo>
                    <a:pt x="4562" y="0"/>
                  </a:moveTo>
                  <a:cubicBezTo>
                    <a:pt x="10573" y="64506"/>
                    <a:pt x="9042" y="129494"/>
                    <a:pt x="0" y="193643"/>
                  </a:cubicBezTo>
                </a:path>
              </a:pathLst>
            </a:custGeom>
            <a:noFill/>
            <a:ln w="3608" cap="flat">
              <a:solidFill>
                <a:srgbClr val="FFFFFF"/>
              </a:solidFill>
              <a:prstDash val="solid"/>
              <a:miter/>
            </a:ln>
          </p:spPr>
          <p:txBody>
            <a:bodyPr rtlCol="0" anchor="ctr"/>
            <a:lstStyle/>
            <a:p>
              <a:endParaRPr lang="en-US"/>
            </a:p>
          </p:txBody>
        </p:sp>
        <p:sp>
          <p:nvSpPr>
            <p:cNvPr id="427" name="Freeform 57">
              <a:extLst>
                <a:ext uri="{FF2B5EF4-FFF2-40B4-BE49-F238E27FC236}">
                  <a16:creationId xmlns:a16="http://schemas.microsoft.com/office/drawing/2014/main" id="{2C1B4BC4-AF60-46B2-B9E5-BF4EF5721BCD}"/>
                </a:ext>
              </a:extLst>
            </p:cNvPr>
            <p:cNvSpPr/>
            <p:nvPr/>
          </p:nvSpPr>
          <p:spPr>
            <a:xfrm>
              <a:off x="6473382" y="3571080"/>
              <a:ext cx="266134" cy="114300"/>
            </a:xfrm>
            <a:custGeom>
              <a:avLst/>
              <a:gdLst>
                <a:gd name="connsiteX0" fmla="*/ 0 w 266133"/>
                <a:gd name="connsiteY0" fmla="*/ 0 h 114300"/>
                <a:gd name="connsiteX1" fmla="*/ 269651 w 266133"/>
                <a:gd name="connsiteY1" fmla="*/ 122015 h 114300"/>
              </a:gdLst>
              <a:ahLst/>
              <a:cxnLst>
                <a:cxn ang="0">
                  <a:pos x="connsiteX0" y="connsiteY0"/>
                </a:cxn>
                <a:cxn ang="0">
                  <a:pos x="connsiteX1" y="connsiteY1"/>
                </a:cxn>
              </a:cxnLst>
              <a:rect l="l" t="t" r="r" b="b"/>
              <a:pathLst>
                <a:path w="266133" h="114300">
                  <a:moveTo>
                    <a:pt x="0" y="0"/>
                  </a:moveTo>
                  <a:cubicBezTo>
                    <a:pt x="82884" y="54698"/>
                    <a:pt x="173897" y="95881"/>
                    <a:pt x="269651" y="122015"/>
                  </a:cubicBezTo>
                </a:path>
              </a:pathLst>
            </a:custGeom>
            <a:noFill/>
            <a:ln w="3608" cap="flat">
              <a:solidFill>
                <a:srgbClr val="FFFFFF"/>
              </a:solidFill>
              <a:prstDash val="solid"/>
              <a:miter/>
            </a:ln>
          </p:spPr>
          <p:txBody>
            <a:bodyPr rtlCol="0" anchor="ctr"/>
            <a:lstStyle/>
            <a:p>
              <a:endParaRPr lang="en-US"/>
            </a:p>
          </p:txBody>
        </p:sp>
        <p:sp>
          <p:nvSpPr>
            <p:cNvPr id="428" name="Freeform 58">
              <a:extLst>
                <a:ext uri="{FF2B5EF4-FFF2-40B4-BE49-F238E27FC236}">
                  <a16:creationId xmlns:a16="http://schemas.microsoft.com/office/drawing/2014/main" id="{95598DE4-47D2-4F62-8B7B-826B3CA220BF}"/>
                </a:ext>
              </a:extLst>
            </p:cNvPr>
            <p:cNvSpPr/>
            <p:nvPr/>
          </p:nvSpPr>
          <p:spPr>
            <a:xfrm>
              <a:off x="6783618" y="3495356"/>
              <a:ext cx="104553" cy="333375"/>
            </a:xfrm>
            <a:custGeom>
              <a:avLst/>
              <a:gdLst>
                <a:gd name="connsiteX0" fmla="*/ 106929 w 104552"/>
                <a:gd name="connsiteY0" fmla="*/ 0 h 333375"/>
                <a:gd name="connsiteX1" fmla="*/ 0 w 104552"/>
                <a:gd name="connsiteY1" fmla="*/ 339947 h 333375"/>
              </a:gdLst>
              <a:ahLst/>
              <a:cxnLst>
                <a:cxn ang="0">
                  <a:pos x="connsiteX0" y="connsiteY0"/>
                </a:cxn>
                <a:cxn ang="0">
                  <a:pos x="connsiteX1" y="connsiteY1"/>
                </a:cxn>
              </a:cxnLst>
              <a:rect l="l" t="t" r="r" b="b"/>
              <a:pathLst>
                <a:path w="104552" h="333375">
                  <a:moveTo>
                    <a:pt x="106929" y="0"/>
                  </a:moveTo>
                  <a:cubicBezTo>
                    <a:pt x="106929" y="0"/>
                    <a:pt x="61306" y="237554"/>
                    <a:pt x="0" y="339947"/>
                  </a:cubicBezTo>
                </a:path>
              </a:pathLst>
            </a:custGeom>
            <a:noFill/>
            <a:ln w="3608" cap="flat">
              <a:solidFill>
                <a:srgbClr val="FFFFFF"/>
              </a:solidFill>
              <a:prstDash val="solid"/>
              <a:miter/>
            </a:ln>
          </p:spPr>
          <p:txBody>
            <a:bodyPr rtlCol="0" anchor="ctr"/>
            <a:lstStyle/>
            <a:p>
              <a:endParaRPr lang="en-US"/>
            </a:p>
          </p:txBody>
        </p:sp>
        <p:sp>
          <p:nvSpPr>
            <p:cNvPr id="429" name="Freeform 59">
              <a:extLst>
                <a:ext uri="{FF2B5EF4-FFF2-40B4-BE49-F238E27FC236}">
                  <a16:creationId xmlns:a16="http://schemas.microsoft.com/office/drawing/2014/main" id="{56562C65-5FA7-47CA-B369-8A29BCD9A4EA}"/>
                </a:ext>
              </a:extLst>
            </p:cNvPr>
            <p:cNvSpPr/>
            <p:nvPr/>
          </p:nvSpPr>
          <p:spPr>
            <a:xfrm>
              <a:off x="6601221" y="3837970"/>
              <a:ext cx="199600" cy="123825"/>
            </a:xfrm>
            <a:custGeom>
              <a:avLst/>
              <a:gdLst>
                <a:gd name="connsiteX0" fmla="*/ 0 w 199600"/>
                <a:gd name="connsiteY0" fmla="*/ 0 h 123825"/>
                <a:gd name="connsiteX1" fmla="*/ 207394 w 199600"/>
                <a:gd name="connsiteY1" fmla="*/ 128016 h 123825"/>
              </a:gdLst>
              <a:ahLst/>
              <a:cxnLst>
                <a:cxn ang="0">
                  <a:pos x="connsiteX0" y="connsiteY0"/>
                </a:cxn>
                <a:cxn ang="0">
                  <a:pos x="connsiteX1" y="connsiteY1"/>
                </a:cxn>
              </a:cxnLst>
              <a:rect l="l" t="t" r="r" b="b"/>
              <a:pathLst>
                <a:path w="199600" h="123825">
                  <a:moveTo>
                    <a:pt x="0" y="0"/>
                  </a:moveTo>
                  <a:cubicBezTo>
                    <a:pt x="0" y="0"/>
                    <a:pt x="89915" y="85725"/>
                    <a:pt x="207394" y="128016"/>
                  </a:cubicBezTo>
                </a:path>
              </a:pathLst>
            </a:custGeom>
            <a:noFill/>
            <a:ln w="3608" cap="flat">
              <a:solidFill>
                <a:srgbClr val="FFFFFF"/>
              </a:solidFill>
              <a:prstDash val="solid"/>
              <a:miter/>
            </a:ln>
          </p:spPr>
          <p:txBody>
            <a:bodyPr rtlCol="0" anchor="ctr"/>
            <a:lstStyle/>
            <a:p>
              <a:endParaRPr lang="en-US"/>
            </a:p>
          </p:txBody>
        </p:sp>
        <p:sp>
          <p:nvSpPr>
            <p:cNvPr id="430" name="Freeform 60">
              <a:extLst>
                <a:ext uri="{FF2B5EF4-FFF2-40B4-BE49-F238E27FC236}">
                  <a16:creationId xmlns:a16="http://schemas.microsoft.com/office/drawing/2014/main" id="{8CBD70E0-55C8-4BC0-ADD3-E3CF6597EDAD}"/>
                </a:ext>
              </a:extLst>
            </p:cNvPr>
            <p:cNvSpPr/>
            <p:nvPr/>
          </p:nvSpPr>
          <p:spPr>
            <a:xfrm>
              <a:off x="6815744" y="3812538"/>
              <a:ext cx="161581" cy="219075"/>
            </a:xfrm>
            <a:custGeom>
              <a:avLst/>
              <a:gdLst>
                <a:gd name="connsiteX0" fmla="*/ 165478 w 161581"/>
                <a:gd name="connsiteY0" fmla="*/ 0 h 219075"/>
                <a:gd name="connsiteX1" fmla="*/ 0 w 161581"/>
                <a:gd name="connsiteY1" fmla="*/ 221837 h 219075"/>
              </a:gdLst>
              <a:ahLst/>
              <a:cxnLst>
                <a:cxn ang="0">
                  <a:pos x="connsiteX0" y="connsiteY0"/>
                </a:cxn>
                <a:cxn ang="0">
                  <a:pos x="connsiteX1" y="connsiteY1"/>
                </a:cxn>
              </a:cxnLst>
              <a:rect l="l" t="t" r="r" b="b"/>
              <a:pathLst>
                <a:path w="161581" h="219075">
                  <a:moveTo>
                    <a:pt x="165478" y="0"/>
                  </a:moveTo>
                  <a:cubicBezTo>
                    <a:pt x="165478" y="0"/>
                    <a:pt x="103697" y="135160"/>
                    <a:pt x="0" y="221837"/>
                  </a:cubicBezTo>
                </a:path>
              </a:pathLst>
            </a:custGeom>
            <a:noFill/>
            <a:ln w="3608" cap="flat">
              <a:solidFill>
                <a:srgbClr val="FFFFFF"/>
              </a:solidFill>
              <a:prstDash val="solid"/>
              <a:miter/>
            </a:ln>
          </p:spPr>
          <p:txBody>
            <a:bodyPr rtlCol="0" anchor="ctr"/>
            <a:lstStyle/>
            <a:p>
              <a:endParaRPr lang="en-US"/>
            </a:p>
          </p:txBody>
        </p:sp>
        <p:sp>
          <p:nvSpPr>
            <p:cNvPr id="431" name="Freeform 61">
              <a:extLst>
                <a:ext uri="{FF2B5EF4-FFF2-40B4-BE49-F238E27FC236}">
                  <a16:creationId xmlns:a16="http://schemas.microsoft.com/office/drawing/2014/main" id="{3C6D4086-034C-423C-9A1A-BD97160DBD40}"/>
                </a:ext>
              </a:extLst>
            </p:cNvPr>
            <p:cNvSpPr/>
            <p:nvPr/>
          </p:nvSpPr>
          <p:spPr>
            <a:xfrm>
              <a:off x="6916209" y="4163630"/>
              <a:ext cx="218610" cy="28575"/>
            </a:xfrm>
            <a:custGeom>
              <a:avLst/>
              <a:gdLst>
                <a:gd name="connsiteX0" fmla="*/ 223362 w 218609"/>
                <a:gd name="connsiteY0" fmla="*/ 16669 h 28575"/>
                <a:gd name="connsiteX1" fmla="*/ 111681 w 218609"/>
                <a:gd name="connsiteY1" fmla="*/ 33337 h 28575"/>
                <a:gd name="connsiteX2" fmla="*/ 0 w 218609"/>
                <a:gd name="connsiteY2" fmla="*/ 16669 h 28575"/>
                <a:gd name="connsiteX3" fmla="*/ 111681 w 218609"/>
                <a:gd name="connsiteY3" fmla="*/ 0 h 28575"/>
                <a:gd name="connsiteX4" fmla="*/ 223362 w 218609"/>
                <a:gd name="connsiteY4" fmla="*/ 1666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09" h="28575">
                  <a:moveTo>
                    <a:pt x="223362" y="16669"/>
                  </a:moveTo>
                  <a:cubicBezTo>
                    <a:pt x="223362" y="25875"/>
                    <a:pt x="173361" y="33337"/>
                    <a:pt x="111681" y="33337"/>
                  </a:cubicBezTo>
                  <a:cubicBezTo>
                    <a:pt x="50001" y="33337"/>
                    <a:pt x="0" y="25875"/>
                    <a:pt x="0" y="16669"/>
                  </a:cubicBezTo>
                  <a:cubicBezTo>
                    <a:pt x="0" y="7463"/>
                    <a:pt x="50001" y="0"/>
                    <a:pt x="111681" y="0"/>
                  </a:cubicBezTo>
                  <a:cubicBezTo>
                    <a:pt x="173361" y="0"/>
                    <a:pt x="223362" y="7463"/>
                    <a:pt x="223362" y="16669"/>
                  </a:cubicBezTo>
                  <a:close/>
                </a:path>
              </a:pathLst>
            </a:custGeom>
            <a:solidFill>
              <a:schemeClr val="accent4">
                <a:lumMod val="60000"/>
                <a:lumOff val="40000"/>
                <a:alpha val="50000"/>
              </a:schemeClr>
            </a:solidFill>
            <a:ln w="9495" cap="flat">
              <a:noFill/>
              <a:prstDash val="solid"/>
              <a:miter/>
            </a:ln>
          </p:spPr>
          <p:txBody>
            <a:bodyPr rtlCol="0" anchor="ctr"/>
            <a:lstStyle/>
            <a:p>
              <a:endParaRPr lang="en-US"/>
            </a:p>
          </p:txBody>
        </p:sp>
        <p:sp>
          <p:nvSpPr>
            <p:cNvPr id="432" name="Freeform 62">
              <a:extLst>
                <a:ext uri="{FF2B5EF4-FFF2-40B4-BE49-F238E27FC236}">
                  <a16:creationId xmlns:a16="http://schemas.microsoft.com/office/drawing/2014/main" id="{B72A5FE5-82AB-44B9-B061-0A43EC9B2697}"/>
                </a:ext>
              </a:extLst>
            </p:cNvPr>
            <p:cNvSpPr/>
            <p:nvPr/>
          </p:nvSpPr>
          <p:spPr>
            <a:xfrm>
              <a:off x="7066100" y="4190395"/>
              <a:ext cx="218610" cy="47625"/>
            </a:xfrm>
            <a:custGeom>
              <a:avLst/>
              <a:gdLst>
                <a:gd name="connsiteX0" fmla="*/ 223362 w 218609"/>
                <a:gd name="connsiteY0" fmla="*/ 25622 h 47625"/>
                <a:gd name="connsiteX1" fmla="*/ 111681 w 218609"/>
                <a:gd name="connsiteY1" fmla="*/ 51244 h 47625"/>
                <a:gd name="connsiteX2" fmla="*/ 0 w 218609"/>
                <a:gd name="connsiteY2" fmla="*/ 25622 h 47625"/>
                <a:gd name="connsiteX3" fmla="*/ 111681 w 218609"/>
                <a:gd name="connsiteY3" fmla="*/ 0 h 47625"/>
                <a:gd name="connsiteX4" fmla="*/ 223362 w 218609"/>
                <a:gd name="connsiteY4" fmla="*/ 2562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09" h="47625">
                  <a:moveTo>
                    <a:pt x="223362" y="25622"/>
                  </a:moveTo>
                  <a:cubicBezTo>
                    <a:pt x="223362" y="39773"/>
                    <a:pt x="173361" y="51244"/>
                    <a:pt x="111681" y="51244"/>
                  </a:cubicBezTo>
                  <a:cubicBezTo>
                    <a:pt x="50001" y="51244"/>
                    <a:pt x="0" y="39773"/>
                    <a:pt x="0" y="25622"/>
                  </a:cubicBezTo>
                  <a:cubicBezTo>
                    <a:pt x="0" y="11471"/>
                    <a:pt x="50001" y="0"/>
                    <a:pt x="111681" y="0"/>
                  </a:cubicBezTo>
                  <a:cubicBezTo>
                    <a:pt x="173361" y="0"/>
                    <a:pt x="223362" y="11471"/>
                    <a:pt x="223362" y="25622"/>
                  </a:cubicBezTo>
                  <a:close/>
                </a:path>
              </a:pathLst>
            </a:custGeom>
            <a:solidFill>
              <a:schemeClr val="accent4">
                <a:lumMod val="60000"/>
                <a:lumOff val="40000"/>
                <a:alpha val="50000"/>
              </a:schemeClr>
            </a:solidFill>
            <a:ln w="9495" cap="flat">
              <a:noFill/>
              <a:prstDash val="solid"/>
              <a:miter/>
            </a:ln>
          </p:spPr>
          <p:txBody>
            <a:bodyPr rtlCol="0" anchor="ctr"/>
            <a:lstStyle/>
            <a:p>
              <a:endParaRPr lang="en-US"/>
            </a:p>
          </p:txBody>
        </p:sp>
        <p:sp>
          <p:nvSpPr>
            <p:cNvPr id="433" name="Freeform 63">
              <a:extLst>
                <a:ext uri="{FF2B5EF4-FFF2-40B4-BE49-F238E27FC236}">
                  <a16:creationId xmlns:a16="http://schemas.microsoft.com/office/drawing/2014/main" id="{E94A667B-112C-42C2-8360-13FB1248667C}"/>
                </a:ext>
              </a:extLst>
            </p:cNvPr>
            <p:cNvSpPr/>
            <p:nvPr/>
          </p:nvSpPr>
          <p:spPr>
            <a:xfrm>
              <a:off x="7171793" y="4161153"/>
              <a:ext cx="161581" cy="38100"/>
            </a:xfrm>
            <a:custGeom>
              <a:avLst/>
              <a:gdLst>
                <a:gd name="connsiteX0" fmla="*/ 166334 w 161581"/>
                <a:gd name="connsiteY0" fmla="*/ 19145 h 38100"/>
                <a:gd name="connsiteX1" fmla="*/ 83167 w 161581"/>
                <a:gd name="connsiteY1" fmla="*/ 38290 h 38100"/>
                <a:gd name="connsiteX2" fmla="*/ 0 w 161581"/>
                <a:gd name="connsiteY2" fmla="*/ 19145 h 38100"/>
                <a:gd name="connsiteX3" fmla="*/ 83167 w 161581"/>
                <a:gd name="connsiteY3" fmla="*/ 0 h 38100"/>
                <a:gd name="connsiteX4" fmla="*/ 166334 w 161581"/>
                <a:gd name="connsiteY4" fmla="*/ 1914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81" h="38100">
                  <a:moveTo>
                    <a:pt x="166334" y="19145"/>
                  </a:moveTo>
                  <a:cubicBezTo>
                    <a:pt x="166334" y="29719"/>
                    <a:pt x="129099" y="38290"/>
                    <a:pt x="83167" y="38290"/>
                  </a:cubicBezTo>
                  <a:cubicBezTo>
                    <a:pt x="37235" y="38290"/>
                    <a:pt x="0" y="29719"/>
                    <a:pt x="0" y="19145"/>
                  </a:cubicBezTo>
                  <a:cubicBezTo>
                    <a:pt x="0" y="8572"/>
                    <a:pt x="37235" y="0"/>
                    <a:pt x="83167" y="0"/>
                  </a:cubicBezTo>
                  <a:cubicBezTo>
                    <a:pt x="129099" y="0"/>
                    <a:pt x="166334" y="8572"/>
                    <a:pt x="166334" y="19145"/>
                  </a:cubicBezTo>
                  <a:close/>
                </a:path>
              </a:pathLst>
            </a:custGeom>
            <a:solidFill>
              <a:schemeClr val="accent4">
                <a:lumMod val="60000"/>
                <a:lumOff val="40000"/>
                <a:alpha val="50000"/>
              </a:schemeClr>
            </a:solidFill>
            <a:ln w="9495" cap="flat">
              <a:noFill/>
              <a:prstDash val="solid"/>
              <a:miter/>
            </a:ln>
          </p:spPr>
          <p:txBody>
            <a:bodyPr rtlCol="0" anchor="ctr"/>
            <a:lstStyle/>
            <a:p>
              <a:endParaRPr lang="en-US"/>
            </a:p>
          </p:txBody>
        </p:sp>
        <p:sp>
          <p:nvSpPr>
            <p:cNvPr id="434" name="Freeform 64">
              <a:extLst>
                <a:ext uri="{FF2B5EF4-FFF2-40B4-BE49-F238E27FC236}">
                  <a16:creationId xmlns:a16="http://schemas.microsoft.com/office/drawing/2014/main" id="{56654005-69EA-40CC-880D-A861D4B3A985}"/>
                </a:ext>
              </a:extLst>
            </p:cNvPr>
            <p:cNvSpPr/>
            <p:nvPr/>
          </p:nvSpPr>
          <p:spPr>
            <a:xfrm>
              <a:off x="8162666" y="2620389"/>
              <a:ext cx="1045525" cy="333375"/>
            </a:xfrm>
            <a:custGeom>
              <a:avLst/>
              <a:gdLst>
                <a:gd name="connsiteX0" fmla="*/ 0 w 1045525"/>
                <a:gd name="connsiteY0" fmla="*/ 251746 h 333375"/>
                <a:gd name="connsiteX1" fmla="*/ 258245 w 1045525"/>
                <a:gd name="connsiteY1" fmla="*/ 149447 h 333375"/>
                <a:gd name="connsiteX2" fmla="*/ 476855 w 1045525"/>
                <a:gd name="connsiteY2" fmla="*/ 0 h 333375"/>
                <a:gd name="connsiteX3" fmla="*/ 655450 w 1045525"/>
                <a:gd name="connsiteY3" fmla="*/ 101155 h 333375"/>
                <a:gd name="connsiteX4" fmla="*/ 847731 w 1045525"/>
                <a:gd name="connsiteY4" fmla="*/ 149447 h 333375"/>
                <a:gd name="connsiteX5" fmla="*/ 1047331 w 1045525"/>
                <a:gd name="connsiteY5" fmla="*/ 251746 h 333375"/>
                <a:gd name="connsiteX6" fmla="*/ 551943 w 1045525"/>
                <a:gd name="connsiteY6" fmla="*/ 341186 h 333375"/>
                <a:gd name="connsiteX7" fmla="*/ 0 w 1045525"/>
                <a:gd name="connsiteY7" fmla="*/ 251746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525" h="333375">
                  <a:moveTo>
                    <a:pt x="0" y="251746"/>
                  </a:moveTo>
                  <a:cubicBezTo>
                    <a:pt x="0" y="174117"/>
                    <a:pt x="201977" y="176498"/>
                    <a:pt x="258245" y="149447"/>
                  </a:cubicBezTo>
                  <a:cubicBezTo>
                    <a:pt x="314513" y="122396"/>
                    <a:pt x="366314" y="0"/>
                    <a:pt x="476855" y="0"/>
                  </a:cubicBezTo>
                  <a:cubicBezTo>
                    <a:pt x="587395" y="0"/>
                    <a:pt x="606405" y="89440"/>
                    <a:pt x="655450" y="101155"/>
                  </a:cubicBezTo>
                  <a:cubicBezTo>
                    <a:pt x="704494" y="112871"/>
                    <a:pt x="805530" y="84677"/>
                    <a:pt x="847731" y="149447"/>
                  </a:cubicBezTo>
                  <a:cubicBezTo>
                    <a:pt x="889932" y="214217"/>
                    <a:pt x="1047331" y="195263"/>
                    <a:pt x="1047331" y="251746"/>
                  </a:cubicBezTo>
                  <a:cubicBezTo>
                    <a:pt x="1047331" y="308229"/>
                    <a:pt x="737381" y="341186"/>
                    <a:pt x="551943" y="341186"/>
                  </a:cubicBezTo>
                  <a:cubicBezTo>
                    <a:pt x="366504" y="341186"/>
                    <a:pt x="0" y="338804"/>
                    <a:pt x="0" y="251746"/>
                  </a:cubicBezTo>
                  <a:close/>
                </a:path>
              </a:pathLst>
            </a:custGeom>
            <a:solidFill>
              <a:schemeClr val="accent4">
                <a:lumMod val="60000"/>
                <a:lumOff val="40000"/>
              </a:schemeClr>
            </a:solidFill>
            <a:ln w="9495" cap="flat">
              <a:noFill/>
              <a:prstDash val="solid"/>
              <a:miter/>
            </a:ln>
          </p:spPr>
          <p:txBody>
            <a:bodyPr rtlCol="0" anchor="ctr"/>
            <a:lstStyle/>
            <a:p>
              <a:endParaRPr lang="en-US"/>
            </a:p>
          </p:txBody>
        </p:sp>
        <p:sp>
          <p:nvSpPr>
            <p:cNvPr id="435" name="Freeform 65">
              <a:extLst>
                <a:ext uri="{FF2B5EF4-FFF2-40B4-BE49-F238E27FC236}">
                  <a16:creationId xmlns:a16="http://schemas.microsoft.com/office/drawing/2014/main" id="{29ACB568-2F0C-44D7-B47E-08B853754D11}"/>
                </a:ext>
              </a:extLst>
            </p:cNvPr>
            <p:cNvSpPr/>
            <p:nvPr/>
          </p:nvSpPr>
          <p:spPr>
            <a:xfrm>
              <a:off x="7393680" y="3709668"/>
              <a:ext cx="494248" cy="381000"/>
            </a:xfrm>
            <a:custGeom>
              <a:avLst/>
              <a:gdLst>
                <a:gd name="connsiteX0" fmla="*/ 391076 w 494248"/>
                <a:gd name="connsiteY0" fmla="*/ 0 h 381000"/>
                <a:gd name="connsiteX1" fmla="*/ 103176 w 494248"/>
                <a:gd name="connsiteY1" fmla="*/ 0 h 381000"/>
                <a:gd name="connsiteX2" fmla="*/ 3471 w 494248"/>
                <a:gd name="connsiteY2" fmla="*/ 359474 h 381000"/>
                <a:gd name="connsiteX3" fmla="*/ 5416 w 494248"/>
                <a:gd name="connsiteY3" fmla="*/ 380667 h 381000"/>
                <a:gd name="connsiteX4" fmla="*/ 15257 w 494248"/>
                <a:gd name="connsiteY4" fmla="*/ 384143 h 381000"/>
                <a:gd name="connsiteX5" fmla="*/ 479090 w 494248"/>
                <a:gd name="connsiteY5" fmla="*/ 384143 h 381000"/>
                <a:gd name="connsiteX6" fmla="*/ 494250 w 494248"/>
                <a:gd name="connsiteY6" fmla="*/ 369238 h 381000"/>
                <a:gd name="connsiteX7" fmla="*/ 490781 w 494248"/>
                <a:gd name="connsiteY7" fmla="*/ 359474 h 381000"/>
                <a:gd name="connsiteX8" fmla="*/ 391076 w 494248"/>
                <a:gd name="connsiteY8"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248" h="381000">
                  <a:moveTo>
                    <a:pt x="391076" y="0"/>
                  </a:moveTo>
                  <a:lnTo>
                    <a:pt x="103176" y="0"/>
                  </a:lnTo>
                  <a:cubicBezTo>
                    <a:pt x="103176" y="209550"/>
                    <a:pt x="39589" y="315849"/>
                    <a:pt x="3471" y="359474"/>
                  </a:cubicBezTo>
                  <a:cubicBezTo>
                    <a:pt x="-1832" y="365864"/>
                    <a:pt x="-961" y="375353"/>
                    <a:pt x="5416" y="380667"/>
                  </a:cubicBezTo>
                  <a:cubicBezTo>
                    <a:pt x="8176" y="382967"/>
                    <a:pt x="11667" y="384201"/>
                    <a:pt x="15257" y="384143"/>
                  </a:cubicBezTo>
                  <a:lnTo>
                    <a:pt x="479090" y="384143"/>
                  </a:lnTo>
                  <a:cubicBezTo>
                    <a:pt x="487384" y="384222"/>
                    <a:pt x="494171" y="377549"/>
                    <a:pt x="494250" y="369238"/>
                  </a:cubicBezTo>
                  <a:cubicBezTo>
                    <a:pt x="494283" y="365674"/>
                    <a:pt x="493054" y="362214"/>
                    <a:pt x="490781" y="359474"/>
                  </a:cubicBezTo>
                  <a:cubicBezTo>
                    <a:pt x="454663" y="315849"/>
                    <a:pt x="391076" y="209264"/>
                    <a:pt x="391076" y="0"/>
                  </a:cubicBezTo>
                  <a:close/>
                </a:path>
              </a:pathLst>
            </a:custGeom>
            <a:solidFill>
              <a:schemeClr val="accent2"/>
            </a:solidFill>
            <a:ln w="9495" cap="flat">
              <a:noFill/>
              <a:prstDash val="solid"/>
              <a:miter/>
            </a:ln>
          </p:spPr>
          <p:txBody>
            <a:bodyPr rtlCol="0" anchor="ctr"/>
            <a:lstStyle/>
            <a:p>
              <a:endParaRPr lang="en-US"/>
            </a:p>
          </p:txBody>
        </p:sp>
        <p:sp>
          <p:nvSpPr>
            <p:cNvPr id="436" name="Freeform 66">
              <a:extLst>
                <a:ext uri="{FF2B5EF4-FFF2-40B4-BE49-F238E27FC236}">
                  <a16:creationId xmlns:a16="http://schemas.microsoft.com/office/drawing/2014/main" id="{8BBA5231-D55E-4EC7-8621-95770E18404D}"/>
                </a:ext>
              </a:extLst>
            </p:cNvPr>
            <p:cNvSpPr/>
            <p:nvPr/>
          </p:nvSpPr>
          <p:spPr>
            <a:xfrm>
              <a:off x="7487351" y="3709668"/>
              <a:ext cx="313658" cy="190500"/>
            </a:xfrm>
            <a:custGeom>
              <a:avLst/>
              <a:gdLst>
                <a:gd name="connsiteX0" fmla="*/ 297405 w 313657"/>
                <a:gd name="connsiteY0" fmla="*/ 0 h 190500"/>
                <a:gd name="connsiteX1" fmla="*/ 9505 w 313657"/>
                <a:gd name="connsiteY1" fmla="*/ 0 h 190500"/>
                <a:gd name="connsiteX2" fmla="*/ 0 w 313657"/>
                <a:gd name="connsiteY2" fmla="*/ 130874 h 190500"/>
                <a:gd name="connsiteX3" fmla="*/ 320501 w 313657"/>
                <a:gd name="connsiteY3" fmla="*/ 198311 h 190500"/>
                <a:gd name="connsiteX4" fmla="*/ 297405 w 313657"/>
                <a:gd name="connsiteY4" fmla="*/ 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57" h="190500">
                  <a:moveTo>
                    <a:pt x="297405" y="0"/>
                  </a:moveTo>
                  <a:lnTo>
                    <a:pt x="9505" y="0"/>
                  </a:lnTo>
                  <a:cubicBezTo>
                    <a:pt x="9669" y="43803"/>
                    <a:pt x="6492" y="87555"/>
                    <a:pt x="0" y="130874"/>
                  </a:cubicBezTo>
                  <a:lnTo>
                    <a:pt x="320501" y="198311"/>
                  </a:lnTo>
                  <a:cubicBezTo>
                    <a:pt x="304374" y="133468"/>
                    <a:pt x="296612" y="66821"/>
                    <a:pt x="297405" y="0"/>
                  </a:cubicBezTo>
                  <a:close/>
                </a:path>
              </a:pathLst>
            </a:custGeom>
            <a:solidFill>
              <a:schemeClr val="accent2">
                <a:lumMod val="75000"/>
              </a:schemeClr>
            </a:solidFill>
            <a:ln w="9495" cap="flat">
              <a:noFill/>
              <a:prstDash val="solid"/>
              <a:miter/>
            </a:ln>
          </p:spPr>
          <p:txBody>
            <a:bodyPr rtlCol="0" anchor="ctr"/>
            <a:lstStyle/>
            <a:p>
              <a:endParaRPr lang="en-US"/>
            </a:p>
          </p:txBody>
        </p:sp>
        <p:sp>
          <p:nvSpPr>
            <p:cNvPr id="437" name="Freeform 67">
              <a:extLst>
                <a:ext uri="{FF2B5EF4-FFF2-40B4-BE49-F238E27FC236}">
                  <a16:creationId xmlns:a16="http://schemas.microsoft.com/office/drawing/2014/main" id="{48631962-53A5-47EC-901F-347D8C7BA269}"/>
                </a:ext>
              </a:extLst>
            </p:cNvPr>
            <p:cNvSpPr/>
            <p:nvPr/>
          </p:nvSpPr>
          <p:spPr>
            <a:xfrm>
              <a:off x="6772022" y="2666776"/>
              <a:ext cx="1729869" cy="1123950"/>
            </a:xfrm>
            <a:custGeom>
              <a:avLst/>
              <a:gdLst>
                <a:gd name="connsiteX0" fmla="*/ 0 w 1729869"/>
                <a:gd name="connsiteY0" fmla="*/ 0 h 1123950"/>
                <a:gd name="connsiteX1" fmla="*/ 1737568 w 1729869"/>
                <a:gd name="connsiteY1" fmla="*/ 0 h 1123950"/>
                <a:gd name="connsiteX2" fmla="*/ 1737568 w 1729869"/>
                <a:gd name="connsiteY2" fmla="*/ 1125665 h 1123950"/>
                <a:gd name="connsiteX3" fmla="*/ 0 w 1729869"/>
                <a:gd name="connsiteY3" fmla="*/ 1125665 h 1123950"/>
              </a:gdLst>
              <a:ahLst/>
              <a:cxnLst>
                <a:cxn ang="0">
                  <a:pos x="connsiteX0" y="connsiteY0"/>
                </a:cxn>
                <a:cxn ang="0">
                  <a:pos x="connsiteX1" y="connsiteY1"/>
                </a:cxn>
                <a:cxn ang="0">
                  <a:pos x="connsiteX2" y="connsiteY2"/>
                </a:cxn>
                <a:cxn ang="0">
                  <a:pos x="connsiteX3" y="connsiteY3"/>
                </a:cxn>
              </a:cxnLst>
              <a:rect l="l" t="t" r="r" b="b"/>
              <a:pathLst>
                <a:path w="1729869" h="1123950">
                  <a:moveTo>
                    <a:pt x="0" y="0"/>
                  </a:moveTo>
                  <a:lnTo>
                    <a:pt x="1737568" y="0"/>
                  </a:lnTo>
                  <a:lnTo>
                    <a:pt x="1737568" y="1125665"/>
                  </a:lnTo>
                  <a:lnTo>
                    <a:pt x="0" y="1125665"/>
                  </a:lnTo>
                  <a:close/>
                </a:path>
              </a:pathLst>
            </a:custGeom>
            <a:solidFill>
              <a:schemeClr val="accent2"/>
            </a:solidFill>
            <a:ln w="9495" cap="flat">
              <a:noFill/>
              <a:prstDash val="solid"/>
              <a:miter/>
            </a:ln>
          </p:spPr>
          <p:txBody>
            <a:bodyPr rtlCol="0" anchor="ctr"/>
            <a:lstStyle/>
            <a:p>
              <a:endParaRPr lang="en-US"/>
            </a:p>
          </p:txBody>
        </p:sp>
        <p:sp>
          <p:nvSpPr>
            <p:cNvPr id="438" name="Freeform 68">
              <a:extLst>
                <a:ext uri="{FF2B5EF4-FFF2-40B4-BE49-F238E27FC236}">
                  <a16:creationId xmlns:a16="http://schemas.microsoft.com/office/drawing/2014/main" id="{1AC59CFA-DDC9-423F-8F60-0C17EE93AD58}"/>
                </a:ext>
              </a:extLst>
            </p:cNvPr>
            <p:cNvSpPr/>
            <p:nvPr/>
          </p:nvSpPr>
          <p:spPr>
            <a:xfrm>
              <a:off x="6839601" y="2726879"/>
              <a:ext cx="1596803" cy="952500"/>
            </a:xfrm>
            <a:custGeom>
              <a:avLst/>
              <a:gdLst>
                <a:gd name="connsiteX0" fmla="*/ 0 w 1596802"/>
                <a:gd name="connsiteY0" fmla="*/ 0 h 952500"/>
                <a:gd name="connsiteX1" fmla="*/ 1602505 w 1596802"/>
                <a:gd name="connsiteY1" fmla="*/ 0 h 952500"/>
                <a:gd name="connsiteX2" fmla="*/ 1602505 w 1596802"/>
                <a:gd name="connsiteY2" fmla="*/ 959930 h 952500"/>
                <a:gd name="connsiteX3" fmla="*/ 0 w 1596802"/>
                <a:gd name="connsiteY3" fmla="*/ 959930 h 952500"/>
              </a:gdLst>
              <a:ahLst/>
              <a:cxnLst>
                <a:cxn ang="0">
                  <a:pos x="connsiteX0" y="connsiteY0"/>
                </a:cxn>
                <a:cxn ang="0">
                  <a:pos x="connsiteX1" y="connsiteY1"/>
                </a:cxn>
                <a:cxn ang="0">
                  <a:pos x="connsiteX2" y="connsiteY2"/>
                </a:cxn>
                <a:cxn ang="0">
                  <a:pos x="connsiteX3" y="connsiteY3"/>
                </a:cxn>
              </a:cxnLst>
              <a:rect l="l" t="t" r="r" b="b"/>
              <a:pathLst>
                <a:path w="1596802" h="952500">
                  <a:moveTo>
                    <a:pt x="0" y="0"/>
                  </a:moveTo>
                  <a:lnTo>
                    <a:pt x="1602505" y="0"/>
                  </a:lnTo>
                  <a:lnTo>
                    <a:pt x="1602505" y="959930"/>
                  </a:lnTo>
                  <a:lnTo>
                    <a:pt x="0" y="959930"/>
                  </a:lnTo>
                  <a:close/>
                </a:path>
              </a:pathLst>
            </a:custGeom>
            <a:solidFill>
              <a:srgbClr val="FFFFFF"/>
            </a:solidFill>
            <a:ln w="9495" cap="flat">
              <a:noFill/>
              <a:prstDash val="solid"/>
              <a:miter/>
            </a:ln>
          </p:spPr>
          <p:txBody>
            <a:bodyPr rtlCol="0" anchor="ctr"/>
            <a:lstStyle/>
            <a:p>
              <a:endParaRPr lang="en-US"/>
            </a:p>
          </p:txBody>
        </p:sp>
        <p:sp>
          <p:nvSpPr>
            <p:cNvPr id="439" name="Freeform 69">
              <a:extLst>
                <a:ext uri="{FF2B5EF4-FFF2-40B4-BE49-F238E27FC236}">
                  <a16:creationId xmlns:a16="http://schemas.microsoft.com/office/drawing/2014/main" id="{D350D6DD-C076-49CD-BD34-03D92FFFBFE8}"/>
                </a:ext>
              </a:extLst>
            </p:cNvPr>
            <p:cNvSpPr/>
            <p:nvPr/>
          </p:nvSpPr>
          <p:spPr>
            <a:xfrm>
              <a:off x="7990344" y="2897376"/>
              <a:ext cx="361182" cy="609600"/>
            </a:xfrm>
            <a:custGeom>
              <a:avLst/>
              <a:gdLst>
                <a:gd name="connsiteX0" fmla="*/ 0 w 361181"/>
                <a:gd name="connsiteY0" fmla="*/ 0 h 609600"/>
                <a:gd name="connsiteX1" fmla="*/ 364793 w 361181"/>
                <a:gd name="connsiteY1" fmla="*/ 0 h 609600"/>
                <a:gd name="connsiteX2" fmla="*/ 364793 w 361181"/>
                <a:gd name="connsiteY2" fmla="*/ 610457 h 609600"/>
                <a:gd name="connsiteX3" fmla="*/ 0 w 361181"/>
                <a:gd name="connsiteY3" fmla="*/ 610457 h 609600"/>
              </a:gdLst>
              <a:ahLst/>
              <a:cxnLst>
                <a:cxn ang="0">
                  <a:pos x="connsiteX0" y="connsiteY0"/>
                </a:cxn>
                <a:cxn ang="0">
                  <a:pos x="connsiteX1" y="connsiteY1"/>
                </a:cxn>
                <a:cxn ang="0">
                  <a:pos x="connsiteX2" y="connsiteY2"/>
                </a:cxn>
                <a:cxn ang="0">
                  <a:pos x="connsiteX3" y="connsiteY3"/>
                </a:cxn>
              </a:cxnLst>
              <a:rect l="l" t="t" r="r" b="b"/>
              <a:pathLst>
                <a:path w="361181" h="609600">
                  <a:moveTo>
                    <a:pt x="0" y="0"/>
                  </a:moveTo>
                  <a:lnTo>
                    <a:pt x="364793" y="0"/>
                  </a:lnTo>
                  <a:lnTo>
                    <a:pt x="364793" y="610457"/>
                  </a:lnTo>
                  <a:lnTo>
                    <a:pt x="0" y="610457"/>
                  </a:lnTo>
                  <a:close/>
                </a:path>
              </a:pathLst>
            </a:custGeom>
            <a:solidFill>
              <a:schemeClr val="accent1">
                <a:lumMod val="60000"/>
                <a:lumOff val="40000"/>
              </a:schemeClr>
            </a:solidFill>
            <a:ln w="9495" cap="flat">
              <a:noFill/>
              <a:prstDash val="solid"/>
              <a:miter/>
            </a:ln>
          </p:spPr>
          <p:txBody>
            <a:bodyPr rtlCol="0" anchor="ctr"/>
            <a:lstStyle/>
            <a:p>
              <a:endParaRPr lang="en-US"/>
            </a:p>
          </p:txBody>
        </p:sp>
        <p:sp>
          <p:nvSpPr>
            <p:cNvPr id="440" name="Freeform 70">
              <a:extLst>
                <a:ext uri="{FF2B5EF4-FFF2-40B4-BE49-F238E27FC236}">
                  <a16:creationId xmlns:a16="http://schemas.microsoft.com/office/drawing/2014/main" id="{C6DE2EB4-BA7D-4D29-AD78-8535AAA5E432}"/>
                </a:ext>
              </a:extLst>
            </p:cNvPr>
            <p:cNvSpPr/>
            <p:nvPr/>
          </p:nvSpPr>
          <p:spPr>
            <a:xfrm>
              <a:off x="8027888" y="2930523"/>
              <a:ext cx="285143" cy="104775"/>
            </a:xfrm>
            <a:custGeom>
              <a:avLst/>
              <a:gdLst>
                <a:gd name="connsiteX0" fmla="*/ 0 w 285143"/>
                <a:gd name="connsiteY0" fmla="*/ 0 h 104775"/>
                <a:gd name="connsiteX1" fmla="*/ 289801 w 285143"/>
                <a:gd name="connsiteY1" fmla="*/ 0 h 104775"/>
                <a:gd name="connsiteX2" fmla="*/ 289801 w 285143"/>
                <a:gd name="connsiteY2" fmla="*/ 106013 h 104775"/>
                <a:gd name="connsiteX3" fmla="*/ 0 w 285143"/>
                <a:gd name="connsiteY3" fmla="*/ 106013 h 104775"/>
              </a:gdLst>
              <a:ahLst/>
              <a:cxnLst>
                <a:cxn ang="0">
                  <a:pos x="connsiteX0" y="connsiteY0"/>
                </a:cxn>
                <a:cxn ang="0">
                  <a:pos x="connsiteX1" y="connsiteY1"/>
                </a:cxn>
                <a:cxn ang="0">
                  <a:pos x="connsiteX2" y="connsiteY2"/>
                </a:cxn>
                <a:cxn ang="0">
                  <a:pos x="connsiteX3" y="connsiteY3"/>
                </a:cxn>
              </a:cxnLst>
              <a:rect l="l" t="t" r="r" b="b"/>
              <a:pathLst>
                <a:path w="285143" h="104775">
                  <a:moveTo>
                    <a:pt x="0" y="0"/>
                  </a:moveTo>
                  <a:lnTo>
                    <a:pt x="289801" y="0"/>
                  </a:lnTo>
                  <a:lnTo>
                    <a:pt x="289801" y="106013"/>
                  </a:lnTo>
                  <a:lnTo>
                    <a:pt x="0" y="106013"/>
                  </a:lnTo>
                  <a:close/>
                </a:path>
              </a:pathLst>
            </a:custGeom>
            <a:noFill/>
            <a:ln w="2374" cap="flat">
              <a:solidFill>
                <a:srgbClr val="FFFFFF"/>
              </a:solidFill>
              <a:prstDash val="solid"/>
              <a:miter/>
            </a:ln>
          </p:spPr>
          <p:txBody>
            <a:bodyPr rtlCol="0" anchor="ctr"/>
            <a:lstStyle/>
            <a:p>
              <a:endParaRPr lang="en-US"/>
            </a:p>
          </p:txBody>
        </p:sp>
        <p:sp>
          <p:nvSpPr>
            <p:cNvPr id="441" name="Freeform 71">
              <a:extLst>
                <a:ext uri="{FF2B5EF4-FFF2-40B4-BE49-F238E27FC236}">
                  <a16:creationId xmlns:a16="http://schemas.microsoft.com/office/drawing/2014/main" id="{5D1E21E5-5405-49EC-814D-4D0BE4AB4F07}"/>
                </a:ext>
              </a:extLst>
            </p:cNvPr>
            <p:cNvSpPr/>
            <p:nvPr/>
          </p:nvSpPr>
          <p:spPr>
            <a:xfrm>
              <a:off x="8027888" y="2951955"/>
              <a:ext cx="285143" cy="9525"/>
            </a:xfrm>
            <a:custGeom>
              <a:avLst/>
              <a:gdLst>
                <a:gd name="connsiteX0" fmla="*/ 0 w 285143"/>
                <a:gd name="connsiteY0" fmla="*/ 0 h 0"/>
                <a:gd name="connsiteX1" fmla="*/ 289801 w 285143"/>
                <a:gd name="connsiteY1" fmla="*/ 0 h 0"/>
              </a:gdLst>
              <a:ahLst/>
              <a:cxnLst>
                <a:cxn ang="0">
                  <a:pos x="connsiteX0" y="connsiteY0"/>
                </a:cxn>
                <a:cxn ang="0">
                  <a:pos x="connsiteX1" y="connsiteY1"/>
                </a:cxn>
              </a:cxnLst>
              <a:rect l="l" t="t" r="r" b="b"/>
              <a:pathLst>
                <a:path w="285143">
                  <a:moveTo>
                    <a:pt x="0" y="0"/>
                  </a:moveTo>
                  <a:lnTo>
                    <a:pt x="289801" y="0"/>
                  </a:lnTo>
                </a:path>
              </a:pathLst>
            </a:custGeom>
            <a:ln w="2374" cap="flat">
              <a:solidFill>
                <a:srgbClr val="FFFFFF"/>
              </a:solidFill>
              <a:prstDash val="solid"/>
              <a:miter/>
            </a:ln>
          </p:spPr>
          <p:txBody>
            <a:bodyPr rtlCol="0" anchor="ctr"/>
            <a:lstStyle/>
            <a:p>
              <a:endParaRPr lang="en-US"/>
            </a:p>
          </p:txBody>
        </p:sp>
        <p:sp>
          <p:nvSpPr>
            <p:cNvPr id="442" name="Freeform 72">
              <a:extLst>
                <a:ext uri="{FF2B5EF4-FFF2-40B4-BE49-F238E27FC236}">
                  <a16:creationId xmlns:a16="http://schemas.microsoft.com/office/drawing/2014/main" id="{3276641F-A8C6-499B-8A55-D0DF475BF121}"/>
                </a:ext>
              </a:extLst>
            </p:cNvPr>
            <p:cNvSpPr/>
            <p:nvPr/>
          </p:nvSpPr>
          <p:spPr>
            <a:xfrm>
              <a:off x="8027888" y="3143979"/>
              <a:ext cx="285143" cy="9525"/>
            </a:xfrm>
            <a:custGeom>
              <a:avLst/>
              <a:gdLst>
                <a:gd name="connsiteX0" fmla="*/ 0 w 285143"/>
                <a:gd name="connsiteY0" fmla="*/ 0 h 0"/>
                <a:gd name="connsiteX1" fmla="*/ 289801 w 285143"/>
                <a:gd name="connsiteY1" fmla="*/ 0 h 0"/>
              </a:gdLst>
              <a:ahLst/>
              <a:cxnLst>
                <a:cxn ang="0">
                  <a:pos x="connsiteX0" y="connsiteY0"/>
                </a:cxn>
                <a:cxn ang="0">
                  <a:pos x="connsiteX1" y="connsiteY1"/>
                </a:cxn>
              </a:cxnLst>
              <a:rect l="l" t="t" r="r" b="b"/>
              <a:pathLst>
                <a:path w="285143">
                  <a:moveTo>
                    <a:pt x="0" y="0"/>
                  </a:moveTo>
                  <a:lnTo>
                    <a:pt x="289801" y="0"/>
                  </a:lnTo>
                </a:path>
              </a:pathLst>
            </a:custGeom>
            <a:ln w="2374" cap="flat">
              <a:solidFill>
                <a:srgbClr val="FFFFFF"/>
              </a:solidFill>
              <a:prstDash val="solid"/>
              <a:miter/>
            </a:ln>
          </p:spPr>
          <p:txBody>
            <a:bodyPr rtlCol="0" anchor="ctr"/>
            <a:lstStyle/>
            <a:p>
              <a:endParaRPr lang="en-US"/>
            </a:p>
          </p:txBody>
        </p:sp>
        <p:sp>
          <p:nvSpPr>
            <p:cNvPr id="443" name="Freeform 73">
              <a:extLst>
                <a:ext uri="{FF2B5EF4-FFF2-40B4-BE49-F238E27FC236}">
                  <a16:creationId xmlns:a16="http://schemas.microsoft.com/office/drawing/2014/main" id="{155068D5-BDF3-46EC-AC88-79E40FFF9188}"/>
                </a:ext>
              </a:extLst>
            </p:cNvPr>
            <p:cNvSpPr/>
            <p:nvPr/>
          </p:nvSpPr>
          <p:spPr>
            <a:xfrm>
              <a:off x="8027888" y="3180174"/>
              <a:ext cx="285143" cy="9525"/>
            </a:xfrm>
            <a:custGeom>
              <a:avLst/>
              <a:gdLst>
                <a:gd name="connsiteX0" fmla="*/ 0 w 285143"/>
                <a:gd name="connsiteY0" fmla="*/ 0 h 0"/>
                <a:gd name="connsiteX1" fmla="*/ 289801 w 285143"/>
                <a:gd name="connsiteY1" fmla="*/ 0 h 0"/>
              </a:gdLst>
              <a:ahLst/>
              <a:cxnLst>
                <a:cxn ang="0">
                  <a:pos x="connsiteX0" y="connsiteY0"/>
                </a:cxn>
                <a:cxn ang="0">
                  <a:pos x="connsiteX1" y="connsiteY1"/>
                </a:cxn>
              </a:cxnLst>
              <a:rect l="l" t="t" r="r" b="b"/>
              <a:pathLst>
                <a:path w="285143">
                  <a:moveTo>
                    <a:pt x="0" y="0"/>
                  </a:moveTo>
                  <a:lnTo>
                    <a:pt x="289801" y="0"/>
                  </a:lnTo>
                </a:path>
              </a:pathLst>
            </a:custGeom>
            <a:ln w="2374" cap="flat">
              <a:solidFill>
                <a:srgbClr val="FFFFFF"/>
              </a:solidFill>
              <a:prstDash val="solid"/>
              <a:miter/>
            </a:ln>
          </p:spPr>
          <p:txBody>
            <a:bodyPr rtlCol="0" anchor="ctr"/>
            <a:lstStyle/>
            <a:p>
              <a:endParaRPr lang="en-US"/>
            </a:p>
          </p:txBody>
        </p:sp>
        <p:sp>
          <p:nvSpPr>
            <p:cNvPr id="444" name="Freeform 74">
              <a:extLst>
                <a:ext uri="{FF2B5EF4-FFF2-40B4-BE49-F238E27FC236}">
                  <a16:creationId xmlns:a16="http://schemas.microsoft.com/office/drawing/2014/main" id="{E846F355-4DC5-4F48-86A8-14B32A58C304}"/>
                </a:ext>
              </a:extLst>
            </p:cNvPr>
            <p:cNvSpPr/>
            <p:nvPr/>
          </p:nvSpPr>
          <p:spPr>
            <a:xfrm>
              <a:off x="8027888" y="3216464"/>
              <a:ext cx="285143" cy="9525"/>
            </a:xfrm>
            <a:custGeom>
              <a:avLst/>
              <a:gdLst>
                <a:gd name="connsiteX0" fmla="*/ 0 w 285143"/>
                <a:gd name="connsiteY0" fmla="*/ 0 h 0"/>
                <a:gd name="connsiteX1" fmla="*/ 289801 w 285143"/>
                <a:gd name="connsiteY1" fmla="*/ 0 h 0"/>
              </a:gdLst>
              <a:ahLst/>
              <a:cxnLst>
                <a:cxn ang="0">
                  <a:pos x="connsiteX0" y="connsiteY0"/>
                </a:cxn>
                <a:cxn ang="0">
                  <a:pos x="connsiteX1" y="connsiteY1"/>
                </a:cxn>
              </a:cxnLst>
              <a:rect l="l" t="t" r="r" b="b"/>
              <a:pathLst>
                <a:path w="285143">
                  <a:moveTo>
                    <a:pt x="0" y="0"/>
                  </a:moveTo>
                  <a:lnTo>
                    <a:pt x="289801" y="0"/>
                  </a:lnTo>
                </a:path>
              </a:pathLst>
            </a:custGeom>
            <a:ln w="2374" cap="flat">
              <a:solidFill>
                <a:srgbClr val="FFFFFF"/>
              </a:solidFill>
              <a:prstDash val="solid"/>
              <a:miter/>
            </a:ln>
          </p:spPr>
          <p:txBody>
            <a:bodyPr rtlCol="0" anchor="ctr"/>
            <a:lstStyle/>
            <a:p>
              <a:endParaRPr lang="en-US"/>
            </a:p>
          </p:txBody>
        </p:sp>
        <p:sp>
          <p:nvSpPr>
            <p:cNvPr id="445" name="Freeform 75">
              <a:extLst>
                <a:ext uri="{FF2B5EF4-FFF2-40B4-BE49-F238E27FC236}">
                  <a16:creationId xmlns:a16="http://schemas.microsoft.com/office/drawing/2014/main" id="{E7B597CA-9192-46DA-B485-4F38F120F0F6}"/>
                </a:ext>
              </a:extLst>
            </p:cNvPr>
            <p:cNvSpPr/>
            <p:nvPr/>
          </p:nvSpPr>
          <p:spPr>
            <a:xfrm>
              <a:off x="8027888" y="3252659"/>
              <a:ext cx="285143" cy="9525"/>
            </a:xfrm>
            <a:custGeom>
              <a:avLst/>
              <a:gdLst>
                <a:gd name="connsiteX0" fmla="*/ 0 w 285143"/>
                <a:gd name="connsiteY0" fmla="*/ 0 h 0"/>
                <a:gd name="connsiteX1" fmla="*/ 289801 w 285143"/>
                <a:gd name="connsiteY1" fmla="*/ 0 h 0"/>
              </a:gdLst>
              <a:ahLst/>
              <a:cxnLst>
                <a:cxn ang="0">
                  <a:pos x="connsiteX0" y="connsiteY0"/>
                </a:cxn>
                <a:cxn ang="0">
                  <a:pos x="connsiteX1" y="connsiteY1"/>
                </a:cxn>
              </a:cxnLst>
              <a:rect l="l" t="t" r="r" b="b"/>
              <a:pathLst>
                <a:path w="285143">
                  <a:moveTo>
                    <a:pt x="0" y="0"/>
                  </a:moveTo>
                  <a:lnTo>
                    <a:pt x="289801" y="0"/>
                  </a:lnTo>
                </a:path>
              </a:pathLst>
            </a:custGeom>
            <a:ln w="2374" cap="flat">
              <a:solidFill>
                <a:srgbClr val="FFFFFF"/>
              </a:solidFill>
              <a:prstDash val="solid"/>
              <a:miter/>
            </a:ln>
          </p:spPr>
          <p:txBody>
            <a:bodyPr rtlCol="0" anchor="ctr"/>
            <a:lstStyle/>
            <a:p>
              <a:endParaRPr lang="en-US"/>
            </a:p>
          </p:txBody>
        </p:sp>
        <p:sp>
          <p:nvSpPr>
            <p:cNvPr id="446" name="Freeform 76">
              <a:extLst>
                <a:ext uri="{FF2B5EF4-FFF2-40B4-BE49-F238E27FC236}">
                  <a16:creationId xmlns:a16="http://schemas.microsoft.com/office/drawing/2014/main" id="{82F91014-4C8A-4062-BF99-429DC0389EB5}"/>
                </a:ext>
              </a:extLst>
            </p:cNvPr>
            <p:cNvSpPr/>
            <p:nvPr/>
          </p:nvSpPr>
          <p:spPr>
            <a:xfrm>
              <a:off x="8027888" y="3288949"/>
              <a:ext cx="285143" cy="9525"/>
            </a:xfrm>
            <a:custGeom>
              <a:avLst/>
              <a:gdLst>
                <a:gd name="connsiteX0" fmla="*/ 0 w 285143"/>
                <a:gd name="connsiteY0" fmla="*/ 0 h 0"/>
                <a:gd name="connsiteX1" fmla="*/ 289801 w 285143"/>
                <a:gd name="connsiteY1" fmla="*/ 0 h 0"/>
              </a:gdLst>
              <a:ahLst/>
              <a:cxnLst>
                <a:cxn ang="0">
                  <a:pos x="connsiteX0" y="connsiteY0"/>
                </a:cxn>
                <a:cxn ang="0">
                  <a:pos x="connsiteX1" y="connsiteY1"/>
                </a:cxn>
              </a:cxnLst>
              <a:rect l="l" t="t" r="r" b="b"/>
              <a:pathLst>
                <a:path w="285143">
                  <a:moveTo>
                    <a:pt x="0" y="0"/>
                  </a:moveTo>
                  <a:lnTo>
                    <a:pt x="289801" y="0"/>
                  </a:lnTo>
                </a:path>
              </a:pathLst>
            </a:custGeom>
            <a:ln w="2374" cap="flat">
              <a:solidFill>
                <a:srgbClr val="FFFFFF"/>
              </a:solidFill>
              <a:prstDash val="solid"/>
              <a:miter/>
            </a:ln>
          </p:spPr>
          <p:txBody>
            <a:bodyPr rtlCol="0" anchor="ctr"/>
            <a:lstStyle/>
            <a:p>
              <a:endParaRPr lang="en-US"/>
            </a:p>
          </p:txBody>
        </p:sp>
        <p:sp>
          <p:nvSpPr>
            <p:cNvPr id="447" name="Freeform 77">
              <a:extLst>
                <a:ext uri="{FF2B5EF4-FFF2-40B4-BE49-F238E27FC236}">
                  <a16:creationId xmlns:a16="http://schemas.microsoft.com/office/drawing/2014/main" id="{49A2B1F5-E470-443F-931A-493EC97133F7}"/>
                </a:ext>
              </a:extLst>
            </p:cNvPr>
            <p:cNvSpPr/>
            <p:nvPr/>
          </p:nvSpPr>
          <p:spPr>
            <a:xfrm>
              <a:off x="8027888" y="3325144"/>
              <a:ext cx="285143" cy="9525"/>
            </a:xfrm>
            <a:custGeom>
              <a:avLst/>
              <a:gdLst>
                <a:gd name="connsiteX0" fmla="*/ 0 w 285143"/>
                <a:gd name="connsiteY0" fmla="*/ 0 h 0"/>
                <a:gd name="connsiteX1" fmla="*/ 289801 w 285143"/>
                <a:gd name="connsiteY1" fmla="*/ 0 h 0"/>
              </a:gdLst>
              <a:ahLst/>
              <a:cxnLst>
                <a:cxn ang="0">
                  <a:pos x="connsiteX0" y="connsiteY0"/>
                </a:cxn>
                <a:cxn ang="0">
                  <a:pos x="connsiteX1" y="connsiteY1"/>
                </a:cxn>
              </a:cxnLst>
              <a:rect l="l" t="t" r="r" b="b"/>
              <a:pathLst>
                <a:path w="285143">
                  <a:moveTo>
                    <a:pt x="0" y="0"/>
                  </a:moveTo>
                  <a:lnTo>
                    <a:pt x="289801" y="0"/>
                  </a:lnTo>
                </a:path>
              </a:pathLst>
            </a:custGeom>
            <a:ln w="2374" cap="flat">
              <a:solidFill>
                <a:srgbClr val="FFFFFF"/>
              </a:solidFill>
              <a:prstDash val="solid"/>
              <a:miter/>
            </a:ln>
          </p:spPr>
          <p:txBody>
            <a:bodyPr rtlCol="0" anchor="ctr"/>
            <a:lstStyle/>
            <a:p>
              <a:endParaRPr lang="en-US"/>
            </a:p>
          </p:txBody>
        </p:sp>
        <p:sp>
          <p:nvSpPr>
            <p:cNvPr id="448" name="Freeform 78">
              <a:extLst>
                <a:ext uri="{FF2B5EF4-FFF2-40B4-BE49-F238E27FC236}">
                  <a16:creationId xmlns:a16="http://schemas.microsoft.com/office/drawing/2014/main" id="{617661DE-64E7-4852-AC1E-EF7F599B43CA}"/>
                </a:ext>
              </a:extLst>
            </p:cNvPr>
            <p:cNvSpPr/>
            <p:nvPr/>
          </p:nvSpPr>
          <p:spPr>
            <a:xfrm>
              <a:off x="8027888" y="3361434"/>
              <a:ext cx="285143" cy="9525"/>
            </a:xfrm>
            <a:custGeom>
              <a:avLst/>
              <a:gdLst>
                <a:gd name="connsiteX0" fmla="*/ 0 w 285143"/>
                <a:gd name="connsiteY0" fmla="*/ 0 h 0"/>
                <a:gd name="connsiteX1" fmla="*/ 289801 w 285143"/>
                <a:gd name="connsiteY1" fmla="*/ 0 h 0"/>
              </a:gdLst>
              <a:ahLst/>
              <a:cxnLst>
                <a:cxn ang="0">
                  <a:pos x="connsiteX0" y="connsiteY0"/>
                </a:cxn>
                <a:cxn ang="0">
                  <a:pos x="connsiteX1" y="connsiteY1"/>
                </a:cxn>
              </a:cxnLst>
              <a:rect l="l" t="t" r="r" b="b"/>
              <a:pathLst>
                <a:path w="285143">
                  <a:moveTo>
                    <a:pt x="0" y="0"/>
                  </a:moveTo>
                  <a:lnTo>
                    <a:pt x="289801" y="0"/>
                  </a:lnTo>
                </a:path>
              </a:pathLst>
            </a:custGeom>
            <a:ln w="2374" cap="flat">
              <a:solidFill>
                <a:srgbClr val="FFFFFF"/>
              </a:solidFill>
              <a:prstDash val="solid"/>
              <a:miter/>
            </a:ln>
          </p:spPr>
          <p:txBody>
            <a:bodyPr rtlCol="0" anchor="ctr"/>
            <a:lstStyle/>
            <a:p>
              <a:endParaRPr lang="en-US"/>
            </a:p>
          </p:txBody>
        </p:sp>
        <p:sp>
          <p:nvSpPr>
            <p:cNvPr id="449" name="Freeform 79">
              <a:extLst>
                <a:ext uri="{FF2B5EF4-FFF2-40B4-BE49-F238E27FC236}">
                  <a16:creationId xmlns:a16="http://schemas.microsoft.com/office/drawing/2014/main" id="{43072D82-68D4-4803-BFF7-802AE466218E}"/>
                </a:ext>
              </a:extLst>
            </p:cNvPr>
            <p:cNvSpPr/>
            <p:nvPr/>
          </p:nvSpPr>
          <p:spPr>
            <a:xfrm>
              <a:off x="8027888" y="3397629"/>
              <a:ext cx="285143" cy="9525"/>
            </a:xfrm>
            <a:custGeom>
              <a:avLst/>
              <a:gdLst>
                <a:gd name="connsiteX0" fmla="*/ 0 w 285143"/>
                <a:gd name="connsiteY0" fmla="*/ 0 h 0"/>
                <a:gd name="connsiteX1" fmla="*/ 289801 w 285143"/>
                <a:gd name="connsiteY1" fmla="*/ 0 h 0"/>
              </a:gdLst>
              <a:ahLst/>
              <a:cxnLst>
                <a:cxn ang="0">
                  <a:pos x="connsiteX0" y="connsiteY0"/>
                </a:cxn>
                <a:cxn ang="0">
                  <a:pos x="connsiteX1" y="connsiteY1"/>
                </a:cxn>
              </a:cxnLst>
              <a:rect l="l" t="t" r="r" b="b"/>
              <a:pathLst>
                <a:path w="285143">
                  <a:moveTo>
                    <a:pt x="0" y="0"/>
                  </a:moveTo>
                  <a:lnTo>
                    <a:pt x="289801" y="0"/>
                  </a:lnTo>
                </a:path>
              </a:pathLst>
            </a:custGeom>
            <a:ln w="2374" cap="flat">
              <a:solidFill>
                <a:srgbClr val="FFFFFF"/>
              </a:solidFill>
              <a:prstDash val="solid"/>
              <a:miter/>
            </a:ln>
          </p:spPr>
          <p:txBody>
            <a:bodyPr rtlCol="0" anchor="ctr"/>
            <a:lstStyle/>
            <a:p>
              <a:endParaRPr lang="en-US"/>
            </a:p>
          </p:txBody>
        </p:sp>
        <p:sp>
          <p:nvSpPr>
            <p:cNvPr id="450" name="Freeform 80">
              <a:extLst>
                <a:ext uri="{FF2B5EF4-FFF2-40B4-BE49-F238E27FC236}">
                  <a16:creationId xmlns:a16="http://schemas.microsoft.com/office/drawing/2014/main" id="{54DFCD3F-19D7-44C3-B21A-77A3339F1573}"/>
                </a:ext>
              </a:extLst>
            </p:cNvPr>
            <p:cNvSpPr/>
            <p:nvPr/>
          </p:nvSpPr>
          <p:spPr>
            <a:xfrm>
              <a:off x="8027888" y="3433920"/>
              <a:ext cx="285143" cy="9525"/>
            </a:xfrm>
            <a:custGeom>
              <a:avLst/>
              <a:gdLst>
                <a:gd name="connsiteX0" fmla="*/ 0 w 285143"/>
                <a:gd name="connsiteY0" fmla="*/ 0 h 0"/>
                <a:gd name="connsiteX1" fmla="*/ 289801 w 285143"/>
                <a:gd name="connsiteY1" fmla="*/ 0 h 0"/>
              </a:gdLst>
              <a:ahLst/>
              <a:cxnLst>
                <a:cxn ang="0">
                  <a:pos x="connsiteX0" y="connsiteY0"/>
                </a:cxn>
                <a:cxn ang="0">
                  <a:pos x="connsiteX1" y="connsiteY1"/>
                </a:cxn>
              </a:cxnLst>
              <a:rect l="l" t="t" r="r" b="b"/>
              <a:pathLst>
                <a:path w="285143">
                  <a:moveTo>
                    <a:pt x="0" y="0"/>
                  </a:moveTo>
                  <a:lnTo>
                    <a:pt x="289801" y="0"/>
                  </a:lnTo>
                </a:path>
              </a:pathLst>
            </a:custGeom>
            <a:ln w="2374" cap="flat">
              <a:solidFill>
                <a:srgbClr val="FFFFFF"/>
              </a:solidFill>
              <a:prstDash val="solid"/>
              <a:miter/>
            </a:ln>
          </p:spPr>
          <p:txBody>
            <a:bodyPr rtlCol="0" anchor="ctr"/>
            <a:lstStyle/>
            <a:p>
              <a:endParaRPr lang="en-US"/>
            </a:p>
          </p:txBody>
        </p:sp>
        <p:sp>
          <p:nvSpPr>
            <p:cNvPr id="451" name="Freeform 81">
              <a:extLst>
                <a:ext uri="{FF2B5EF4-FFF2-40B4-BE49-F238E27FC236}">
                  <a16:creationId xmlns:a16="http://schemas.microsoft.com/office/drawing/2014/main" id="{F09EC0AE-2400-4AC2-BED5-A8639DE1CD12}"/>
                </a:ext>
              </a:extLst>
            </p:cNvPr>
            <p:cNvSpPr/>
            <p:nvPr/>
          </p:nvSpPr>
          <p:spPr>
            <a:xfrm>
              <a:off x="8027888" y="3470115"/>
              <a:ext cx="285143" cy="9525"/>
            </a:xfrm>
            <a:custGeom>
              <a:avLst/>
              <a:gdLst>
                <a:gd name="connsiteX0" fmla="*/ 0 w 285143"/>
                <a:gd name="connsiteY0" fmla="*/ 0 h 0"/>
                <a:gd name="connsiteX1" fmla="*/ 289801 w 285143"/>
                <a:gd name="connsiteY1" fmla="*/ 0 h 0"/>
              </a:gdLst>
              <a:ahLst/>
              <a:cxnLst>
                <a:cxn ang="0">
                  <a:pos x="connsiteX0" y="connsiteY0"/>
                </a:cxn>
                <a:cxn ang="0">
                  <a:pos x="connsiteX1" y="connsiteY1"/>
                </a:cxn>
              </a:cxnLst>
              <a:rect l="l" t="t" r="r" b="b"/>
              <a:pathLst>
                <a:path w="285143">
                  <a:moveTo>
                    <a:pt x="0" y="0"/>
                  </a:moveTo>
                  <a:lnTo>
                    <a:pt x="289801" y="0"/>
                  </a:lnTo>
                </a:path>
              </a:pathLst>
            </a:custGeom>
            <a:ln w="2374" cap="flat">
              <a:solidFill>
                <a:srgbClr val="FFFFFF"/>
              </a:solidFill>
              <a:prstDash val="solid"/>
              <a:miter/>
            </a:ln>
          </p:spPr>
          <p:txBody>
            <a:bodyPr rtlCol="0" anchor="ctr"/>
            <a:lstStyle/>
            <a:p>
              <a:endParaRPr lang="en-US"/>
            </a:p>
          </p:txBody>
        </p:sp>
        <p:sp>
          <p:nvSpPr>
            <p:cNvPr id="452" name="Freeform 82">
              <a:extLst>
                <a:ext uri="{FF2B5EF4-FFF2-40B4-BE49-F238E27FC236}">
                  <a16:creationId xmlns:a16="http://schemas.microsoft.com/office/drawing/2014/main" id="{1B86C850-04E0-4FAC-A914-8D79A3310DD6}"/>
                </a:ext>
              </a:extLst>
            </p:cNvPr>
            <p:cNvSpPr/>
            <p:nvPr/>
          </p:nvSpPr>
          <p:spPr>
            <a:xfrm>
              <a:off x="6894253" y="2887851"/>
              <a:ext cx="313658" cy="723900"/>
            </a:xfrm>
            <a:custGeom>
              <a:avLst/>
              <a:gdLst>
                <a:gd name="connsiteX0" fmla="*/ 0 w 313657"/>
                <a:gd name="connsiteY0" fmla="*/ 0 h 723900"/>
                <a:gd name="connsiteX1" fmla="*/ 321642 w 313657"/>
                <a:gd name="connsiteY1" fmla="*/ 0 h 723900"/>
                <a:gd name="connsiteX2" fmla="*/ 321642 w 313657"/>
                <a:gd name="connsiteY2" fmla="*/ 731806 h 723900"/>
                <a:gd name="connsiteX3" fmla="*/ 0 w 313657"/>
                <a:gd name="connsiteY3" fmla="*/ 731806 h 723900"/>
              </a:gdLst>
              <a:ahLst/>
              <a:cxnLst>
                <a:cxn ang="0">
                  <a:pos x="connsiteX0" y="connsiteY0"/>
                </a:cxn>
                <a:cxn ang="0">
                  <a:pos x="connsiteX1" y="connsiteY1"/>
                </a:cxn>
                <a:cxn ang="0">
                  <a:pos x="connsiteX2" y="connsiteY2"/>
                </a:cxn>
                <a:cxn ang="0">
                  <a:pos x="connsiteX3" y="connsiteY3"/>
                </a:cxn>
              </a:cxnLst>
              <a:rect l="l" t="t" r="r" b="b"/>
              <a:pathLst>
                <a:path w="313657" h="723900">
                  <a:moveTo>
                    <a:pt x="0" y="0"/>
                  </a:moveTo>
                  <a:lnTo>
                    <a:pt x="321642" y="0"/>
                  </a:lnTo>
                  <a:lnTo>
                    <a:pt x="321642" y="731806"/>
                  </a:lnTo>
                  <a:lnTo>
                    <a:pt x="0" y="731806"/>
                  </a:lnTo>
                  <a:close/>
                </a:path>
              </a:pathLst>
            </a:custGeom>
            <a:solidFill>
              <a:schemeClr val="accent1">
                <a:lumMod val="60000"/>
                <a:lumOff val="40000"/>
              </a:schemeClr>
            </a:solidFill>
            <a:ln w="9495" cap="flat">
              <a:noFill/>
              <a:prstDash val="solid"/>
              <a:miter/>
            </a:ln>
          </p:spPr>
          <p:txBody>
            <a:bodyPr rtlCol="0" anchor="ctr"/>
            <a:lstStyle/>
            <a:p>
              <a:endParaRPr lang="en-US"/>
            </a:p>
          </p:txBody>
        </p:sp>
        <p:sp>
          <p:nvSpPr>
            <p:cNvPr id="453" name="Freeform 83">
              <a:extLst>
                <a:ext uri="{FF2B5EF4-FFF2-40B4-BE49-F238E27FC236}">
                  <a16:creationId xmlns:a16="http://schemas.microsoft.com/office/drawing/2014/main" id="{4B0D8978-BFDB-44B9-BA3B-2A97DE7DB69A}"/>
                </a:ext>
              </a:extLst>
            </p:cNvPr>
            <p:cNvSpPr/>
            <p:nvPr/>
          </p:nvSpPr>
          <p:spPr>
            <a:xfrm>
              <a:off x="6930466" y="2922141"/>
              <a:ext cx="247124" cy="247650"/>
            </a:xfrm>
            <a:custGeom>
              <a:avLst/>
              <a:gdLst>
                <a:gd name="connsiteX0" fmla="*/ 0 w 247124"/>
                <a:gd name="connsiteY0" fmla="*/ 0 h 247650"/>
                <a:gd name="connsiteX1" fmla="*/ 249215 w 247124"/>
                <a:gd name="connsiteY1" fmla="*/ 0 h 247650"/>
                <a:gd name="connsiteX2" fmla="*/ 249215 w 247124"/>
                <a:gd name="connsiteY2" fmla="*/ 249746 h 247650"/>
                <a:gd name="connsiteX3" fmla="*/ 0 w 247124"/>
                <a:gd name="connsiteY3" fmla="*/ 249746 h 247650"/>
              </a:gdLst>
              <a:ahLst/>
              <a:cxnLst>
                <a:cxn ang="0">
                  <a:pos x="connsiteX0" y="connsiteY0"/>
                </a:cxn>
                <a:cxn ang="0">
                  <a:pos x="connsiteX1" y="connsiteY1"/>
                </a:cxn>
                <a:cxn ang="0">
                  <a:pos x="connsiteX2" y="connsiteY2"/>
                </a:cxn>
                <a:cxn ang="0">
                  <a:pos x="connsiteX3" y="connsiteY3"/>
                </a:cxn>
              </a:cxnLst>
              <a:rect l="l" t="t" r="r" b="b"/>
              <a:pathLst>
                <a:path w="247124" h="247650">
                  <a:moveTo>
                    <a:pt x="0" y="0"/>
                  </a:moveTo>
                  <a:lnTo>
                    <a:pt x="249215" y="0"/>
                  </a:lnTo>
                  <a:lnTo>
                    <a:pt x="249215" y="249746"/>
                  </a:lnTo>
                  <a:lnTo>
                    <a:pt x="0" y="249746"/>
                  </a:lnTo>
                  <a:close/>
                </a:path>
              </a:pathLst>
            </a:custGeom>
            <a:noFill/>
            <a:ln w="2374" cap="flat">
              <a:solidFill>
                <a:srgbClr val="FFFFFF"/>
              </a:solidFill>
              <a:prstDash val="solid"/>
              <a:miter/>
            </a:ln>
          </p:spPr>
          <p:txBody>
            <a:bodyPr rtlCol="0" anchor="ctr"/>
            <a:lstStyle/>
            <a:p>
              <a:endParaRPr lang="en-US"/>
            </a:p>
          </p:txBody>
        </p:sp>
        <p:sp>
          <p:nvSpPr>
            <p:cNvPr id="454" name="Freeform 84">
              <a:extLst>
                <a:ext uri="{FF2B5EF4-FFF2-40B4-BE49-F238E27FC236}">
                  <a16:creationId xmlns:a16="http://schemas.microsoft.com/office/drawing/2014/main" id="{EE14640F-6573-42EF-8F3D-1406FE0DB86B}"/>
                </a:ext>
              </a:extLst>
            </p:cNvPr>
            <p:cNvSpPr/>
            <p:nvPr/>
          </p:nvSpPr>
          <p:spPr>
            <a:xfrm>
              <a:off x="6930466" y="2922141"/>
              <a:ext cx="247124" cy="247650"/>
            </a:xfrm>
            <a:custGeom>
              <a:avLst/>
              <a:gdLst>
                <a:gd name="connsiteX0" fmla="*/ 0 w 247124"/>
                <a:gd name="connsiteY0" fmla="*/ 0 h 247650"/>
                <a:gd name="connsiteX1" fmla="*/ 249215 w 247124"/>
                <a:gd name="connsiteY1" fmla="*/ 249746 h 247650"/>
              </a:gdLst>
              <a:ahLst/>
              <a:cxnLst>
                <a:cxn ang="0">
                  <a:pos x="connsiteX0" y="connsiteY0"/>
                </a:cxn>
                <a:cxn ang="0">
                  <a:pos x="connsiteX1" y="connsiteY1"/>
                </a:cxn>
              </a:cxnLst>
              <a:rect l="l" t="t" r="r" b="b"/>
              <a:pathLst>
                <a:path w="247124" h="247650">
                  <a:moveTo>
                    <a:pt x="0" y="0"/>
                  </a:moveTo>
                  <a:lnTo>
                    <a:pt x="249215" y="249746"/>
                  </a:lnTo>
                </a:path>
              </a:pathLst>
            </a:custGeom>
            <a:ln w="2374" cap="flat">
              <a:solidFill>
                <a:srgbClr val="FFFFFF"/>
              </a:solidFill>
              <a:prstDash val="solid"/>
              <a:miter/>
            </a:ln>
          </p:spPr>
          <p:txBody>
            <a:bodyPr rtlCol="0" anchor="ctr"/>
            <a:lstStyle/>
            <a:p>
              <a:endParaRPr lang="en-US"/>
            </a:p>
          </p:txBody>
        </p:sp>
        <p:sp>
          <p:nvSpPr>
            <p:cNvPr id="455" name="Freeform 85">
              <a:extLst>
                <a:ext uri="{FF2B5EF4-FFF2-40B4-BE49-F238E27FC236}">
                  <a16:creationId xmlns:a16="http://schemas.microsoft.com/office/drawing/2014/main" id="{AB270AD7-8959-4C9D-BF30-7E6B577F5302}"/>
                </a:ext>
              </a:extLst>
            </p:cNvPr>
            <p:cNvSpPr/>
            <p:nvPr/>
          </p:nvSpPr>
          <p:spPr>
            <a:xfrm>
              <a:off x="6930466" y="2922141"/>
              <a:ext cx="247124" cy="247650"/>
            </a:xfrm>
            <a:custGeom>
              <a:avLst/>
              <a:gdLst>
                <a:gd name="connsiteX0" fmla="*/ 249215 w 247124"/>
                <a:gd name="connsiteY0" fmla="*/ 0 h 247650"/>
                <a:gd name="connsiteX1" fmla="*/ 0 w 247124"/>
                <a:gd name="connsiteY1" fmla="*/ 249746 h 247650"/>
              </a:gdLst>
              <a:ahLst/>
              <a:cxnLst>
                <a:cxn ang="0">
                  <a:pos x="connsiteX0" y="connsiteY0"/>
                </a:cxn>
                <a:cxn ang="0">
                  <a:pos x="connsiteX1" y="connsiteY1"/>
                </a:cxn>
              </a:cxnLst>
              <a:rect l="l" t="t" r="r" b="b"/>
              <a:pathLst>
                <a:path w="247124" h="247650">
                  <a:moveTo>
                    <a:pt x="249215" y="0"/>
                  </a:moveTo>
                  <a:lnTo>
                    <a:pt x="0" y="249746"/>
                  </a:lnTo>
                </a:path>
              </a:pathLst>
            </a:custGeom>
            <a:ln w="2374" cap="flat">
              <a:solidFill>
                <a:srgbClr val="FFFFFF"/>
              </a:solidFill>
              <a:prstDash val="solid"/>
              <a:miter/>
            </a:ln>
          </p:spPr>
          <p:txBody>
            <a:bodyPr rtlCol="0" anchor="ctr"/>
            <a:lstStyle/>
            <a:p>
              <a:endParaRPr lang="en-US"/>
            </a:p>
          </p:txBody>
        </p:sp>
        <p:sp>
          <p:nvSpPr>
            <p:cNvPr id="456" name="Freeform 86">
              <a:extLst>
                <a:ext uri="{FF2B5EF4-FFF2-40B4-BE49-F238E27FC236}">
                  <a16:creationId xmlns:a16="http://schemas.microsoft.com/office/drawing/2014/main" id="{207E9758-8C06-4143-99FD-2DB352D9957A}"/>
                </a:ext>
              </a:extLst>
            </p:cNvPr>
            <p:cNvSpPr/>
            <p:nvPr/>
          </p:nvSpPr>
          <p:spPr>
            <a:xfrm>
              <a:off x="7280907" y="3416775"/>
              <a:ext cx="589296" cy="9525"/>
            </a:xfrm>
            <a:custGeom>
              <a:avLst/>
              <a:gdLst>
                <a:gd name="connsiteX0" fmla="*/ 592053 w 589296"/>
                <a:gd name="connsiteY0" fmla="*/ 13144 h 9525"/>
                <a:gd name="connsiteX1" fmla="*/ 6558 w 589296"/>
                <a:gd name="connsiteY1" fmla="*/ 13144 h 9525"/>
                <a:gd name="connsiteX2" fmla="*/ 0 w 589296"/>
                <a:gd name="connsiteY2" fmla="*/ 6572 h 9525"/>
                <a:gd name="connsiteX3" fmla="*/ 0 w 589296"/>
                <a:gd name="connsiteY3" fmla="*/ 6572 h 9525"/>
                <a:gd name="connsiteX4" fmla="*/ 6558 w 589296"/>
                <a:gd name="connsiteY4" fmla="*/ 0 h 9525"/>
                <a:gd name="connsiteX5" fmla="*/ 592053 w 589296"/>
                <a:gd name="connsiteY5" fmla="*/ 0 h 9525"/>
                <a:gd name="connsiteX6" fmla="*/ 598611 w 589296"/>
                <a:gd name="connsiteY6" fmla="*/ 6572 h 9525"/>
                <a:gd name="connsiteX7" fmla="*/ 598611 w 589296"/>
                <a:gd name="connsiteY7" fmla="*/ 6572 h 9525"/>
                <a:gd name="connsiteX8" fmla="*/ 592053 w 589296"/>
                <a:gd name="connsiteY8" fmla="*/ 13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96" h="9525">
                  <a:moveTo>
                    <a:pt x="592053" y="13144"/>
                  </a:moveTo>
                  <a:lnTo>
                    <a:pt x="6558" y="13144"/>
                  </a:lnTo>
                  <a:cubicBezTo>
                    <a:pt x="2936" y="13144"/>
                    <a:pt x="0" y="10202"/>
                    <a:pt x="0" y="6572"/>
                  </a:cubicBezTo>
                  <a:lnTo>
                    <a:pt x="0" y="6572"/>
                  </a:lnTo>
                  <a:cubicBezTo>
                    <a:pt x="0" y="2943"/>
                    <a:pt x="2936" y="0"/>
                    <a:pt x="6558" y="0"/>
                  </a:cubicBezTo>
                  <a:lnTo>
                    <a:pt x="592053" y="0"/>
                  </a:lnTo>
                  <a:cubicBezTo>
                    <a:pt x="595675" y="0"/>
                    <a:pt x="598611" y="2942"/>
                    <a:pt x="598611" y="6572"/>
                  </a:cubicBezTo>
                  <a:lnTo>
                    <a:pt x="598611" y="6572"/>
                  </a:lnTo>
                  <a:cubicBezTo>
                    <a:pt x="598611" y="10202"/>
                    <a:pt x="595675" y="13145"/>
                    <a:pt x="592053" y="13145"/>
                  </a:cubicBezTo>
                  <a:close/>
                </a:path>
              </a:pathLst>
            </a:custGeom>
            <a:solidFill>
              <a:srgbClr val="D7DEFA"/>
            </a:solidFill>
            <a:ln w="9495" cap="flat">
              <a:noFill/>
              <a:prstDash val="solid"/>
              <a:miter/>
            </a:ln>
          </p:spPr>
          <p:txBody>
            <a:bodyPr rtlCol="0" anchor="ctr"/>
            <a:lstStyle/>
            <a:p>
              <a:endParaRPr lang="en-US"/>
            </a:p>
          </p:txBody>
        </p:sp>
        <p:sp>
          <p:nvSpPr>
            <p:cNvPr id="457" name="Freeform 87">
              <a:extLst>
                <a:ext uri="{FF2B5EF4-FFF2-40B4-BE49-F238E27FC236}">
                  <a16:creationId xmlns:a16="http://schemas.microsoft.com/office/drawing/2014/main" id="{E504A73A-4236-4B52-92A9-46C5A1263A6E}"/>
                </a:ext>
              </a:extLst>
            </p:cNvPr>
            <p:cNvSpPr/>
            <p:nvPr/>
          </p:nvSpPr>
          <p:spPr>
            <a:xfrm>
              <a:off x="7280907" y="3455636"/>
              <a:ext cx="589296" cy="9525"/>
            </a:xfrm>
            <a:custGeom>
              <a:avLst/>
              <a:gdLst>
                <a:gd name="connsiteX0" fmla="*/ 592053 w 589296"/>
                <a:gd name="connsiteY0" fmla="*/ 13145 h 9525"/>
                <a:gd name="connsiteX1" fmla="*/ 6558 w 589296"/>
                <a:gd name="connsiteY1" fmla="*/ 13145 h 9525"/>
                <a:gd name="connsiteX2" fmla="*/ 0 w 589296"/>
                <a:gd name="connsiteY2" fmla="*/ 6572 h 9525"/>
                <a:gd name="connsiteX3" fmla="*/ 0 w 589296"/>
                <a:gd name="connsiteY3" fmla="*/ 6572 h 9525"/>
                <a:gd name="connsiteX4" fmla="*/ 6558 w 589296"/>
                <a:gd name="connsiteY4" fmla="*/ 0 h 9525"/>
                <a:gd name="connsiteX5" fmla="*/ 592053 w 589296"/>
                <a:gd name="connsiteY5" fmla="*/ 0 h 9525"/>
                <a:gd name="connsiteX6" fmla="*/ 598611 w 589296"/>
                <a:gd name="connsiteY6" fmla="*/ 6572 h 9525"/>
                <a:gd name="connsiteX7" fmla="*/ 598611 w 589296"/>
                <a:gd name="connsiteY7" fmla="*/ 6572 h 9525"/>
                <a:gd name="connsiteX8" fmla="*/ 592053 w 589296"/>
                <a:gd name="connsiteY8" fmla="*/ 13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96" h="9525">
                  <a:moveTo>
                    <a:pt x="592053" y="13145"/>
                  </a:moveTo>
                  <a:lnTo>
                    <a:pt x="6558" y="13145"/>
                  </a:lnTo>
                  <a:cubicBezTo>
                    <a:pt x="2936" y="13145"/>
                    <a:pt x="0" y="10202"/>
                    <a:pt x="0" y="6572"/>
                  </a:cubicBezTo>
                  <a:lnTo>
                    <a:pt x="0" y="6572"/>
                  </a:lnTo>
                  <a:cubicBezTo>
                    <a:pt x="0" y="2943"/>
                    <a:pt x="2936" y="0"/>
                    <a:pt x="6558" y="0"/>
                  </a:cubicBezTo>
                  <a:lnTo>
                    <a:pt x="592053" y="0"/>
                  </a:lnTo>
                  <a:cubicBezTo>
                    <a:pt x="595675" y="0"/>
                    <a:pt x="598611" y="2943"/>
                    <a:pt x="598611" y="6572"/>
                  </a:cubicBezTo>
                  <a:lnTo>
                    <a:pt x="598611" y="6572"/>
                  </a:lnTo>
                  <a:cubicBezTo>
                    <a:pt x="598611" y="10202"/>
                    <a:pt x="595675" y="13145"/>
                    <a:pt x="592053" y="13145"/>
                  </a:cubicBezTo>
                  <a:close/>
                </a:path>
              </a:pathLst>
            </a:custGeom>
            <a:solidFill>
              <a:srgbClr val="D7DEFA"/>
            </a:solidFill>
            <a:ln w="9495" cap="flat">
              <a:noFill/>
              <a:prstDash val="solid"/>
              <a:miter/>
            </a:ln>
          </p:spPr>
          <p:txBody>
            <a:bodyPr rtlCol="0" anchor="ctr"/>
            <a:lstStyle/>
            <a:p>
              <a:endParaRPr lang="en-US"/>
            </a:p>
          </p:txBody>
        </p:sp>
        <p:sp>
          <p:nvSpPr>
            <p:cNvPr id="458" name="Freeform 88">
              <a:extLst>
                <a:ext uri="{FF2B5EF4-FFF2-40B4-BE49-F238E27FC236}">
                  <a16:creationId xmlns:a16="http://schemas.microsoft.com/office/drawing/2014/main" id="{A99E5305-1DB3-4BAA-B0F4-1EAE823CB8D7}"/>
                </a:ext>
              </a:extLst>
            </p:cNvPr>
            <p:cNvSpPr/>
            <p:nvPr/>
          </p:nvSpPr>
          <p:spPr>
            <a:xfrm>
              <a:off x="7280907" y="3494689"/>
              <a:ext cx="589296" cy="9525"/>
            </a:xfrm>
            <a:custGeom>
              <a:avLst/>
              <a:gdLst>
                <a:gd name="connsiteX0" fmla="*/ 592053 w 589296"/>
                <a:gd name="connsiteY0" fmla="*/ 13145 h 9525"/>
                <a:gd name="connsiteX1" fmla="*/ 6558 w 589296"/>
                <a:gd name="connsiteY1" fmla="*/ 13145 h 9525"/>
                <a:gd name="connsiteX2" fmla="*/ 0 w 589296"/>
                <a:gd name="connsiteY2" fmla="*/ 6572 h 9525"/>
                <a:gd name="connsiteX3" fmla="*/ 0 w 589296"/>
                <a:gd name="connsiteY3" fmla="*/ 6572 h 9525"/>
                <a:gd name="connsiteX4" fmla="*/ 6558 w 589296"/>
                <a:gd name="connsiteY4" fmla="*/ 0 h 9525"/>
                <a:gd name="connsiteX5" fmla="*/ 592053 w 589296"/>
                <a:gd name="connsiteY5" fmla="*/ 0 h 9525"/>
                <a:gd name="connsiteX6" fmla="*/ 598611 w 589296"/>
                <a:gd name="connsiteY6" fmla="*/ 6572 h 9525"/>
                <a:gd name="connsiteX7" fmla="*/ 598611 w 589296"/>
                <a:gd name="connsiteY7" fmla="*/ 6572 h 9525"/>
                <a:gd name="connsiteX8" fmla="*/ 592053 w 589296"/>
                <a:gd name="connsiteY8" fmla="*/ 13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296" h="9525">
                  <a:moveTo>
                    <a:pt x="592053" y="13145"/>
                  </a:moveTo>
                  <a:lnTo>
                    <a:pt x="6558" y="13145"/>
                  </a:lnTo>
                  <a:cubicBezTo>
                    <a:pt x="2936" y="13145"/>
                    <a:pt x="0" y="10202"/>
                    <a:pt x="0" y="6572"/>
                  </a:cubicBezTo>
                  <a:lnTo>
                    <a:pt x="0" y="6572"/>
                  </a:lnTo>
                  <a:cubicBezTo>
                    <a:pt x="0" y="2943"/>
                    <a:pt x="2936" y="0"/>
                    <a:pt x="6558" y="0"/>
                  </a:cubicBezTo>
                  <a:lnTo>
                    <a:pt x="592053" y="0"/>
                  </a:lnTo>
                  <a:cubicBezTo>
                    <a:pt x="595675" y="0"/>
                    <a:pt x="598611" y="2943"/>
                    <a:pt x="598611" y="6572"/>
                  </a:cubicBezTo>
                  <a:lnTo>
                    <a:pt x="598611" y="6572"/>
                  </a:lnTo>
                  <a:cubicBezTo>
                    <a:pt x="598611" y="10202"/>
                    <a:pt x="595675" y="13145"/>
                    <a:pt x="592053" y="13145"/>
                  </a:cubicBezTo>
                  <a:close/>
                </a:path>
              </a:pathLst>
            </a:custGeom>
            <a:solidFill>
              <a:srgbClr val="D7DEFA"/>
            </a:solidFill>
            <a:ln w="9495" cap="flat">
              <a:noFill/>
              <a:prstDash val="solid"/>
              <a:miter/>
            </a:ln>
          </p:spPr>
          <p:txBody>
            <a:bodyPr rtlCol="0" anchor="ctr"/>
            <a:lstStyle/>
            <a:p>
              <a:endParaRPr lang="en-US"/>
            </a:p>
          </p:txBody>
        </p:sp>
        <p:sp>
          <p:nvSpPr>
            <p:cNvPr id="459" name="Freeform 89">
              <a:extLst>
                <a:ext uri="{FF2B5EF4-FFF2-40B4-BE49-F238E27FC236}">
                  <a16:creationId xmlns:a16="http://schemas.microsoft.com/office/drawing/2014/main" id="{DC89FA31-A5A0-4D18-8C29-E7CA554C5B24}"/>
                </a:ext>
              </a:extLst>
            </p:cNvPr>
            <p:cNvSpPr/>
            <p:nvPr/>
          </p:nvSpPr>
          <p:spPr>
            <a:xfrm>
              <a:off x="7294119" y="2903377"/>
              <a:ext cx="589296" cy="466725"/>
            </a:xfrm>
            <a:custGeom>
              <a:avLst/>
              <a:gdLst>
                <a:gd name="connsiteX0" fmla="*/ 561542 w 589296"/>
                <a:gd name="connsiteY0" fmla="*/ 0 h 466725"/>
                <a:gd name="connsiteX1" fmla="*/ 597280 w 589296"/>
                <a:gd name="connsiteY1" fmla="*/ 35814 h 466725"/>
                <a:gd name="connsiteX2" fmla="*/ 597280 w 589296"/>
                <a:gd name="connsiteY2" fmla="*/ 438912 h 466725"/>
                <a:gd name="connsiteX3" fmla="*/ 561542 w 589296"/>
                <a:gd name="connsiteY3" fmla="*/ 474726 h 466725"/>
                <a:gd name="connsiteX4" fmla="*/ 35738 w 589296"/>
                <a:gd name="connsiteY4" fmla="*/ 474726 h 466725"/>
                <a:gd name="connsiteX5" fmla="*/ 0 w 589296"/>
                <a:gd name="connsiteY5" fmla="*/ 438912 h 466725"/>
                <a:gd name="connsiteX6" fmla="*/ 0 w 589296"/>
                <a:gd name="connsiteY6" fmla="*/ 35814 h 466725"/>
                <a:gd name="connsiteX7" fmla="*/ 35738 w 589296"/>
                <a:gd name="connsiteY7" fmla="*/ 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296" h="466725">
                  <a:moveTo>
                    <a:pt x="561542" y="0"/>
                  </a:moveTo>
                  <a:cubicBezTo>
                    <a:pt x="581280" y="0"/>
                    <a:pt x="597280" y="16034"/>
                    <a:pt x="597280" y="35814"/>
                  </a:cubicBezTo>
                  <a:lnTo>
                    <a:pt x="597280" y="438912"/>
                  </a:lnTo>
                  <a:cubicBezTo>
                    <a:pt x="597280" y="458692"/>
                    <a:pt x="581280" y="474726"/>
                    <a:pt x="561542" y="474726"/>
                  </a:cubicBezTo>
                  <a:lnTo>
                    <a:pt x="35738" y="474726"/>
                  </a:lnTo>
                  <a:cubicBezTo>
                    <a:pt x="16000" y="474726"/>
                    <a:pt x="0" y="458692"/>
                    <a:pt x="0" y="438912"/>
                  </a:cubicBezTo>
                  <a:lnTo>
                    <a:pt x="0" y="35814"/>
                  </a:lnTo>
                  <a:cubicBezTo>
                    <a:pt x="0" y="16034"/>
                    <a:pt x="16000" y="0"/>
                    <a:pt x="35738" y="0"/>
                  </a:cubicBezTo>
                  <a:close/>
                </a:path>
              </a:pathLst>
            </a:custGeom>
            <a:solidFill>
              <a:srgbClr val="C5C5C5">
                <a:alpha val="46000"/>
              </a:srgbClr>
            </a:solidFill>
            <a:ln w="9495" cap="flat">
              <a:noFill/>
              <a:prstDash val="solid"/>
              <a:miter/>
            </a:ln>
          </p:spPr>
          <p:txBody>
            <a:bodyPr rtlCol="0" anchor="ctr"/>
            <a:lstStyle/>
            <a:p>
              <a:endParaRPr lang="en-US"/>
            </a:p>
          </p:txBody>
        </p:sp>
        <p:sp>
          <p:nvSpPr>
            <p:cNvPr id="460" name="Freeform 90">
              <a:extLst>
                <a:ext uri="{FF2B5EF4-FFF2-40B4-BE49-F238E27FC236}">
                  <a16:creationId xmlns:a16="http://schemas.microsoft.com/office/drawing/2014/main" id="{0FBD2107-64F3-431C-AD49-2F9820959EB0}"/>
                </a:ext>
              </a:extLst>
            </p:cNvPr>
            <p:cNvSpPr/>
            <p:nvPr/>
          </p:nvSpPr>
          <p:spPr>
            <a:xfrm>
              <a:off x="7281573" y="2887851"/>
              <a:ext cx="589296" cy="466725"/>
            </a:xfrm>
            <a:custGeom>
              <a:avLst/>
              <a:gdLst>
                <a:gd name="connsiteX0" fmla="*/ 561542 w 589296"/>
                <a:gd name="connsiteY0" fmla="*/ 0 h 466725"/>
                <a:gd name="connsiteX1" fmla="*/ 597280 w 589296"/>
                <a:gd name="connsiteY1" fmla="*/ 35814 h 466725"/>
                <a:gd name="connsiteX2" fmla="*/ 597280 w 589296"/>
                <a:gd name="connsiteY2" fmla="*/ 438912 h 466725"/>
                <a:gd name="connsiteX3" fmla="*/ 561542 w 589296"/>
                <a:gd name="connsiteY3" fmla="*/ 474726 h 466725"/>
                <a:gd name="connsiteX4" fmla="*/ 35738 w 589296"/>
                <a:gd name="connsiteY4" fmla="*/ 474726 h 466725"/>
                <a:gd name="connsiteX5" fmla="*/ 0 w 589296"/>
                <a:gd name="connsiteY5" fmla="*/ 438912 h 466725"/>
                <a:gd name="connsiteX6" fmla="*/ 0 w 589296"/>
                <a:gd name="connsiteY6" fmla="*/ 35814 h 466725"/>
                <a:gd name="connsiteX7" fmla="*/ 35738 w 589296"/>
                <a:gd name="connsiteY7" fmla="*/ 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296" h="466725">
                  <a:moveTo>
                    <a:pt x="561542" y="0"/>
                  </a:moveTo>
                  <a:cubicBezTo>
                    <a:pt x="581280" y="0"/>
                    <a:pt x="597280" y="16035"/>
                    <a:pt x="597280" y="35814"/>
                  </a:cubicBezTo>
                  <a:lnTo>
                    <a:pt x="597280" y="438912"/>
                  </a:lnTo>
                  <a:cubicBezTo>
                    <a:pt x="597280" y="458692"/>
                    <a:pt x="581280" y="474726"/>
                    <a:pt x="561542" y="474726"/>
                  </a:cubicBezTo>
                  <a:lnTo>
                    <a:pt x="35738" y="474726"/>
                  </a:lnTo>
                  <a:cubicBezTo>
                    <a:pt x="16000" y="474726"/>
                    <a:pt x="0" y="458692"/>
                    <a:pt x="0" y="438912"/>
                  </a:cubicBezTo>
                  <a:lnTo>
                    <a:pt x="0" y="35814"/>
                  </a:lnTo>
                  <a:cubicBezTo>
                    <a:pt x="0" y="16035"/>
                    <a:pt x="16000" y="0"/>
                    <a:pt x="35738" y="0"/>
                  </a:cubicBezTo>
                  <a:close/>
                </a:path>
              </a:pathLst>
            </a:custGeom>
            <a:solidFill>
              <a:schemeClr val="accent1"/>
            </a:solidFill>
            <a:ln w="9495" cap="flat">
              <a:noFill/>
              <a:prstDash val="solid"/>
              <a:miter/>
            </a:ln>
          </p:spPr>
          <p:txBody>
            <a:bodyPr rtlCol="0" anchor="ctr"/>
            <a:lstStyle/>
            <a:p>
              <a:endParaRPr lang="en-US"/>
            </a:p>
          </p:txBody>
        </p:sp>
        <p:sp>
          <p:nvSpPr>
            <p:cNvPr id="461" name="Freeform 91">
              <a:extLst>
                <a:ext uri="{FF2B5EF4-FFF2-40B4-BE49-F238E27FC236}">
                  <a16:creationId xmlns:a16="http://schemas.microsoft.com/office/drawing/2014/main" id="{1809252A-FC6C-47A2-9CDC-CC297D94EA44}"/>
                </a:ext>
              </a:extLst>
            </p:cNvPr>
            <p:cNvSpPr/>
            <p:nvPr/>
          </p:nvSpPr>
          <p:spPr>
            <a:xfrm>
              <a:off x="7281573" y="3249706"/>
              <a:ext cx="589296" cy="104775"/>
            </a:xfrm>
            <a:custGeom>
              <a:avLst/>
              <a:gdLst>
                <a:gd name="connsiteX0" fmla="*/ 0 w 589296"/>
                <a:gd name="connsiteY0" fmla="*/ 0 h 104775"/>
                <a:gd name="connsiteX1" fmla="*/ 0 w 589296"/>
                <a:gd name="connsiteY1" fmla="*/ 77152 h 104775"/>
                <a:gd name="connsiteX2" fmla="*/ 35738 w 589296"/>
                <a:gd name="connsiteY2" fmla="*/ 112967 h 104775"/>
                <a:gd name="connsiteX3" fmla="*/ 561542 w 589296"/>
                <a:gd name="connsiteY3" fmla="*/ 112967 h 104775"/>
                <a:gd name="connsiteX4" fmla="*/ 597280 w 589296"/>
                <a:gd name="connsiteY4" fmla="*/ 77152 h 104775"/>
                <a:gd name="connsiteX5" fmla="*/ 597280 w 589296"/>
                <a:gd name="connsiteY5" fmla="*/ 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296" h="104775">
                  <a:moveTo>
                    <a:pt x="0" y="0"/>
                  </a:moveTo>
                  <a:lnTo>
                    <a:pt x="0" y="77152"/>
                  </a:lnTo>
                  <a:cubicBezTo>
                    <a:pt x="0" y="96932"/>
                    <a:pt x="16000" y="112967"/>
                    <a:pt x="35738" y="112967"/>
                  </a:cubicBezTo>
                  <a:lnTo>
                    <a:pt x="561542" y="112967"/>
                  </a:lnTo>
                  <a:cubicBezTo>
                    <a:pt x="581280" y="112967"/>
                    <a:pt x="597280" y="96932"/>
                    <a:pt x="597280" y="77152"/>
                  </a:cubicBezTo>
                  <a:lnTo>
                    <a:pt x="597280" y="0"/>
                  </a:lnTo>
                  <a:close/>
                </a:path>
              </a:pathLst>
            </a:custGeom>
            <a:solidFill>
              <a:srgbClr val="D7DEFA"/>
            </a:solidFill>
            <a:ln w="9495" cap="flat">
              <a:noFill/>
              <a:prstDash val="solid"/>
              <a:miter/>
            </a:ln>
          </p:spPr>
          <p:txBody>
            <a:bodyPr rtlCol="0" anchor="ctr"/>
            <a:lstStyle/>
            <a:p>
              <a:endParaRPr lang="en-US"/>
            </a:p>
          </p:txBody>
        </p:sp>
        <p:sp>
          <p:nvSpPr>
            <p:cNvPr id="462" name="Freeform 92">
              <a:extLst>
                <a:ext uri="{FF2B5EF4-FFF2-40B4-BE49-F238E27FC236}">
                  <a16:creationId xmlns:a16="http://schemas.microsoft.com/office/drawing/2014/main" id="{1F00D29B-75B3-4F0E-9F9D-196DB5BA1BFF}"/>
                </a:ext>
              </a:extLst>
            </p:cNvPr>
            <p:cNvSpPr/>
            <p:nvPr/>
          </p:nvSpPr>
          <p:spPr>
            <a:xfrm>
              <a:off x="7511208" y="2980148"/>
              <a:ext cx="152076" cy="180975"/>
            </a:xfrm>
            <a:custGeom>
              <a:avLst/>
              <a:gdLst>
                <a:gd name="connsiteX0" fmla="*/ 0 w 152076"/>
                <a:gd name="connsiteY0" fmla="*/ 0 h 180975"/>
                <a:gd name="connsiteX1" fmla="*/ 0 w 152076"/>
                <a:gd name="connsiteY1" fmla="*/ 182213 h 180975"/>
                <a:gd name="connsiteX2" fmla="*/ 161201 w 152076"/>
                <a:gd name="connsiteY2" fmla="*/ 91154 h 180975"/>
                <a:gd name="connsiteX3" fmla="*/ 0 w 152076"/>
                <a:gd name="connsiteY3" fmla="*/ 0 h 180975"/>
              </a:gdLst>
              <a:ahLst/>
              <a:cxnLst>
                <a:cxn ang="0">
                  <a:pos x="connsiteX0" y="connsiteY0"/>
                </a:cxn>
                <a:cxn ang="0">
                  <a:pos x="connsiteX1" y="connsiteY1"/>
                </a:cxn>
                <a:cxn ang="0">
                  <a:pos x="connsiteX2" y="connsiteY2"/>
                </a:cxn>
                <a:cxn ang="0">
                  <a:pos x="connsiteX3" y="connsiteY3"/>
                </a:cxn>
              </a:cxnLst>
              <a:rect l="l" t="t" r="r" b="b"/>
              <a:pathLst>
                <a:path w="152076" h="180975">
                  <a:moveTo>
                    <a:pt x="0" y="0"/>
                  </a:moveTo>
                  <a:lnTo>
                    <a:pt x="0" y="182213"/>
                  </a:lnTo>
                  <a:lnTo>
                    <a:pt x="161201" y="91154"/>
                  </a:lnTo>
                  <a:lnTo>
                    <a:pt x="0" y="0"/>
                  </a:lnTo>
                  <a:close/>
                </a:path>
              </a:pathLst>
            </a:custGeom>
            <a:noFill/>
            <a:ln w="9495" cap="flat">
              <a:solidFill>
                <a:srgbClr val="FFFFFF"/>
              </a:solidFill>
              <a:prstDash val="solid"/>
              <a:miter/>
            </a:ln>
          </p:spPr>
          <p:txBody>
            <a:bodyPr rtlCol="0" anchor="ctr"/>
            <a:lstStyle/>
            <a:p>
              <a:endParaRPr lang="en-US"/>
            </a:p>
          </p:txBody>
        </p:sp>
        <p:sp>
          <p:nvSpPr>
            <p:cNvPr id="463" name="Freeform 93">
              <a:extLst>
                <a:ext uri="{FF2B5EF4-FFF2-40B4-BE49-F238E27FC236}">
                  <a16:creationId xmlns:a16="http://schemas.microsoft.com/office/drawing/2014/main" id="{D2F5967E-EF49-4DA8-8107-968A2B0BC484}"/>
                </a:ext>
              </a:extLst>
            </p:cNvPr>
            <p:cNvSpPr/>
            <p:nvPr/>
          </p:nvSpPr>
          <p:spPr>
            <a:xfrm>
              <a:off x="7364740" y="3275043"/>
              <a:ext cx="427715" cy="19050"/>
            </a:xfrm>
            <a:custGeom>
              <a:avLst/>
              <a:gdLst>
                <a:gd name="connsiteX0" fmla="*/ 418780 w 427714"/>
                <a:gd name="connsiteY0" fmla="*/ 24955 h 19050"/>
                <a:gd name="connsiteX1" fmla="*/ 12451 w 427714"/>
                <a:gd name="connsiteY1" fmla="*/ 24955 h 19050"/>
                <a:gd name="connsiteX2" fmla="*/ 0 w 427714"/>
                <a:gd name="connsiteY2" fmla="*/ 12478 h 19050"/>
                <a:gd name="connsiteX3" fmla="*/ 0 w 427714"/>
                <a:gd name="connsiteY3" fmla="*/ 12478 h 19050"/>
                <a:gd name="connsiteX4" fmla="*/ 12451 w 427714"/>
                <a:gd name="connsiteY4" fmla="*/ 0 h 19050"/>
                <a:gd name="connsiteX5" fmla="*/ 418780 w 427714"/>
                <a:gd name="connsiteY5" fmla="*/ 0 h 19050"/>
                <a:gd name="connsiteX6" fmla="*/ 431232 w 427714"/>
                <a:gd name="connsiteY6" fmla="*/ 12478 h 19050"/>
                <a:gd name="connsiteX7" fmla="*/ 431232 w 427714"/>
                <a:gd name="connsiteY7" fmla="*/ 12478 h 19050"/>
                <a:gd name="connsiteX8" fmla="*/ 418780 w 427714"/>
                <a:gd name="connsiteY8" fmla="*/ 2495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714" h="19050">
                  <a:moveTo>
                    <a:pt x="418780" y="24955"/>
                  </a:moveTo>
                  <a:lnTo>
                    <a:pt x="12451" y="24955"/>
                  </a:lnTo>
                  <a:cubicBezTo>
                    <a:pt x="5575" y="24955"/>
                    <a:pt x="0" y="19369"/>
                    <a:pt x="0" y="12478"/>
                  </a:cubicBezTo>
                  <a:lnTo>
                    <a:pt x="0" y="12478"/>
                  </a:lnTo>
                  <a:cubicBezTo>
                    <a:pt x="0" y="5586"/>
                    <a:pt x="5575" y="0"/>
                    <a:pt x="12451" y="0"/>
                  </a:cubicBezTo>
                  <a:lnTo>
                    <a:pt x="418780" y="0"/>
                  </a:lnTo>
                  <a:cubicBezTo>
                    <a:pt x="425657" y="0"/>
                    <a:pt x="431232" y="5587"/>
                    <a:pt x="431232" y="12478"/>
                  </a:cubicBezTo>
                  <a:lnTo>
                    <a:pt x="431232" y="12478"/>
                  </a:lnTo>
                  <a:cubicBezTo>
                    <a:pt x="431232" y="19369"/>
                    <a:pt x="425657" y="24955"/>
                    <a:pt x="418780" y="24955"/>
                  </a:cubicBezTo>
                  <a:close/>
                </a:path>
              </a:pathLst>
            </a:custGeom>
            <a:noFill/>
            <a:ln w="4083" cap="flat">
              <a:solidFill>
                <a:srgbClr val="0D3CFA"/>
              </a:solidFill>
              <a:prstDash val="solid"/>
              <a:miter/>
            </a:ln>
          </p:spPr>
          <p:txBody>
            <a:bodyPr rtlCol="0" anchor="ctr"/>
            <a:lstStyle/>
            <a:p>
              <a:endParaRPr lang="en-US"/>
            </a:p>
          </p:txBody>
        </p:sp>
        <p:sp>
          <p:nvSpPr>
            <p:cNvPr id="464" name="Freeform 94">
              <a:extLst>
                <a:ext uri="{FF2B5EF4-FFF2-40B4-BE49-F238E27FC236}">
                  <a16:creationId xmlns:a16="http://schemas.microsoft.com/office/drawing/2014/main" id="{5C9246A6-F1AA-46EB-8D9A-13784EE436C8}"/>
                </a:ext>
              </a:extLst>
            </p:cNvPr>
            <p:cNvSpPr/>
            <p:nvPr/>
          </p:nvSpPr>
          <p:spPr>
            <a:xfrm>
              <a:off x="7364740" y="3318572"/>
              <a:ext cx="427715" cy="9525"/>
            </a:xfrm>
            <a:custGeom>
              <a:avLst/>
              <a:gdLst>
                <a:gd name="connsiteX0" fmla="*/ 0 w 427714"/>
                <a:gd name="connsiteY0" fmla="*/ 0 h 0"/>
                <a:gd name="connsiteX1" fmla="*/ 430947 w 427714"/>
                <a:gd name="connsiteY1" fmla="*/ 0 h 0"/>
              </a:gdLst>
              <a:ahLst/>
              <a:cxnLst>
                <a:cxn ang="0">
                  <a:pos x="connsiteX0" y="connsiteY0"/>
                </a:cxn>
                <a:cxn ang="0">
                  <a:pos x="connsiteX1" y="connsiteY1"/>
                </a:cxn>
              </a:cxnLst>
              <a:rect l="l" t="t" r="r" b="b"/>
              <a:pathLst>
                <a:path w="427714">
                  <a:moveTo>
                    <a:pt x="0" y="0"/>
                  </a:moveTo>
                  <a:lnTo>
                    <a:pt x="430947" y="0"/>
                  </a:lnTo>
                </a:path>
              </a:pathLst>
            </a:custGeom>
            <a:ln w="4083" cap="flat">
              <a:solidFill>
                <a:srgbClr val="0D3CFA"/>
              </a:solidFill>
              <a:prstDash val="solid"/>
              <a:miter/>
            </a:ln>
          </p:spPr>
          <p:txBody>
            <a:bodyPr rtlCol="0" anchor="ctr"/>
            <a:lstStyle/>
            <a:p>
              <a:endParaRPr lang="en-US"/>
            </a:p>
          </p:txBody>
        </p:sp>
        <p:sp>
          <p:nvSpPr>
            <p:cNvPr id="465" name="Freeform 95">
              <a:extLst>
                <a:ext uri="{FF2B5EF4-FFF2-40B4-BE49-F238E27FC236}">
                  <a16:creationId xmlns:a16="http://schemas.microsoft.com/office/drawing/2014/main" id="{8DF5DD0E-6717-468E-BD0F-9D0BCF8C27E7}"/>
                </a:ext>
              </a:extLst>
            </p:cNvPr>
            <p:cNvSpPr/>
            <p:nvPr/>
          </p:nvSpPr>
          <p:spPr>
            <a:xfrm>
              <a:off x="7364740" y="3337146"/>
              <a:ext cx="427715" cy="9525"/>
            </a:xfrm>
            <a:custGeom>
              <a:avLst/>
              <a:gdLst>
                <a:gd name="connsiteX0" fmla="*/ 0 w 427714"/>
                <a:gd name="connsiteY0" fmla="*/ 0 h 0"/>
                <a:gd name="connsiteX1" fmla="*/ 430947 w 427714"/>
                <a:gd name="connsiteY1" fmla="*/ 0 h 0"/>
              </a:gdLst>
              <a:ahLst/>
              <a:cxnLst>
                <a:cxn ang="0">
                  <a:pos x="connsiteX0" y="connsiteY0"/>
                </a:cxn>
                <a:cxn ang="0">
                  <a:pos x="connsiteX1" y="connsiteY1"/>
                </a:cxn>
              </a:cxnLst>
              <a:rect l="l" t="t" r="r" b="b"/>
              <a:pathLst>
                <a:path w="427714">
                  <a:moveTo>
                    <a:pt x="0" y="0"/>
                  </a:moveTo>
                  <a:lnTo>
                    <a:pt x="430947" y="0"/>
                  </a:lnTo>
                </a:path>
              </a:pathLst>
            </a:custGeom>
            <a:ln w="4083" cap="flat">
              <a:solidFill>
                <a:srgbClr val="0D3CFA"/>
              </a:solidFill>
              <a:prstDash val="solid"/>
              <a:miter/>
            </a:ln>
          </p:spPr>
          <p:txBody>
            <a:bodyPr rtlCol="0" anchor="ctr"/>
            <a:lstStyle/>
            <a:p>
              <a:endParaRPr lang="en-US"/>
            </a:p>
          </p:txBody>
        </p:sp>
        <p:sp>
          <p:nvSpPr>
            <p:cNvPr id="466" name="Freeform 96">
              <a:extLst>
                <a:ext uri="{FF2B5EF4-FFF2-40B4-BE49-F238E27FC236}">
                  <a16:creationId xmlns:a16="http://schemas.microsoft.com/office/drawing/2014/main" id="{56B42282-2A44-4744-943B-1D2BF70806FE}"/>
                </a:ext>
              </a:extLst>
            </p:cNvPr>
            <p:cNvSpPr/>
            <p:nvPr/>
          </p:nvSpPr>
          <p:spPr>
            <a:xfrm>
              <a:off x="6839601" y="2726879"/>
              <a:ext cx="1596803" cy="57150"/>
            </a:xfrm>
            <a:custGeom>
              <a:avLst/>
              <a:gdLst>
                <a:gd name="connsiteX0" fmla="*/ 0 w 1596802"/>
                <a:gd name="connsiteY0" fmla="*/ 0 h 57150"/>
                <a:gd name="connsiteX1" fmla="*/ 1602505 w 1596802"/>
                <a:gd name="connsiteY1" fmla="*/ 0 h 57150"/>
                <a:gd name="connsiteX2" fmla="*/ 1602505 w 1596802"/>
                <a:gd name="connsiteY2" fmla="*/ 64103 h 57150"/>
                <a:gd name="connsiteX3" fmla="*/ 0 w 1596802"/>
                <a:gd name="connsiteY3" fmla="*/ 64103 h 57150"/>
              </a:gdLst>
              <a:ahLst/>
              <a:cxnLst>
                <a:cxn ang="0">
                  <a:pos x="connsiteX0" y="connsiteY0"/>
                </a:cxn>
                <a:cxn ang="0">
                  <a:pos x="connsiteX1" y="connsiteY1"/>
                </a:cxn>
                <a:cxn ang="0">
                  <a:pos x="connsiteX2" y="connsiteY2"/>
                </a:cxn>
                <a:cxn ang="0">
                  <a:pos x="connsiteX3" y="connsiteY3"/>
                </a:cxn>
              </a:cxnLst>
              <a:rect l="l" t="t" r="r" b="b"/>
              <a:pathLst>
                <a:path w="1596802" h="57150">
                  <a:moveTo>
                    <a:pt x="0" y="0"/>
                  </a:moveTo>
                  <a:lnTo>
                    <a:pt x="1602505" y="0"/>
                  </a:lnTo>
                  <a:lnTo>
                    <a:pt x="1602505" y="64103"/>
                  </a:lnTo>
                  <a:lnTo>
                    <a:pt x="0" y="64103"/>
                  </a:lnTo>
                  <a:close/>
                </a:path>
              </a:pathLst>
            </a:custGeom>
            <a:solidFill>
              <a:srgbClr val="D7DEFA"/>
            </a:solidFill>
            <a:ln w="9495" cap="flat">
              <a:noFill/>
              <a:prstDash val="solid"/>
              <a:miter/>
            </a:ln>
          </p:spPr>
          <p:txBody>
            <a:bodyPr rtlCol="0" anchor="ctr"/>
            <a:lstStyle/>
            <a:p>
              <a:endParaRPr lang="en-US"/>
            </a:p>
          </p:txBody>
        </p:sp>
        <p:sp>
          <p:nvSpPr>
            <p:cNvPr id="467" name="Freeform 97">
              <a:extLst>
                <a:ext uri="{FF2B5EF4-FFF2-40B4-BE49-F238E27FC236}">
                  <a16:creationId xmlns:a16="http://schemas.microsoft.com/office/drawing/2014/main" id="{2EAD8BEC-2E97-42B5-BF70-00CA9E8063BD}"/>
                </a:ext>
              </a:extLst>
            </p:cNvPr>
            <p:cNvSpPr/>
            <p:nvPr/>
          </p:nvSpPr>
          <p:spPr>
            <a:xfrm>
              <a:off x="6884274" y="2748024"/>
              <a:ext cx="19010" cy="19050"/>
            </a:xfrm>
            <a:custGeom>
              <a:avLst/>
              <a:gdLst>
                <a:gd name="connsiteX0" fmla="*/ 21861 w 19009"/>
                <a:gd name="connsiteY0" fmla="*/ 10859 h 19050"/>
                <a:gd name="connsiteX1" fmla="*/ 11025 w 19009"/>
                <a:gd name="connsiteY1" fmla="*/ 21907 h 19050"/>
                <a:gd name="connsiteX2" fmla="*/ 0 w 19009"/>
                <a:gd name="connsiteY2" fmla="*/ 11049 h 19050"/>
                <a:gd name="connsiteX3" fmla="*/ 10836 w 19009"/>
                <a:gd name="connsiteY3" fmla="*/ 0 h 19050"/>
                <a:gd name="connsiteX4" fmla="*/ 11025 w 19009"/>
                <a:gd name="connsiteY4" fmla="*/ 0 h 19050"/>
                <a:gd name="connsiteX5" fmla="*/ 21861 w 19009"/>
                <a:gd name="connsiteY5" fmla="*/ 10859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09" h="19050">
                  <a:moveTo>
                    <a:pt x="21861" y="10859"/>
                  </a:moveTo>
                  <a:cubicBezTo>
                    <a:pt x="21913" y="16908"/>
                    <a:pt x="17062" y="21855"/>
                    <a:pt x="11025" y="21907"/>
                  </a:cubicBezTo>
                  <a:cubicBezTo>
                    <a:pt x="4989" y="21959"/>
                    <a:pt x="53" y="17098"/>
                    <a:pt x="0" y="11049"/>
                  </a:cubicBezTo>
                  <a:cubicBezTo>
                    <a:pt x="-52" y="4999"/>
                    <a:pt x="4799" y="53"/>
                    <a:pt x="10836" y="0"/>
                  </a:cubicBezTo>
                  <a:cubicBezTo>
                    <a:pt x="10899" y="0"/>
                    <a:pt x="10962" y="0"/>
                    <a:pt x="11025" y="0"/>
                  </a:cubicBezTo>
                  <a:cubicBezTo>
                    <a:pt x="16988" y="52"/>
                    <a:pt x="21809" y="4884"/>
                    <a:pt x="21861" y="10859"/>
                  </a:cubicBezTo>
                  <a:close/>
                </a:path>
              </a:pathLst>
            </a:custGeom>
            <a:noFill/>
            <a:ln w="6172" cap="rnd">
              <a:solidFill>
                <a:srgbClr val="061C73"/>
              </a:solidFill>
              <a:prstDash val="solid"/>
              <a:round/>
            </a:ln>
          </p:spPr>
          <p:txBody>
            <a:bodyPr rtlCol="0" anchor="ctr"/>
            <a:lstStyle/>
            <a:p>
              <a:endParaRPr lang="en-US"/>
            </a:p>
          </p:txBody>
        </p:sp>
        <p:sp>
          <p:nvSpPr>
            <p:cNvPr id="468" name="Freeform 98">
              <a:extLst>
                <a:ext uri="{FF2B5EF4-FFF2-40B4-BE49-F238E27FC236}">
                  <a16:creationId xmlns:a16="http://schemas.microsoft.com/office/drawing/2014/main" id="{C63CB1D8-5DB3-4FB9-955E-985276A2159F}"/>
                </a:ext>
              </a:extLst>
            </p:cNvPr>
            <p:cNvSpPr/>
            <p:nvPr/>
          </p:nvSpPr>
          <p:spPr>
            <a:xfrm>
              <a:off x="6947195" y="2748024"/>
              <a:ext cx="19010" cy="19050"/>
            </a:xfrm>
            <a:custGeom>
              <a:avLst/>
              <a:gdLst>
                <a:gd name="connsiteX0" fmla="*/ 21671 w 19009"/>
                <a:gd name="connsiteY0" fmla="*/ 10858 h 19050"/>
                <a:gd name="connsiteX1" fmla="*/ 10835 w 19009"/>
                <a:gd name="connsiteY1" fmla="*/ 21717 h 19050"/>
                <a:gd name="connsiteX2" fmla="*/ 0 w 19009"/>
                <a:gd name="connsiteY2" fmla="*/ 10858 h 19050"/>
                <a:gd name="connsiteX3" fmla="*/ 10835 w 19009"/>
                <a:gd name="connsiteY3" fmla="*/ 0 h 19050"/>
                <a:gd name="connsiteX4" fmla="*/ 21671 w 19009"/>
                <a:gd name="connsiteY4" fmla="*/ 10858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09" h="19050">
                  <a:moveTo>
                    <a:pt x="21671" y="10858"/>
                  </a:moveTo>
                  <a:cubicBezTo>
                    <a:pt x="21671" y="16855"/>
                    <a:pt x="16820" y="21717"/>
                    <a:pt x="10835" y="21717"/>
                  </a:cubicBezTo>
                  <a:cubicBezTo>
                    <a:pt x="4851" y="21717"/>
                    <a:pt x="0" y="16855"/>
                    <a:pt x="0" y="10858"/>
                  </a:cubicBezTo>
                  <a:cubicBezTo>
                    <a:pt x="0" y="4862"/>
                    <a:pt x="4851" y="0"/>
                    <a:pt x="10835" y="0"/>
                  </a:cubicBezTo>
                  <a:cubicBezTo>
                    <a:pt x="16798" y="52"/>
                    <a:pt x="21619" y="4883"/>
                    <a:pt x="21671" y="10858"/>
                  </a:cubicBezTo>
                  <a:close/>
                </a:path>
              </a:pathLst>
            </a:custGeom>
            <a:noFill/>
            <a:ln w="6172" cap="rnd">
              <a:solidFill>
                <a:srgbClr val="061C73"/>
              </a:solidFill>
              <a:prstDash val="solid"/>
              <a:round/>
            </a:ln>
          </p:spPr>
          <p:txBody>
            <a:bodyPr rtlCol="0" anchor="ctr"/>
            <a:lstStyle/>
            <a:p>
              <a:endParaRPr lang="en-US"/>
            </a:p>
          </p:txBody>
        </p:sp>
        <p:sp>
          <p:nvSpPr>
            <p:cNvPr id="469" name="Freeform 99">
              <a:extLst>
                <a:ext uri="{FF2B5EF4-FFF2-40B4-BE49-F238E27FC236}">
                  <a16:creationId xmlns:a16="http://schemas.microsoft.com/office/drawing/2014/main" id="{6F43BE3D-4609-4E74-96C5-73B614810E2D}"/>
                </a:ext>
              </a:extLst>
            </p:cNvPr>
            <p:cNvSpPr/>
            <p:nvPr/>
          </p:nvSpPr>
          <p:spPr>
            <a:xfrm>
              <a:off x="7009879" y="2748949"/>
              <a:ext cx="19010" cy="19050"/>
            </a:xfrm>
            <a:custGeom>
              <a:avLst/>
              <a:gdLst>
                <a:gd name="connsiteX0" fmla="*/ 21813 w 19009"/>
                <a:gd name="connsiteY0" fmla="*/ 9934 h 19050"/>
                <a:gd name="connsiteX1" fmla="*/ 11949 w 19009"/>
                <a:gd name="connsiteY1" fmla="*/ 21861 h 19050"/>
                <a:gd name="connsiteX2" fmla="*/ 48 w 19009"/>
                <a:gd name="connsiteY2" fmla="*/ 11975 h 19050"/>
                <a:gd name="connsiteX3" fmla="*/ 48 w 19009"/>
                <a:gd name="connsiteY3" fmla="*/ 9934 h 19050"/>
                <a:gd name="connsiteX4" fmla="*/ 11949 w 19009"/>
                <a:gd name="connsiteY4" fmla="*/ 48 h 19050"/>
                <a:gd name="connsiteX5" fmla="*/ 21813 w 19009"/>
                <a:gd name="connsiteY5" fmla="*/ 993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09" h="19050">
                  <a:moveTo>
                    <a:pt x="21813" y="9934"/>
                  </a:moveTo>
                  <a:cubicBezTo>
                    <a:pt x="22376" y="15957"/>
                    <a:pt x="17959" y="21297"/>
                    <a:pt x="11949" y="21861"/>
                  </a:cubicBezTo>
                  <a:cubicBezTo>
                    <a:pt x="5938" y="22424"/>
                    <a:pt x="610" y="17998"/>
                    <a:pt x="48" y="11975"/>
                  </a:cubicBezTo>
                  <a:cubicBezTo>
                    <a:pt x="-16" y="11296"/>
                    <a:pt x="-16" y="10613"/>
                    <a:pt x="48" y="9934"/>
                  </a:cubicBezTo>
                  <a:cubicBezTo>
                    <a:pt x="610" y="3911"/>
                    <a:pt x="5938" y="-515"/>
                    <a:pt x="11949" y="48"/>
                  </a:cubicBezTo>
                  <a:cubicBezTo>
                    <a:pt x="17181" y="539"/>
                    <a:pt x="21324" y="4691"/>
                    <a:pt x="21813" y="9934"/>
                  </a:cubicBezTo>
                  <a:close/>
                </a:path>
              </a:pathLst>
            </a:custGeom>
            <a:noFill/>
            <a:ln w="6172" cap="rnd">
              <a:solidFill>
                <a:srgbClr val="061C73"/>
              </a:solidFill>
              <a:prstDash val="solid"/>
              <a:round/>
            </a:ln>
          </p:spPr>
          <p:txBody>
            <a:bodyPr rtlCol="0" anchor="ctr"/>
            <a:lstStyle/>
            <a:p>
              <a:endParaRPr lang="en-US"/>
            </a:p>
          </p:txBody>
        </p:sp>
        <p:sp>
          <p:nvSpPr>
            <p:cNvPr id="470" name="Freeform 100">
              <a:extLst>
                <a:ext uri="{FF2B5EF4-FFF2-40B4-BE49-F238E27FC236}">
                  <a16:creationId xmlns:a16="http://schemas.microsoft.com/office/drawing/2014/main" id="{F919E0F8-627A-43C7-8B19-8D310E2876B0}"/>
                </a:ext>
              </a:extLst>
            </p:cNvPr>
            <p:cNvSpPr/>
            <p:nvPr/>
          </p:nvSpPr>
          <p:spPr>
            <a:xfrm>
              <a:off x="6338794" y="4093812"/>
              <a:ext cx="2984500" cy="9525"/>
            </a:xfrm>
            <a:custGeom>
              <a:avLst/>
              <a:gdLst>
                <a:gd name="connsiteX0" fmla="*/ 0 w 2984500"/>
                <a:gd name="connsiteY0" fmla="*/ 0 h 0"/>
                <a:gd name="connsiteX1" fmla="*/ 2988492 w 2984500"/>
                <a:gd name="connsiteY1" fmla="*/ 0 h 0"/>
              </a:gdLst>
              <a:ahLst/>
              <a:cxnLst>
                <a:cxn ang="0">
                  <a:pos x="connsiteX0" y="connsiteY0"/>
                </a:cxn>
                <a:cxn ang="0">
                  <a:pos x="connsiteX1" y="connsiteY1"/>
                </a:cxn>
              </a:cxnLst>
              <a:rect l="l" t="t" r="r" b="b"/>
              <a:pathLst>
                <a:path w="2984500">
                  <a:moveTo>
                    <a:pt x="0" y="0"/>
                  </a:moveTo>
                  <a:lnTo>
                    <a:pt x="2988492" y="0"/>
                  </a:lnTo>
                </a:path>
              </a:pathLst>
            </a:custGeom>
            <a:ln w="4747" cap="flat">
              <a:solidFill>
                <a:srgbClr val="061C73"/>
              </a:solidFill>
              <a:prstDash val="solid"/>
              <a:miter/>
            </a:ln>
          </p:spPr>
          <p:txBody>
            <a:bodyPr rtlCol="0" anchor="ctr"/>
            <a:lstStyle/>
            <a:p>
              <a:endParaRPr lang="en-US"/>
            </a:p>
          </p:txBody>
        </p:sp>
        <p:sp>
          <p:nvSpPr>
            <p:cNvPr id="471" name="Freeform 101">
              <a:extLst>
                <a:ext uri="{FF2B5EF4-FFF2-40B4-BE49-F238E27FC236}">
                  <a16:creationId xmlns:a16="http://schemas.microsoft.com/office/drawing/2014/main" id="{4D4AF6D3-B286-4468-A0C3-8315AE459A7C}"/>
                </a:ext>
              </a:extLst>
            </p:cNvPr>
            <p:cNvSpPr/>
            <p:nvPr/>
          </p:nvSpPr>
          <p:spPr>
            <a:xfrm>
              <a:off x="7716892" y="4111814"/>
              <a:ext cx="161581" cy="28575"/>
            </a:xfrm>
            <a:custGeom>
              <a:avLst/>
              <a:gdLst>
                <a:gd name="connsiteX0" fmla="*/ 161676 w 161581"/>
                <a:gd name="connsiteY0" fmla="*/ 18002 h 28575"/>
                <a:gd name="connsiteX1" fmla="*/ 80791 w 161581"/>
                <a:gd name="connsiteY1" fmla="*/ 35909 h 28575"/>
                <a:gd name="connsiteX2" fmla="*/ 0 w 161581"/>
                <a:gd name="connsiteY2" fmla="*/ 18002 h 28575"/>
                <a:gd name="connsiteX3" fmla="*/ 80791 w 161581"/>
                <a:gd name="connsiteY3" fmla="*/ 0 h 28575"/>
                <a:gd name="connsiteX4" fmla="*/ 161676 w 161581"/>
                <a:gd name="connsiteY4" fmla="*/ 1800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81" h="28575">
                  <a:moveTo>
                    <a:pt x="161676" y="18002"/>
                  </a:moveTo>
                  <a:cubicBezTo>
                    <a:pt x="161676" y="27527"/>
                    <a:pt x="125463" y="35909"/>
                    <a:pt x="80791" y="35909"/>
                  </a:cubicBezTo>
                  <a:cubicBezTo>
                    <a:pt x="36118" y="35909"/>
                    <a:pt x="0" y="27908"/>
                    <a:pt x="0" y="18002"/>
                  </a:cubicBezTo>
                  <a:cubicBezTo>
                    <a:pt x="0" y="8096"/>
                    <a:pt x="36118" y="0"/>
                    <a:pt x="80791" y="0"/>
                  </a:cubicBezTo>
                  <a:cubicBezTo>
                    <a:pt x="125463" y="0"/>
                    <a:pt x="161676" y="8001"/>
                    <a:pt x="161676" y="18002"/>
                  </a:cubicBezTo>
                  <a:close/>
                </a:path>
              </a:pathLst>
            </a:custGeom>
            <a:solidFill>
              <a:schemeClr val="accent4">
                <a:lumMod val="60000"/>
                <a:lumOff val="40000"/>
                <a:alpha val="50000"/>
              </a:schemeClr>
            </a:solidFill>
            <a:ln w="9495" cap="flat">
              <a:noFill/>
              <a:prstDash val="solid"/>
              <a:miter/>
            </a:ln>
          </p:spPr>
          <p:txBody>
            <a:bodyPr rtlCol="0" anchor="ctr"/>
            <a:lstStyle/>
            <a:p>
              <a:endParaRPr lang="en-US"/>
            </a:p>
          </p:txBody>
        </p:sp>
        <p:sp>
          <p:nvSpPr>
            <p:cNvPr id="472" name="Freeform 102">
              <a:extLst>
                <a:ext uri="{FF2B5EF4-FFF2-40B4-BE49-F238E27FC236}">
                  <a16:creationId xmlns:a16="http://schemas.microsoft.com/office/drawing/2014/main" id="{6D7B5323-2B25-4161-8AFE-596F6AED4B9E}"/>
                </a:ext>
              </a:extLst>
            </p:cNvPr>
            <p:cNvSpPr/>
            <p:nvPr/>
          </p:nvSpPr>
          <p:spPr>
            <a:xfrm>
              <a:off x="8075507" y="4111814"/>
              <a:ext cx="161581" cy="28575"/>
            </a:xfrm>
            <a:custGeom>
              <a:avLst/>
              <a:gdLst>
                <a:gd name="connsiteX0" fmla="*/ 161676 w 161581"/>
                <a:gd name="connsiteY0" fmla="*/ 18002 h 28575"/>
                <a:gd name="connsiteX1" fmla="*/ 80886 w 161581"/>
                <a:gd name="connsiteY1" fmla="*/ 35909 h 28575"/>
                <a:gd name="connsiteX2" fmla="*/ 0 w 161581"/>
                <a:gd name="connsiteY2" fmla="*/ 18002 h 28575"/>
                <a:gd name="connsiteX3" fmla="*/ 80886 w 161581"/>
                <a:gd name="connsiteY3" fmla="*/ 0 h 28575"/>
                <a:gd name="connsiteX4" fmla="*/ 161676 w 161581"/>
                <a:gd name="connsiteY4" fmla="*/ 1800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81" h="28575">
                  <a:moveTo>
                    <a:pt x="161676" y="18002"/>
                  </a:moveTo>
                  <a:cubicBezTo>
                    <a:pt x="161676" y="27527"/>
                    <a:pt x="125558" y="35909"/>
                    <a:pt x="80886" y="35909"/>
                  </a:cubicBezTo>
                  <a:cubicBezTo>
                    <a:pt x="36213" y="35909"/>
                    <a:pt x="0" y="27908"/>
                    <a:pt x="0" y="18002"/>
                  </a:cubicBezTo>
                  <a:cubicBezTo>
                    <a:pt x="0" y="8096"/>
                    <a:pt x="36213" y="0"/>
                    <a:pt x="80886" y="0"/>
                  </a:cubicBezTo>
                  <a:cubicBezTo>
                    <a:pt x="125558" y="0"/>
                    <a:pt x="161676" y="8001"/>
                    <a:pt x="161676" y="18002"/>
                  </a:cubicBezTo>
                  <a:close/>
                </a:path>
              </a:pathLst>
            </a:custGeom>
            <a:solidFill>
              <a:schemeClr val="accent4">
                <a:lumMod val="60000"/>
                <a:lumOff val="40000"/>
                <a:alpha val="50000"/>
              </a:schemeClr>
            </a:solidFill>
            <a:ln w="9495" cap="flat">
              <a:noFill/>
              <a:prstDash val="solid"/>
              <a:miter/>
            </a:ln>
          </p:spPr>
          <p:txBody>
            <a:bodyPr rtlCol="0" anchor="ctr"/>
            <a:lstStyle/>
            <a:p>
              <a:endParaRPr lang="en-US"/>
            </a:p>
          </p:txBody>
        </p:sp>
        <p:sp>
          <p:nvSpPr>
            <p:cNvPr id="473" name="Freeform 103">
              <a:extLst>
                <a:ext uri="{FF2B5EF4-FFF2-40B4-BE49-F238E27FC236}">
                  <a16:creationId xmlns:a16="http://schemas.microsoft.com/office/drawing/2014/main" id="{8D5B9CF7-29A3-4CEF-8437-2301F599469E}"/>
                </a:ext>
              </a:extLst>
            </p:cNvPr>
            <p:cNvSpPr/>
            <p:nvPr/>
          </p:nvSpPr>
          <p:spPr>
            <a:xfrm>
              <a:off x="7756886" y="3943507"/>
              <a:ext cx="123562" cy="180975"/>
            </a:xfrm>
            <a:custGeom>
              <a:avLst/>
              <a:gdLst>
                <a:gd name="connsiteX0" fmla="*/ 80146 w 123562"/>
                <a:gd name="connsiteY0" fmla="*/ 2191 h 180975"/>
                <a:gd name="connsiteX1" fmla="*/ 63227 w 123562"/>
                <a:gd name="connsiteY1" fmla="*/ 131921 h 180975"/>
                <a:gd name="connsiteX2" fmla="*/ 20 w 123562"/>
                <a:gd name="connsiteY2" fmla="*/ 173450 h 180975"/>
                <a:gd name="connsiteX3" fmla="*/ 90696 w 123562"/>
                <a:gd name="connsiteY3" fmla="*/ 185357 h 180975"/>
                <a:gd name="connsiteX4" fmla="*/ 95543 w 123562"/>
                <a:gd name="connsiteY4" fmla="*/ 141542 h 180975"/>
                <a:gd name="connsiteX5" fmla="*/ 131186 w 123562"/>
                <a:gd name="connsiteY5" fmla="*/ 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62" h="180975">
                  <a:moveTo>
                    <a:pt x="80146" y="2191"/>
                  </a:moveTo>
                  <a:cubicBezTo>
                    <a:pt x="80146" y="2191"/>
                    <a:pt x="67124" y="103727"/>
                    <a:pt x="63227" y="131921"/>
                  </a:cubicBezTo>
                  <a:cubicBezTo>
                    <a:pt x="57619" y="172117"/>
                    <a:pt x="1541" y="160496"/>
                    <a:pt x="20" y="173450"/>
                  </a:cubicBezTo>
                  <a:cubicBezTo>
                    <a:pt x="-1500" y="186404"/>
                    <a:pt x="82807" y="191548"/>
                    <a:pt x="90696" y="185357"/>
                  </a:cubicBezTo>
                  <a:cubicBezTo>
                    <a:pt x="98585" y="179165"/>
                    <a:pt x="87179" y="175832"/>
                    <a:pt x="95543" y="141542"/>
                  </a:cubicBezTo>
                  <a:cubicBezTo>
                    <a:pt x="103908" y="107252"/>
                    <a:pt x="131186" y="0"/>
                    <a:pt x="131186" y="0"/>
                  </a:cubicBezTo>
                  <a:close/>
                </a:path>
              </a:pathLst>
            </a:custGeom>
            <a:solidFill>
              <a:srgbClr val="FF9CAF"/>
            </a:solidFill>
            <a:ln w="9495" cap="flat">
              <a:noFill/>
              <a:prstDash val="solid"/>
              <a:miter/>
            </a:ln>
          </p:spPr>
          <p:txBody>
            <a:bodyPr rtlCol="0" anchor="ctr"/>
            <a:lstStyle/>
            <a:p>
              <a:endParaRPr lang="en-US"/>
            </a:p>
          </p:txBody>
        </p:sp>
        <p:sp>
          <p:nvSpPr>
            <p:cNvPr id="474" name="Freeform 104">
              <a:extLst>
                <a:ext uri="{FF2B5EF4-FFF2-40B4-BE49-F238E27FC236}">
                  <a16:creationId xmlns:a16="http://schemas.microsoft.com/office/drawing/2014/main" id="{47E098E0-4057-4907-86C6-93D5EC481D76}"/>
                </a:ext>
              </a:extLst>
            </p:cNvPr>
            <p:cNvSpPr/>
            <p:nvPr/>
          </p:nvSpPr>
          <p:spPr>
            <a:xfrm>
              <a:off x="8101170" y="3933887"/>
              <a:ext cx="95048" cy="190500"/>
            </a:xfrm>
            <a:custGeom>
              <a:avLst/>
              <a:gdLst>
                <a:gd name="connsiteX0" fmla="*/ 0 w 95047"/>
                <a:gd name="connsiteY0" fmla="*/ 11144 h 190500"/>
                <a:gd name="connsiteX1" fmla="*/ 49520 w 95047"/>
                <a:gd name="connsiteY1" fmla="*/ 141827 h 190500"/>
                <a:gd name="connsiteX2" fmla="*/ 12832 w 95047"/>
                <a:gd name="connsiteY2" fmla="*/ 193834 h 190500"/>
                <a:gd name="connsiteX3" fmla="*/ 95523 w 95047"/>
                <a:gd name="connsiteY3" fmla="*/ 187357 h 190500"/>
                <a:gd name="connsiteX4" fmla="*/ 82977 w 95047"/>
                <a:gd name="connsiteY4" fmla="*/ 145637 h 190500"/>
                <a:gd name="connsiteX5" fmla="*/ 49805 w 95047"/>
                <a:gd name="connsiteY5"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 h="190500">
                  <a:moveTo>
                    <a:pt x="0" y="11144"/>
                  </a:moveTo>
                  <a:cubicBezTo>
                    <a:pt x="0" y="11144"/>
                    <a:pt x="40110" y="110585"/>
                    <a:pt x="49520" y="141827"/>
                  </a:cubicBezTo>
                  <a:cubicBezTo>
                    <a:pt x="61116" y="180689"/>
                    <a:pt x="11501" y="181070"/>
                    <a:pt x="12832" y="193834"/>
                  </a:cubicBezTo>
                  <a:cubicBezTo>
                    <a:pt x="12832" y="199739"/>
                    <a:pt x="88870" y="194786"/>
                    <a:pt x="95523" y="187357"/>
                  </a:cubicBezTo>
                  <a:cubicBezTo>
                    <a:pt x="102176" y="179927"/>
                    <a:pt x="91626" y="166402"/>
                    <a:pt x="82977" y="145637"/>
                  </a:cubicBezTo>
                  <a:cubicBezTo>
                    <a:pt x="67674" y="108966"/>
                    <a:pt x="49805" y="0"/>
                    <a:pt x="49805" y="0"/>
                  </a:cubicBezTo>
                  <a:close/>
                </a:path>
              </a:pathLst>
            </a:custGeom>
            <a:solidFill>
              <a:srgbClr val="FF9CAF"/>
            </a:solidFill>
            <a:ln w="9495" cap="flat">
              <a:noFill/>
              <a:prstDash val="solid"/>
              <a:miter/>
            </a:ln>
          </p:spPr>
          <p:txBody>
            <a:bodyPr rtlCol="0" anchor="ctr"/>
            <a:lstStyle/>
            <a:p>
              <a:endParaRPr lang="en-US"/>
            </a:p>
          </p:txBody>
        </p:sp>
        <p:sp>
          <p:nvSpPr>
            <p:cNvPr id="475" name="Freeform 105">
              <a:extLst>
                <a:ext uri="{FF2B5EF4-FFF2-40B4-BE49-F238E27FC236}">
                  <a16:creationId xmlns:a16="http://schemas.microsoft.com/office/drawing/2014/main" id="{334072A2-86BE-4A22-A6B2-43B79A036B49}"/>
                </a:ext>
              </a:extLst>
            </p:cNvPr>
            <p:cNvSpPr/>
            <p:nvPr/>
          </p:nvSpPr>
          <p:spPr>
            <a:xfrm>
              <a:off x="7834181" y="3420299"/>
              <a:ext cx="323162" cy="523875"/>
            </a:xfrm>
            <a:custGeom>
              <a:avLst/>
              <a:gdLst>
                <a:gd name="connsiteX0" fmla="*/ 203877 w 323162"/>
                <a:gd name="connsiteY0" fmla="*/ 0 h 523875"/>
                <a:gd name="connsiteX1" fmla="*/ 257104 w 323162"/>
                <a:gd name="connsiteY1" fmla="*/ 321564 h 523875"/>
                <a:gd name="connsiteX2" fmla="*/ 332477 w 323162"/>
                <a:gd name="connsiteY2" fmla="*/ 530447 h 523875"/>
                <a:gd name="connsiteX3" fmla="*/ 257104 w 323162"/>
                <a:gd name="connsiteY3" fmla="*/ 530447 h 523875"/>
                <a:gd name="connsiteX4" fmla="*/ 135538 w 323162"/>
                <a:gd name="connsiteY4" fmla="*/ 139255 h 523875"/>
                <a:gd name="connsiteX5" fmla="*/ 94953 w 323162"/>
                <a:gd name="connsiteY5" fmla="*/ 326136 h 523875"/>
                <a:gd name="connsiteX6" fmla="*/ 88014 w 323162"/>
                <a:gd name="connsiteY6" fmla="*/ 530447 h 523875"/>
                <a:gd name="connsiteX7" fmla="*/ 0 w 323162"/>
                <a:gd name="connsiteY7" fmla="*/ 530447 h 523875"/>
                <a:gd name="connsiteX8" fmla="*/ 24332 w 323162"/>
                <a:gd name="connsiteY8" fmla="*/ 227552 h 523875"/>
                <a:gd name="connsiteX9" fmla="*/ 59025 w 323162"/>
                <a:gd name="connsiteY9"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162" h="523875">
                  <a:moveTo>
                    <a:pt x="203877" y="0"/>
                  </a:moveTo>
                  <a:cubicBezTo>
                    <a:pt x="232733" y="105041"/>
                    <a:pt x="250572" y="212812"/>
                    <a:pt x="257104" y="321564"/>
                  </a:cubicBezTo>
                  <a:cubicBezTo>
                    <a:pt x="257104" y="321564"/>
                    <a:pt x="318505" y="443389"/>
                    <a:pt x="332477" y="530447"/>
                  </a:cubicBezTo>
                  <a:lnTo>
                    <a:pt x="257104" y="530447"/>
                  </a:lnTo>
                  <a:cubicBezTo>
                    <a:pt x="197481" y="406800"/>
                    <a:pt x="156512" y="274965"/>
                    <a:pt x="135538" y="139255"/>
                  </a:cubicBezTo>
                  <a:cubicBezTo>
                    <a:pt x="135538" y="139255"/>
                    <a:pt x="115863" y="240316"/>
                    <a:pt x="94953" y="326136"/>
                  </a:cubicBezTo>
                  <a:cubicBezTo>
                    <a:pt x="94953" y="326136"/>
                    <a:pt x="101891" y="455009"/>
                    <a:pt x="88014" y="530447"/>
                  </a:cubicBezTo>
                  <a:lnTo>
                    <a:pt x="0" y="530447"/>
                  </a:lnTo>
                  <a:cubicBezTo>
                    <a:pt x="0" y="530447"/>
                    <a:pt x="4657" y="342424"/>
                    <a:pt x="24332" y="227552"/>
                  </a:cubicBezTo>
                  <a:cubicBezTo>
                    <a:pt x="44007" y="112681"/>
                    <a:pt x="59025" y="0"/>
                    <a:pt x="59025" y="0"/>
                  </a:cubicBezTo>
                  <a:close/>
                </a:path>
              </a:pathLst>
            </a:custGeom>
            <a:solidFill>
              <a:srgbClr val="061C73"/>
            </a:solidFill>
            <a:ln w="9495" cap="flat">
              <a:noFill/>
              <a:prstDash val="solid"/>
              <a:miter/>
            </a:ln>
          </p:spPr>
          <p:txBody>
            <a:bodyPr rtlCol="0" anchor="ctr"/>
            <a:lstStyle/>
            <a:p>
              <a:endParaRPr lang="en-US"/>
            </a:p>
          </p:txBody>
        </p:sp>
        <p:sp>
          <p:nvSpPr>
            <p:cNvPr id="476" name="Freeform 106">
              <a:extLst>
                <a:ext uri="{FF2B5EF4-FFF2-40B4-BE49-F238E27FC236}">
                  <a16:creationId xmlns:a16="http://schemas.microsoft.com/office/drawing/2014/main" id="{1225A4CD-FB92-4525-8022-90E4F471F52C}"/>
                </a:ext>
              </a:extLst>
            </p:cNvPr>
            <p:cNvSpPr/>
            <p:nvPr/>
          </p:nvSpPr>
          <p:spPr>
            <a:xfrm>
              <a:off x="7885982" y="3420299"/>
              <a:ext cx="171086" cy="104775"/>
            </a:xfrm>
            <a:custGeom>
              <a:avLst/>
              <a:gdLst>
                <a:gd name="connsiteX0" fmla="*/ 177549 w 171085"/>
                <a:gd name="connsiteY0" fmla="*/ 107537 h 104775"/>
                <a:gd name="connsiteX1" fmla="*/ 152076 w 171085"/>
                <a:gd name="connsiteY1" fmla="*/ 0 h 104775"/>
                <a:gd name="connsiteX2" fmla="*/ 7224 w 171085"/>
                <a:gd name="connsiteY2" fmla="*/ 0 h 104775"/>
                <a:gd name="connsiteX3" fmla="*/ 0 w 171085"/>
                <a:gd name="connsiteY3" fmla="*/ 51530 h 104775"/>
                <a:gd name="connsiteX4" fmla="*/ 177549 w 171085"/>
                <a:gd name="connsiteY4" fmla="*/ 107537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85" h="104775">
                  <a:moveTo>
                    <a:pt x="177549" y="107537"/>
                  </a:moveTo>
                  <a:cubicBezTo>
                    <a:pt x="164528" y="42672"/>
                    <a:pt x="152076" y="0"/>
                    <a:pt x="152076" y="0"/>
                  </a:cubicBezTo>
                  <a:lnTo>
                    <a:pt x="7224" y="0"/>
                  </a:lnTo>
                  <a:cubicBezTo>
                    <a:pt x="7224" y="0"/>
                    <a:pt x="4562" y="19907"/>
                    <a:pt x="0" y="51530"/>
                  </a:cubicBezTo>
                  <a:cubicBezTo>
                    <a:pt x="32601" y="72390"/>
                    <a:pt x="103982" y="111252"/>
                    <a:pt x="177549" y="107537"/>
                  </a:cubicBezTo>
                  <a:close/>
                </a:path>
              </a:pathLst>
            </a:custGeom>
            <a:solidFill>
              <a:srgbClr val="C5C5C5">
                <a:alpha val="46000"/>
              </a:srgbClr>
            </a:solidFill>
            <a:ln w="9495" cap="flat">
              <a:noFill/>
              <a:prstDash val="solid"/>
              <a:miter/>
            </a:ln>
          </p:spPr>
          <p:txBody>
            <a:bodyPr rtlCol="0" anchor="ctr"/>
            <a:lstStyle/>
            <a:p>
              <a:endParaRPr lang="en-US"/>
            </a:p>
          </p:txBody>
        </p:sp>
        <p:sp>
          <p:nvSpPr>
            <p:cNvPr id="477" name="Freeform 107">
              <a:extLst>
                <a:ext uri="{FF2B5EF4-FFF2-40B4-BE49-F238E27FC236}">
                  <a16:creationId xmlns:a16="http://schemas.microsoft.com/office/drawing/2014/main" id="{3289FCA9-3943-484E-BCB6-E306B889915F}"/>
                </a:ext>
              </a:extLst>
            </p:cNvPr>
            <p:cNvSpPr/>
            <p:nvPr/>
          </p:nvSpPr>
          <p:spPr>
            <a:xfrm>
              <a:off x="7654307" y="3132735"/>
              <a:ext cx="218610" cy="161925"/>
            </a:xfrm>
            <a:custGeom>
              <a:avLst/>
              <a:gdLst>
                <a:gd name="connsiteX0" fmla="*/ 195176 w 218609"/>
                <a:gd name="connsiteY0" fmla="*/ 77537 h 161925"/>
                <a:gd name="connsiteX1" fmla="*/ 129213 w 218609"/>
                <a:gd name="connsiteY1" fmla="*/ 123067 h 161925"/>
                <a:gd name="connsiteX2" fmla="*/ 60113 w 218609"/>
                <a:gd name="connsiteY2" fmla="*/ 48772 h 161925"/>
                <a:gd name="connsiteX3" fmla="*/ 37207 w 218609"/>
                <a:gd name="connsiteY3" fmla="*/ 13625 h 161925"/>
                <a:gd name="connsiteX4" fmla="*/ 43 w 218609"/>
                <a:gd name="connsiteY4" fmla="*/ 861 h 161925"/>
                <a:gd name="connsiteX5" fmla="*/ 22379 w 218609"/>
                <a:gd name="connsiteY5" fmla="*/ 11624 h 161925"/>
                <a:gd name="connsiteX6" fmla="*/ 20669 w 218609"/>
                <a:gd name="connsiteY6" fmla="*/ 43057 h 161925"/>
                <a:gd name="connsiteX7" fmla="*/ 45951 w 218609"/>
                <a:gd name="connsiteY7" fmla="*/ 60297 h 161925"/>
                <a:gd name="connsiteX8" fmla="*/ 124176 w 218609"/>
                <a:gd name="connsiteY8" fmla="*/ 169358 h 161925"/>
                <a:gd name="connsiteX9" fmla="*/ 220174 w 218609"/>
                <a:gd name="connsiteY9" fmla="*/ 11220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609" h="161925">
                  <a:moveTo>
                    <a:pt x="195176" y="77537"/>
                  </a:moveTo>
                  <a:lnTo>
                    <a:pt x="129213" y="123067"/>
                  </a:lnTo>
                  <a:cubicBezTo>
                    <a:pt x="129213" y="123067"/>
                    <a:pt x="66196" y="60297"/>
                    <a:pt x="60113" y="48772"/>
                  </a:cubicBezTo>
                  <a:cubicBezTo>
                    <a:pt x="54030" y="37247"/>
                    <a:pt x="48613" y="22483"/>
                    <a:pt x="37207" y="13625"/>
                  </a:cubicBezTo>
                  <a:cubicBezTo>
                    <a:pt x="25801" y="4766"/>
                    <a:pt x="1089" y="-2568"/>
                    <a:pt x="43" y="861"/>
                  </a:cubicBezTo>
                  <a:cubicBezTo>
                    <a:pt x="-1002" y="4290"/>
                    <a:pt x="17247" y="6862"/>
                    <a:pt x="22379" y="11624"/>
                  </a:cubicBezTo>
                  <a:cubicBezTo>
                    <a:pt x="22379" y="11624"/>
                    <a:pt x="11924" y="29912"/>
                    <a:pt x="20669" y="43057"/>
                  </a:cubicBezTo>
                  <a:cubicBezTo>
                    <a:pt x="26970" y="51438"/>
                    <a:pt x="35858" y="57499"/>
                    <a:pt x="45951" y="60297"/>
                  </a:cubicBezTo>
                  <a:cubicBezTo>
                    <a:pt x="45951" y="60297"/>
                    <a:pt x="92430" y="166120"/>
                    <a:pt x="124176" y="169358"/>
                  </a:cubicBezTo>
                  <a:cubicBezTo>
                    <a:pt x="140619" y="171073"/>
                    <a:pt x="220174" y="112208"/>
                    <a:pt x="220174" y="112208"/>
                  </a:cubicBezTo>
                  <a:close/>
                </a:path>
              </a:pathLst>
            </a:custGeom>
            <a:solidFill>
              <a:srgbClr val="FF9CAF"/>
            </a:solidFill>
            <a:ln w="9495" cap="flat">
              <a:noFill/>
              <a:prstDash val="solid"/>
              <a:miter/>
            </a:ln>
          </p:spPr>
          <p:txBody>
            <a:bodyPr rtlCol="0" anchor="ctr"/>
            <a:lstStyle/>
            <a:p>
              <a:endParaRPr lang="en-US"/>
            </a:p>
          </p:txBody>
        </p:sp>
        <p:sp>
          <p:nvSpPr>
            <p:cNvPr id="478" name="Freeform 108">
              <a:extLst>
                <a:ext uri="{FF2B5EF4-FFF2-40B4-BE49-F238E27FC236}">
                  <a16:creationId xmlns:a16="http://schemas.microsoft.com/office/drawing/2014/main" id="{A0DFED42-ABAB-40F8-85CA-C885D36F171F}"/>
                </a:ext>
              </a:extLst>
            </p:cNvPr>
            <p:cNvSpPr/>
            <p:nvPr/>
          </p:nvSpPr>
          <p:spPr>
            <a:xfrm>
              <a:off x="7897332" y="3017634"/>
              <a:ext cx="85543" cy="142875"/>
            </a:xfrm>
            <a:custGeom>
              <a:avLst/>
              <a:gdLst>
                <a:gd name="connsiteX0" fmla="*/ 34653 w 85542"/>
                <a:gd name="connsiteY0" fmla="*/ 1376 h 142875"/>
                <a:gd name="connsiteX1" fmla="*/ 15643 w 85542"/>
                <a:gd name="connsiteY1" fmla="*/ 43191 h 142875"/>
                <a:gd name="connsiteX2" fmla="*/ 1006 w 85542"/>
                <a:gd name="connsiteY2" fmla="*/ 86816 h 142875"/>
                <a:gd name="connsiteX3" fmla="*/ 6043 w 85542"/>
                <a:gd name="connsiteY3" fmla="*/ 124916 h 142875"/>
                <a:gd name="connsiteX4" fmla="*/ 20300 w 85542"/>
                <a:gd name="connsiteY4" fmla="*/ 143966 h 142875"/>
                <a:gd name="connsiteX5" fmla="*/ 72862 w 85542"/>
                <a:gd name="connsiteY5" fmla="*/ 143966 h 142875"/>
                <a:gd name="connsiteX6" fmla="*/ 89400 w 85542"/>
                <a:gd name="connsiteY6" fmla="*/ 103294 h 142875"/>
                <a:gd name="connsiteX7" fmla="*/ 81606 w 85542"/>
                <a:gd name="connsiteY7" fmla="*/ 24427 h 142875"/>
                <a:gd name="connsiteX8" fmla="*/ 34653 w 85542"/>
                <a:gd name="connsiteY8" fmla="*/ 13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42" h="142875">
                  <a:moveTo>
                    <a:pt x="34653" y="1376"/>
                  </a:moveTo>
                  <a:cubicBezTo>
                    <a:pt x="10891" y="9377"/>
                    <a:pt x="20015" y="31571"/>
                    <a:pt x="15643" y="43191"/>
                  </a:cubicBezTo>
                  <a:cubicBezTo>
                    <a:pt x="11271" y="54812"/>
                    <a:pt x="-4032" y="66242"/>
                    <a:pt x="1006" y="86816"/>
                  </a:cubicBezTo>
                  <a:cubicBezTo>
                    <a:pt x="6043" y="107390"/>
                    <a:pt x="11461" y="118248"/>
                    <a:pt x="6043" y="124916"/>
                  </a:cubicBezTo>
                  <a:cubicBezTo>
                    <a:pt x="625" y="131583"/>
                    <a:pt x="-4032" y="143966"/>
                    <a:pt x="20300" y="143966"/>
                  </a:cubicBezTo>
                  <a:lnTo>
                    <a:pt x="72862" y="143966"/>
                  </a:lnTo>
                  <a:cubicBezTo>
                    <a:pt x="92537" y="143966"/>
                    <a:pt x="97954" y="127297"/>
                    <a:pt x="89400" y="103294"/>
                  </a:cubicBezTo>
                  <a:cubicBezTo>
                    <a:pt x="82301" y="77649"/>
                    <a:pt x="79664" y="50969"/>
                    <a:pt x="81606" y="24427"/>
                  </a:cubicBezTo>
                  <a:cubicBezTo>
                    <a:pt x="82557" y="7187"/>
                    <a:pt x="50906" y="-4053"/>
                    <a:pt x="34653" y="1376"/>
                  </a:cubicBezTo>
                  <a:close/>
                </a:path>
              </a:pathLst>
            </a:custGeom>
            <a:solidFill>
              <a:srgbClr val="061C73"/>
            </a:solidFill>
            <a:ln w="9495" cap="flat">
              <a:noFill/>
              <a:prstDash val="solid"/>
              <a:miter/>
            </a:ln>
          </p:spPr>
          <p:txBody>
            <a:bodyPr rtlCol="0" anchor="ctr"/>
            <a:lstStyle/>
            <a:p>
              <a:endParaRPr lang="en-US"/>
            </a:p>
          </p:txBody>
        </p:sp>
        <p:sp>
          <p:nvSpPr>
            <p:cNvPr id="479" name="Freeform 109">
              <a:extLst>
                <a:ext uri="{FF2B5EF4-FFF2-40B4-BE49-F238E27FC236}">
                  <a16:creationId xmlns:a16="http://schemas.microsoft.com/office/drawing/2014/main" id="{92DD2CC7-F3F4-4AC1-94FF-0068ACE39B44}"/>
                </a:ext>
              </a:extLst>
            </p:cNvPr>
            <p:cNvSpPr/>
            <p:nvPr/>
          </p:nvSpPr>
          <p:spPr>
            <a:xfrm>
              <a:off x="7845871" y="3155313"/>
              <a:ext cx="228115" cy="285750"/>
            </a:xfrm>
            <a:custGeom>
              <a:avLst/>
              <a:gdLst>
                <a:gd name="connsiteX0" fmla="*/ 43532 w 228114"/>
                <a:gd name="connsiteY0" fmla="*/ 102203 h 285750"/>
                <a:gd name="connsiteX1" fmla="*/ 52276 w 228114"/>
                <a:gd name="connsiteY1" fmla="*/ 152019 h 285750"/>
                <a:gd name="connsiteX2" fmla="*/ 41061 w 228114"/>
                <a:gd name="connsiteY2" fmla="*/ 280797 h 285750"/>
                <a:gd name="connsiteX3" fmla="*/ 212147 w 228114"/>
                <a:gd name="connsiteY3" fmla="*/ 280797 h 285750"/>
                <a:gd name="connsiteX4" fmla="*/ 188955 w 228114"/>
                <a:gd name="connsiteY4" fmla="*/ 147447 h 285750"/>
                <a:gd name="connsiteX5" fmla="*/ 234578 w 228114"/>
                <a:gd name="connsiteY5" fmla="*/ 130016 h 285750"/>
                <a:gd name="connsiteX6" fmla="*/ 212527 w 228114"/>
                <a:gd name="connsiteY6" fmla="*/ 58007 h 285750"/>
                <a:gd name="connsiteX7" fmla="*/ 164243 w 228114"/>
                <a:gd name="connsiteY7" fmla="*/ 5810 h 285750"/>
                <a:gd name="connsiteX8" fmla="*/ 107879 w 228114"/>
                <a:gd name="connsiteY8" fmla="*/ 0 h 285750"/>
                <a:gd name="connsiteX9" fmla="*/ 33742 w 228114"/>
                <a:gd name="connsiteY9" fmla="*/ 28575 h 285750"/>
                <a:gd name="connsiteX10" fmla="*/ 0 w 228114"/>
                <a:gd name="connsiteY10" fmla="*/ 56007 h 285750"/>
                <a:gd name="connsiteX11" fmla="*/ 21386 w 228114"/>
                <a:gd name="connsiteY11" fmla="*/ 107633 h 285750"/>
                <a:gd name="connsiteX12" fmla="*/ 30182 w 228114"/>
                <a:gd name="connsiteY12" fmla="*/ 111344 h 285750"/>
                <a:gd name="connsiteX13" fmla="*/ 31556 w 228114"/>
                <a:gd name="connsiteY13" fmla="*/ 11058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114" h="285750">
                  <a:moveTo>
                    <a:pt x="43532" y="102203"/>
                  </a:moveTo>
                  <a:cubicBezTo>
                    <a:pt x="44672" y="115729"/>
                    <a:pt x="50755" y="126016"/>
                    <a:pt x="52276" y="152019"/>
                  </a:cubicBezTo>
                  <a:cubicBezTo>
                    <a:pt x="53797" y="178022"/>
                    <a:pt x="41061" y="280797"/>
                    <a:pt x="41061" y="280797"/>
                  </a:cubicBezTo>
                  <a:cubicBezTo>
                    <a:pt x="110255" y="309848"/>
                    <a:pt x="212147" y="280797"/>
                    <a:pt x="212147" y="280797"/>
                  </a:cubicBezTo>
                  <a:cubicBezTo>
                    <a:pt x="185153" y="223647"/>
                    <a:pt x="188955" y="147447"/>
                    <a:pt x="188955" y="147447"/>
                  </a:cubicBezTo>
                  <a:cubicBezTo>
                    <a:pt x="204613" y="142899"/>
                    <a:pt x="219872" y="137069"/>
                    <a:pt x="234578" y="130016"/>
                  </a:cubicBezTo>
                  <a:cubicBezTo>
                    <a:pt x="240376" y="124968"/>
                    <a:pt x="220606" y="78200"/>
                    <a:pt x="212527" y="58007"/>
                  </a:cubicBezTo>
                  <a:cubicBezTo>
                    <a:pt x="204448" y="37814"/>
                    <a:pt x="185153" y="9335"/>
                    <a:pt x="164243" y="5810"/>
                  </a:cubicBezTo>
                  <a:cubicBezTo>
                    <a:pt x="143332" y="2286"/>
                    <a:pt x="107879" y="0"/>
                    <a:pt x="107879" y="0"/>
                  </a:cubicBezTo>
                  <a:cubicBezTo>
                    <a:pt x="85923" y="0"/>
                    <a:pt x="54177" y="13907"/>
                    <a:pt x="33742" y="28575"/>
                  </a:cubicBezTo>
                  <a:cubicBezTo>
                    <a:pt x="22030" y="37130"/>
                    <a:pt x="10768" y="46286"/>
                    <a:pt x="0" y="56007"/>
                  </a:cubicBezTo>
                  <a:lnTo>
                    <a:pt x="21386" y="107633"/>
                  </a:lnTo>
                  <a:cubicBezTo>
                    <a:pt x="22792" y="111091"/>
                    <a:pt x="26730" y="112753"/>
                    <a:pt x="30182" y="111344"/>
                  </a:cubicBezTo>
                  <a:cubicBezTo>
                    <a:pt x="30668" y="111145"/>
                    <a:pt x="31129" y="110891"/>
                    <a:pt x="31556" y="110585"/>
                  </a:cubicBezTo>
                  <a:close/>
                </a:path>
              </a:pathLst>
            </a:custGeom>
            <a:solidFill>
              <a:srgbClr val="FF8800"/>
            </a:solidFill>
            <a:ln w="9495" cap="flat">
              <a:noFill/>
              <a:prstDash val="solid"/>
              <a:miter/>
            </a:ln>
          </p:spPr>
          <p:txBody>
            <a:bodyPr rtlCol="0" anchor="ctr"/>
            <a:lstStyle/>
            <a:p>
              <a:endParaRPr lang="en-US"/>
            </a:p>
          </p:txBody>
        </p:sp>
        <p:sp>
          <p:nvSpPr>
            <p:cNvPr id="480" name="Freeform 110">
              <a:extLst>
                <a:ext uri="{FF2B5EF4-FFF2-40B4-BE49-F238E27FC236}">
                  <a16:creationId xmlns:a16="http://schemas.microsoft.com/office/drawing/2014/main" id="{D582DAD5-5D63-4FB4-AB98-4525DEF3E972}"/>
                </a:ext>
              </a:extLst>
            </p:cNvPr>
            <p:cNvSpPr/>
            <p:nvPr/>
          </p:nvSpPr>
          <p:spPr>
            <a:xfrm>
              <a:off x="7914686" y="3039108"/>
              <a:ext cx="85543" cy="123825"/>
            </a:xfrm>
            <a:custGeom>
              <a:avLst/>
              <a:gdLst>
                <a:gd name="connsiteX0" fmla="*/ 49425 w 85542"/>
                <a:gd name="connsiteY0" fmla="*/ 0 h 123825"/>
                <a:gd name="connsiteX1" fmla="*/ 93432 w 85542"/>
                <a:gd name="connsiteY1" fmla="*/ 46482 h 123825"/>
                <a:gd name="connsiteX2" fmla="*/ 85638 w 85542"/>
                <a:gd name="connsiteY2" fmla="*/ 123444 h 123825"/>
                <a:gd name="connsiteX3" fmla="*/ 43247 w 85542"/>
                <a:gd name="connsiteY3" fmla="*/ 123444 h 123825"/>
                <a:gd name="connsiteX4" fmla="*/ 40110 w 85542"/>
                <a:gd name="connsiteY4" fmla="*/ 96393 h 123825"/>
                <a:gd name="connsiteX5" fmla="*/ 11596 w 85542"/>
                <a:gd name="connsiteY5" fmla="*/ 84773 h 123825"/>
                <a:gd name="connsiteX6" fmla="*/ 9030 w 85542"/>
                <a:gd name="connsiteY6" fmla="*/ 54007 h 123825"/>
                <a:gd name="connsiteX7" fmla="*/ 0 w 85542"/>
                <a:gd name="connsiteY7" fmla="*/ 45910 h 123825"/>
                <a:gd name="connsiteX8" fmla="*/ 13877 w 85542"/>
                <a:gd name="connsiteY8" fmla="*/ 29432 h 123825"/>
                <a:gd name="connsiteX9" fmla="*/ 49425 w 85542"/>
                <a:gd name="connsiteY9"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542" h="123825">
                  <a:moveTo>
                    <a:pt x="49425" y="0"/>
                  </a:moveTo>
                  <a:cubicBezTo>
                    <a:pt x="67389" y="0"/>
                    <a:pt x="89915" y="9525"/>
                    <a:pt x="93432" y="46482"/>
                  </a:cubicBezTo>
                  <a:cubicBezTo>
                    <a:pt x="96949" y="83439"/>
                    <a:pt x="84878" y="104489"/>
                    <a:pt x="85638" y="123444"/>
                  </a:cubicBezTo>
                  <a:cubicBezTo>
                    <a:pt x="85638" y="123444"/>
                    <a:pt x="43247" y="139732"/>
                    <a:pt x="43247" y="123444"/>
                  </a:cubicBezTo>
                  <a:cubicBezTo>
                    <a:pt x="43247" y="107156"/>
                    <a:pt x="45148" y="99441"/>
                    <a:pt x="40110" y="96393"/>
                  </a:cubicBezTo>
                  <a:cubicBezTo>
                    <a:pt x="35073" y="93345"/>
                    <a:pt x="14637" y="95631"/>
                    <a:pt x="11596" y="84773"/>
                  </a:cubicBezTo>
                  <a:cubicBezTo>
                    <a:pt x="8554" y="73914"/>
                    <a:pt x="12927" y="60579"/>
                    <a:pt x="9030" y="54007"/>
                  </a:cubicBezTo>
                  <a:cubicBezTo>
                    <a:pt x="7092" y="50305"/>
                    <a:pt x="3885" y="47430"/>
                    <a:pt x="0" y="45910"/>
                  </a:cubicBezTo>
                  <a:cubicBezTo>
                    <a:pt x="0" y="45910"/>
                    <a:pt x="8079" y="45339"/>
                    <a:pt x="13877" y="29432"/>
                  </a:cubicBezTo>
                  <a:cubicBezTo>
                    <a:pt x="19675" y="13525"/>
                    <a:pt x="30986" y="191"/>
                    <a:pt x="49425" y="0"/>
                  </a:cubicBezTo>
                  <a:close/>
                </a:path>
              </a:pathLst>
            </a:custGeom>
            <a:solidFill>
              <a:srgbClr val="FF9CAF"/>
            </a:solidFill>
            <a:ln w="9495" cap="flat">
              <a:noFill/>
              <a:prstDash val="solid"/>
              <a:miter/>
            </a:ln>
          </p:spPr>
          <p:txBody>
            <a:bodyPr rtlCol="0" anchor="ctr"/>
            <a:lstStyle/>
            <a:p>
              <a:endParaRPr lang="en-US"/>
            </a:p>
          </p:txBody>
        </p:sp>
        <p:sp>
          <p:nvSpPr>
            <p:cNvPr id="481" name="Freeform 111">
              <a:extLst>
                <a:ext uri="{FF2B5EF4-FFF2-40B4-BE49-F238E27FC236}">
                  <a16:creationId xmlns:a16="http://schemas.microsoft.com/office/drawing/2014/main" id="{2B1B5AB3-7CBE-4598-98AF-DD199C8B605B}"/>
                </a:ext>
              </a:extLst>
            </p:cNvPr>
            <p:cNvSpPr/>
            <p:nvPr/>
          </p:nvSpPr>
          <p:spPr>
            <a:xfrm>
              <a:off x="7937307" y="3096925"/>
              <a:ext cx="66533" cy="66675"/>
            </a:xfrm>
            <a:custGeom>
              <a:avLst/>
              <a:gdLst>
                <a:gd name="connsiteX0" fmla="*/ 0 w 66533"/>
                <a:gd name="connsiteY0" fmla="*/ 35147 h 66675"/>
                <a:gd name="connsiteX1" fmla="*/ 17299 w 66533"/>
                <a:gd name="connsiteY1" fmla="*/ 38481 h 66675"/>
                <a:gd name="connsiteX2" fmla="*/ 20435 w 66533"/>
                <a:gd name="connsiteY2" fmla="*/ 65532 h 66675"/>
                <a:gd name="connsiteX3" fmla="*/ 62827 w 66533"/>
                <a:gd name="connsiteY3" fmla="*/ 65532 h 66675"/>
                <a:gd name="connsiteX4" fmla="*/ 71191 w 66533"/>
                <a:gd name="connsiteY4" fmla="*/ 0 h 66675"/>
                <a:gd name="connsiteX5" fmla="*/ 68625 w 66533"/>
                <a:gd name="connsiteY5" fmla="*/ 2000 h 66675"/>
                <a:gd name="connsiteX6" fmla="*/ 0 w 66533"/>
                <a:gd name="connsiteY6" fmla="*/ 3514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33" h="66675">
                  <a:moveTo>
                    <a:pt x="0" y="35147"/>
                  </a:moveTo>
                  <a:cubicBezTo>
                    <a:pt x="5841" y="35825"/>
                    <a:pt x="11623" y="36940"/>
                    <a:pt x="17299" y="38481"/>
                  </a:cubicBezTo>
                  <a:cubicBezTo>
                    <a:pt x="22336" y="41529"/>
                    <a:pt x="20435" y="49340"/>
                    <a:pt x="20435" y="65532"/>
                  </a:cubicBezTo>
                  <a:cubicBezTo>
                    <a:pt x="20435" y="81725"/>
                    <a:pt x="62827" y="65532"/>
                    <a:pt x="62827" y="65532"/>
                  </a:cubicBezTo>
                  <a:cubicBezTo>
                    <a:pt x="62161" y="48673"/>
                    <a:pt x="71571" y="29813"/>
                    <a:pt x="71191" y="0"/>
                  </a:cubicBezTo>
                  <a:cubicBezTo>
                    <a:pt x="70119" y="328"/>
                    <a:pt x="69206" y="1040"/>
                    <a:pt x="68625" y="2000"/>
                  </a:cubicBezTo>
                  <a:cubicBezTo>
                    <a:pt x="56078" y="18860"/>
                    <a:pt x="10740" y="36481"/>
                    <a:pt x="0" y="35147"/>
                  </a:cubicBezTo>
                  <a:close/>
                </a:path>
              </a:pathLst>
            </a:custGeom>
            <a:solidFill>
              <a:srgbClr val="FF5773"/>
            </a:solidFill>
            <a:ln w="9495" cap="flat">
              <a:noFill/>
              <a:prstDash val="solid"/>
              <a:miter/>
            </a:ln>
          </p:spPr>
          <p:txBody>
            <a:bodyPr rtlCol="0" anchor="ctr"/>
            <a:lstStyle/>
            <a:p>
              <a:endParaRPr lang="en-US"/>
            </a:p>
          </p:txBody>
        </p:sp>
        <p:sp>
          <p:nvSpPr>
            <p:cNvPr id="482" name="Freeform 112">
              <a:extLst>
                <a:ext uri="{FF2B5EF4-FFF2-40B4-BE49-F238E27FC236}">
                  <a16:creationId xmlns:a16="http://schemas.microsoft.com/office/drawing/2014/main" id="{0B1A2258-8B3A-4183-ADEC-866D790D79B1}"/>
                </a:ext>
              </a:extLst>
            </p:cNvPr>
            <p:cNvSpPr/>
            <p:nvPr/>
          </p:nvSpPr>
          <p:spPr>
            <a:xfrm>
              <a:off x="7930676" y="3015031"/>
              <a:ext cx="123562" cy="180975"/>
            </a:xfrm>
            <a:custGeom>
              <a:avLst/>
              <a:gdLst>
                <a:gd name="connsiteX0" fmla="*/ 1308 w 123562"/>
                <a:gd name="connsiteY0" fmla="*/ 3979 h 180975"/>
                <a:gd name="connsiteX1" fmla="*/ 16801 w 123562"/>
                <a:gd name="connsiteY1" fmla="*/ 28554 h 180975"/>
                <a:gd name="connsiteX2" fmla="*/ 33054 w 123562"/>
                <a:gd name="connsiteY2" fmla="*/ 89418 h 180975"/>
                <a:gd name="connsiteX3" fmla="*/ 49593 w 123562"/>
                <a:gd name="connsiteY3" fmla="*/ 143711 h 180975"/>
                <a:gd name="connsiteX4" fmla="*/ 68602 w 123562"/>
                <a:gd name="connsiteY4" fmla="*/ 185430 h 180975"/>
                <a:gd name="connsiteX5" fmla="*/ 110708 w 123562"/>
                <a:gd name="connsiteY5" fmla="*/ 185430 h 180975"/>
                <a:gd name="connsiteX6" fmla="*/ 123445 w 123562"/>
                <a:gd name="connsiteY6" fmla="*/ 143330 h 180975"/>
                <a:gd name="connsiteX7" fmla="*/ 98352 w 123562"/>
                <a:gd name="connsiteY7" fmla="*/ 82941 h 180975"/>
                <a:gd name="connsiteX8" fmla="*/ 1308 w 123562"/>
                <a:gd name="connsiteY8" fmla="*/ 397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62" h="180975">
                  <a:moveTo>
                    <a:pt x="1308" y="3979"/>
                  </a:moveTo>
                  <a:cubicBezTo>
                    <a:pt x="1308" y="3979"/>
                    <a:pt x="-6676" y="21696"/>
                    <a:pt x="16801" y="28554"/>
                  </a:cubicBezTo>
                  <a:cubicBezTo>
                    <a:pt x="40278" y="35412"/>
                    <a:pt x="19463" y="68464"/>
                    <a:pt x="33054" y="89418"/>
                  </a:cubicBezTo>
                  <a:cubicBezTo>
                    <a:pt x="46646" y="110373"/>
                    <a:pt x="54250" y="120470"/>
                    <a:pt x="49593" y="143711"/>
                  </a:cubicBezTo>
                  <a:cubicBezTo>
                    <a:pt x="44935" y="166952"/>
                    <a:pt x="49593" y="185430"/>
                    <a:pt x="68602" y="185430"/>
                  </a:cubicBezTo>
                  <a:lnTo>
                    <a:pt x="110708" y="185430"/>
                  </a:lnTo>
                  <a:cubicBezTo>
                    <a:pt x="124205" y="185430"/>
                    <a:pt x="139223" y="171143"/>
                    <a:pt x="123445" y="143330"/>
                  </a:cubicBezTo>
                  <a:cubicBezTo>
                    <a:pt x="107667" y="115517"/>
                    <a:pt x="94931" y="113898"/>
                    <a:pt x="98352" y="82941"/>
                  </a:cubicBezTo>
                  <a:cubicBezTo>
                    <a:pt x="101774" y="51985"/>
                    <a:pt x="85521" y="-17261"/>
                    <a:pt x="1308" y="3979"/>
                  </a:cubicBezTo>
                  <a:close/>
                </a:path>
              </a:pathLst>
            </a:custGeom>
            <a:solidFill>
              <a:srgbClr val="061C73"/>
            </a:solidFill>
            <a:ln w="9495" cap="flat">
              <a:noFill/>
              <a:prstDash val="solid"/>
              <a:miter/>
            </a:ln>
          </p:spPr>
          <p:txBody>
            <a:bodyPr rtlCol="0" anchor="ctr"/>
            <a:lstStyle/>
            <a:p>
              <a:endParaRPr lang="en-US"/>
            </a:p>
          </p:txBody>
        </p:sp>
        <p:sp>
          <p:nvSpPr>
            <p:cNvPr id="483" name="Freeform 113">
              <a:extLst>
                <a:ext uri="{FF2B5EF4-FFF2-40B4-BE49-F238E27FC236}">
                  <a16:creationId xmlns:a16="http://schemas.microsoft.com/office/drawing/2014/main" id="{B62996DC-5BD6-4BCD-926B-18DF32C5F62A}"/>
                </a:ext>
              </a:extLst>
            </p:cNvPr>
            <p:cNvSpPr/>
            <p:nvPr/>
          </p:nvSpPr>
          <p:spPr>
            <a:xfrm>
              <a:off x="7958028" y="3392391"/>
              <a:ext cx="142572" cy="114300"/>
            </a:xfrm>
            <a:custGeom>
              <a:avLst/>
              <a:gdLst>
                <a:gd name="connsiteX0" fmla="*/ 144187 w 142571"/>
                <a:gd name="connsiteY0" fmla="*/ 0 h 114300"/>
                <a:gd name="connsiteX1" fmla="*/ 150841 w 142571"/>
                <a:gd name="connsiteY1" fmla="*/ 6668 h 114300"/>
                <a:gd name="connsiteX2" fmla="*/ 150841 w 142571"/>
                <a:gd name="connsiteY2" fmla="*/ 110014 h 114300"/>
                <a:gd name="connsiteX3" fmla="*/ 144187 w 142571"/>
                <a:gd name="connsiteY3" fmla="*/ 116681 h 114300"/>
                <a:gd name="connsiteX4" fmla="*/ 6653 w 142571"/>
                <a:gd name="connsiteY4" fmla="*/ 116681 h 114300"/>
                <a:gd name="connsiteX5" fmla="*/ 0 w 142571"/>
                <a:gd name="connsiteY5" fmla="*/ 110014 h 114300"/>
                <a:gd name="connsiteX6" fmla="*/ 0 w 142571"/>
                <a:gd name="connsiteY6" fmla="*/ 6668 h 114300"/>
                <a:gd name="connsiteX7" fmla="*/ 6653 w 142571"/>
                <a:gd name="connsiteY7" fmla="*/ 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71" h="114300">
                  <a:moveTo>
                    <a:pt x="144187" y="0"/>
                  </a:moveTo>
                  <a:cubicBezTo>
                    <a:pt x="147862" y="0"/>
                    <a:pt x="150841" y="2985"/>
                    <a:pt x="150841" y="6668"/>
                  </a:cubicBezTo>
                  <a:lnTo>
                    <a:pt x="150841" y="110014"/>
                  </a:lnTo>
                  <a:cubicBezTo>
                    <a:pt x="150841" y="113696"/>
                    <a:pt x="147862" y="116681"/>
                    <a:pt x="144187" y="116681"/>
                  </a:cubicBezTo>
                  <a:lnTo>
                    <a:pt x="6653" y="116681"/>
                  </a:lnTo>
                  <a:cubicBezTo>
                    <a:pt x="2979" y="116681"/>
                    <a:pt x="0" y="113696"/>
                    <a:pt x="0" y="110014"/>
                  </a:cubicBezTo>
                  <a:lnTo>
                    <a:pt x="0" y="6668"/>
                  </a:lnTo>
                  <a:cubicBezTo>
                    <a:pt x="0" y="2985"/>
                    <a:pt x="2979" y="0"/>
                    <a:pt x="6653" y="0"/>
                  </a:cubicBezTo>
                  <a:close/>
                </a:path>
              </a:pathLst>
            </a:custGeom>
            <a:solidFill>
              <a:srgbClr val="D7DEFA"/>
            </a:solidFill>
            <a:ln w="9495" cap="flat">
              <a:noFill/>
              <a:prstDash val="solid"/>
              <a:miter/>
            </a:ln>
          </p:spPr>
          <p:txBody>
            <a:bodyPr rtlCol="0" anchor="ctr"/>
            <a:lstStyle/>
            <a:p>
              <a:endParaRPr lang="en-US"/>
            </a:p>
          </p:txBody>
        </p:sp>
        <p:sp>
          <p:nvSpPr>
            <p:cNvPr id="484" name="Freeform 114">
              <a:extLst>
                <a:ext uri="{FF2B5EF4-FFF2-40B4-BE49-F238E27FC236}">
                  <a16:creationId xmlns:a16="http://schemas.microsoft.com/office/drawing/2014/main" id="{5B9A882D-D81C-4E1E-838F-19B1BBEE135F}"/>
                </a:ext>
              </a:extLst>
            </p:cNvPr>
            <p:cNvSpPr/>
            <p:nvPr/>
          </p:nvSpPr>
          <p:spPr>
            <a:xfrm>
              <a:off x="8016102" y="3433348"/>
              <a:ext cx="28514" cy="28575"/>
            </a:xfrm>
            <a:custGeom>
              <a:avLst/>
              <a:gdLst>
                <a:gd name="connsiteX0" fmla="*/ 34787 w 28514"/>
                <a:gd name="connsiteY0" fmla="*/ 17335 h 28575"/>
                <a:gd name="connsiteX1" fmla="*/ 17489 w 28514"/>
                <a:gd name="connsiteY1" fmla="*/ 34861 h 28575"/>
                <a:gd name="connsiteX2" fmla="*/ 0 w 28514"/>
                <a:gd name="connsiteY2" fmla="*/ 17526 h 28575"/>
                <a:gd name="connsiteX3" fmla="*/ 17299 w 28514"/>
                <a:gd name="connsiteY3" fmla="*/ 0 h 28575"/>
                <a:gd name="connsiteX4" fmla="*/ 17394 w 28514"/>
                <a:gd name="connsiteY4" fmla="*/ 0 h 28575"/>
                <a:gd name="connsiteX5" fmla="*/ 34787 w 28514"/>
                <a:gd name="connsiteY5" fmla="*/ 1733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14" h="28575">
                  <a:moveTo>
                    <a:pt x="34787" y="17335"/>
                  </a:moveTo>
                  <a:cubicBezTo>
                    <a:pt x="34840" y="26962"/>
                    <a:pt x="27095" y="34809"/>
                    <a:pt x="17489" y="34861"/>
                  </a:cubicBezTo>
                  <a:cubicBezTo>
                    <a:pt x="7883" y="34914"/>
                    <a:pt x="53" y="27153"/>
                    <a:pt x="0" y="17526"/>
                  </a:cubicBezTo>
                  <a:cubicBezTo>
                    <a:pt x="-52" y="7899"/>
                    <a:pt x="7693" y="53"/>
                    <a:pt x="17299" y="0"/>
                  </a:cubicBezTo>
                  <a:cubicBezTo>
                    <a:pt x="17330" y="0"/>
                    <a:pt x="17362" y="0"/>
                    <a:pt x="17394" y="0"/>
                  </a:cubicBezTo>
                  <a:cubicBezTo>
                    <a:pt x="26963" y="0"/>
                    <a:pt x="34735" y="7746"/>
                    <a:pt x="34787" y="17335"/>
                  </a:cubicBezTo>
                  <a:close/>
                </a:path>
              </a:pathLst>
            </a:custGeom>
            <a:solidFill>
              <a:schemeClr val="accent1"/>
            </a:solidFill>
            <a:ln w="9495" cap="flat">
              <a:noFill/>
              <a:prstDash val="solid"/>
              <a:miter/>
            </a:ln>
          </p:spPr>
          <p:txBody>
            <a:bodyPr rtlCol="0" anchor="ctr"/>
            <a:lstStyle/>
            <a:p>
              <a:endParaRPr lang="en-US"/>
            </a:p>
          </p:txBody>
        </p:sp>
        <p:sp>
          <p:nvSpPr>
            <p:cNvPr id="485" name="Freeform 115">
              <a:extLst>
                <a:ext uri="{FF2B5EF4-FFF2-40B4-BE49-F238E27FC236}">
                  <a16:creationId xmlns:a16="http://schemas.microsoft.com/office/drawing/2014/main" id="{20588C99-0645-4D32-A559-FBD26AEA1A12}"/>
                </a:ext>
              </a:extLst>
            </p:cNvPr>
            <p:cNvSpPr/>
            <p:nvPr/>
          </p:nvSpPr>
          <p:spPr>
            <a:xfrm>
              <a:off x="8113985" y="4093716"/>
              <a:ext cx="76038" cy="28575"/>
            </a:xfrm>
            <a:custGeom>
              <a:avLst/>
              <a:gdLst>
                <a:gd name="connsiteX0" fmla="*/ 82708 w 76038"/>
                <a:gd name="connsiteY0" fmla="*/ 27146 h 28575"/>
                <a:gd name="connsiteX1" fmla="*/ 76910 w 76038"/>
                <a:gd name="connsiteY1" fmla="*/ 0 h 28575"/>
                <a:gd name="connsiteX2" fmla="*/ 34899 w 76038"/>
                <a:gd name="connsiteY2" fmla="*/ 5525 h 28575"/>
                <a:gd name="connsiteX3" fmla="*/ 16 w 76038"/>
                <a:gd name="connsiteY3" fmla="*/ 33623 h 28575"/>
                <a:gd name="connsiteX4" fmla="*/ 82708 w 76038"/>
                <a:gd name="connsiteY4" fmla="*/ 2714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38" h="28575">
                  <a:moveTo>
                    <a:pt x="82708" y="27146"/>
                  </a:moveTo>
                  <a:cubicBezTo>
                    <a:pt x="87650" y="21622"/>
                    <a:pt x="82708" y="12668"/>
                    <a:pt x="76910" y="0"/>
                  </a:cubicBezTo>
                  <a:cubicBezTo>
                    <a:pt x="63391" y="4532"/>
                    <a:pt x="49127" y="6408"/>
                    <a:pt x="34899" y="5525"/>
                  </a:cubicBezTo>
                  <a:cubicBezTo>
                    <a:pt x="25394" y="21526"/>
                    <a:pt x="-744" y="24575"/>
                    <a:pt x="16" y="33623"/>
                  </a:cubicBezTo>
                  <a:cubicBezTo>
                    <a:pt x="492" y="39529"/>
                    <a:pt x="76054" y="34576"/>
                    <a:pt x="82708" y="27146"/>
                  </a:cubicBezTo>
                  <a:close/>
                </a:path>
              </a:pathLst>
            </a:custGeom>
            <a:solidFill>
              <a:srgbClr val="061C73"/>
            </a:solidFill>
            <a:ln w="9495" cap="flat">
              <a:noFill/>
              <a:prstDash val="solid"/>
              <a:miter/>
            </a:ln>
          </p:spPr>
          <p:txBody>
            <a:bodyPr rtlCol="0" anchor="ctr"/>
            <a:lstStyle/>
            <a:p>
              <a:endParaRPr lang="en-US"/>
            </a:p>
          </p:txBody>
        </p:sp>
        <p:sp>
          <p:nvSpPr>
            <p:cNvPr id="486" name="Freeform 116">
              <a:extLst>
                <a:ext uri="{FF2B5EF4-FFF2-40B4-BE49-F238E27FC236}">
                  <a16:creationId xmlns:a16="http://schemas.microsoft.com/office/drawing/2014/main" id="{64BF6FC1-7C7C-4C6D-9729-C3210DC50FBB}"/>
                </a:ext>
              </a:extLst>
            </p:cNvPr>
            <p:cNvSpPr/>
            <p:nvPr/>
          </p:nvSpPr>
          <p:spPr>
            <a:xfrm>
              <a:off x="7756596" y="4099717"/>
              <a:ext cx="85543" cy="28575"/>
            </a:xfrm>
            <a:custGeom>
              <a:avLst/>
              <a:gdLst>
                <a:gd name="connsiteX0" fmla="*/ 92887 w 85542"/>
                <a:gd name="connsiteY0" fmla="*/ 2572 h 28575"/>
                <a:gd name="connsiteX1" fmla="*/ 47550 w 85542"/>
                <a:gd name="connsiteY1" fmla="*/ 0 h 28575"/>
                <a:gd name="connsiteX2" fmla="*/ 26 w 85542"/>
                <a:gd name="connsiteY2" fmla="*/ 17240 h 28575"/>
                <a:gd name="connsiteX3" fmla="*/ 90701 w 85542"/>
                <a:gd name="connsiteY3" fmla="*/ 29146 h 28575"/>
                <a:gd name="connsiteX4" fmla="*/ 92887 w 85542"/>
                <a:gd name="connsiteY4" fmla="*/ 2572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2" h="28575">
                  <a:moveTo>
                    <a:pt x="92887" y="2572"/>
                  </a:moveTo>
                  <a:cubicBezTo>
                    <a:pt x="68270" y="5525"/>
                    <a:pt x="54868" y="3334"/>
                    <a:pt x="47550" y="0"/>
                  </a:cubicBezTo>
                  <a:cubicBezTo>
                    <a:pt x="29015" y="11144"/>
                    <a:pt x="1356" y="8382"/>
                    <a:pt x="26" y="17240"/>
                  </a:cubicBezTo>
                  <a:cubicBezTo>
                    <a:pt x="-1685" y="30480"/>
                    <a:pt x="82812" y="35338"/>
                    <a:pt x="90701" y="29146"/>
                  </a:cubicBezTo>
                  <a:cubicBezTo>
                    <a:pt x="97259" y="24193"/>
                    <a:pt x="91272" y="21241"/>
                    <a:pt x="92887" y="2572"/>
                  </a:cubicBezTo>
                  <a:close/>
                </a:path>
              </a:pathLst>
            </a:custGeom>
            <a:solidFill>
              <a:srgbClr val="061C73"/>
            </a:solidFill>
            <a:ln w="9495" cap="flat">
              <a:noFill/>
              <a:prstDash val="solid"/>
              <a:miter/>
            </a:ln>
          </p:spPr>
          <p:txBody>
            <a:bodyPr rtlCol="0" anchor="ctr"/>
            <a:lstStyle/>
            <a:p>
              <a:endParaRPr lang="en-US"/>
            </a:p>
          </p:txBody>
        </p:sp>
        <p:sp>
          <p:nvSpPr>
            <p:cNvPr id="487" name="Freeform 117">
              <a:extLst>
                <a:ext uri="{FF2B5EF4-FFF2-40B4-BE49-F238E27FC236}">
                  <a16:creationId xmlns:a16="http://schemas.microsoft.com/office/drawing/2014/main" id="{E9663392-4AB4-4FCD-88EA-8FEF82023AC2}"/>
                </a:ext>
              </a:extLst>
            </p:cNvPr>
            <p:cNvSpPr/>
            <p:nvPr/>
          </p:nvSpPr>
          <p:spPr>
            <a:xfrm>
              <a:off x="7888967" y="3200366"/>
              <a:ext cx="19010" cy="57150"/>
            </a:xfrm>
            <a:custGeom>
              <a:avLst/>
              <a:gdLst>
                <a:gd name="connsiteX0" fmla="*/ 437 w 19009"/>
                <a:gd name="connsiteY0" fmla="*/ 57150 h 57150"/>
                <a:gd name="connsiteX1" fmla="*/ 22583 w 19009"/>
                <a:gd name="connsiteY1" fmla="*/ 0 h 57150"/>
              </a:gdLst>
              <a:ahLst/>
              <a:cxnLst>
                <a:cxn ang="0">
                  <a:pos x="connsiteX0" y="connsiteY0"/>
                </a:cxn>
                <a:cxn ang="0">
                  <a:pos x="connsiteX1" y="connsiteY1"/>
                </a:cxn>
              </a:cxnLst>
              <a:rect l="l" t="t" r="r" b="b"/>
              <a:pathLst>
                <a:path w="19009" h="57150">
                  <a:moveTo>
                    <a:pt x="437" y="57150"/>
                  </a:moveTo>
                  <a:cubicBezTo>
                    <a:pt x="-3650" y="28575"/>
                    <a:pt x="22298" y="14097"/>
                    <a:pt x="22583" y="0"/>
                  </a:cubicBezTo>
                </a:path>
              </a:pathLst>
            </a:custGeom>
            <a:noFill/>
            <a:ln w="2374" cap="flat">
              <a:solidFill>
                <a:srgbClr val="BD6400"/>
              </a:solidFill>
              <a:prstDash val="solid"/>
              <a:miter/>
            </a:ln>
          </p:spPr>
          <p:txBody>
            <a:bodyPr rtlCol="0" anchor="ctr"/>
            <a:lstStyle/>
            <a:p>
              <a:endParaRPr lang="en-US"/>
            </a:p>
          </p:txBody>
        </p:sp>
        <p:sp>
          <p:nvSpPr>
            <p:cNvPr id="488" name="Freeform 118">
              <a:extLst>
                <a:ext uri="{FF2B5EF4-FFF2-40B4-BE49-F238E27FC236}">
                  <a16:creationId xmlns:a16="http://schemas.microsoft.com/office/drawing/2014/main" id="{327C2765-756B-4E00-819C-4E906DBBE5B4}"/>
                </a:ext>
              </a:extLst>
            </p:cNvPr>
            <p:cNvSpPr/>
            <p:nvPr/>
          </p:nvSpPr>
          <p:spPr>
            <a:xfrm>
              <a:off x="8001725" y="3214654"/>
              <a:ext cx="28514" cy="85725"/>
            </a:xfrm>
            <a:custGeom>
              <a:avLst/>
              <a:gdLst>
                <a:gd name="connsiteX0" fmla="*/ 405 w 28514"/>
                <a:gd name="connsiteY0" fmla="*/ 0 h 85725"/>
                <a:gd name="connsiteX1" fmla="*/ 32627 w 28514"/>
                <a:gd name="connsiteY1" fmla="*/ 89725 h 85725"/>
              </a:gdLst>
              <a:ahLst/>
              <a:cxnLst>
                <a:cxn ang="0">
                  <a:pos x="connsiteX0" y="connsiteY0"/>
                </a:cxn>
                <a:cxn ang="0">
                  <a:pos x="connsiteX1" y="connsiteY1"/>
                </a:cxn>
              </a:cxnLst>
              <a:rect l="l" t="t" r="r" b="b"/>
              <a:pathLst>
                <a:path w="28514" h="85725">
                  <a:moveTo>
                    <a:pt x="405" y="0"/>
                  </a:moveTo>
                  <a:cubicBezTo>
                    <a:pt x="405" y="0"/>
                    <a:pt x="-6058" y="17050"/>
                    <a:pt x="32627" y="89725"/>
                  </a:cubicBezTo>
                </a:path>
              </a:pathLst>
            </a:custGeom>
            <a:noFill/>
            <a:ln w="2374" cap="flat">
              <a:solidFill>
                <a:srgbClr val="BD6400"/>
              </a:solidFill>
              <a:prstDash val="solid"/>
              <a:miter/>
            </a:ln>
          </p:spPr>
          <p:txBody>
            <a:bodyPr rtlCol="0" anchor="ctr"/>
            <a:lstStyle/>
            <a:p>
              <a:endParaRPr lang="en-US"/>
            </a:p>
          </p:txBody>
        </p:sp>
        <p:sp>
          <p:nvSpPr>
            <p:cNvPr id="489" name="Freeform 119">
              <a:extLst>
                <a:ext uri="{FF2B5EF4-FFF2-40B4-BE49-F238E27FC236}">
                  <a16:creationId xmlns:a16="http://schemas.microsoft.com/office/drawing/2014/main" id="{E373136B-6CF1-4190-B019-9F1345DED0A4}"/>
                </a:ext>
              </a:extLst>
            </p:cNvPr>
            <p:cNvSpPr/>
            <p:nvPr/>
          </p:nvSpPr>
          <p:spPr>
            <a:xfrm>
              <a:off x="7995118" y="3276875"/>
              <a:ext cx="104553" cy="238125"/>
            </a:xfrm>
            <a:custGeom>
              <a:avLst/>
              <a:gdLst>
                <a:gd name="connsiteX0" fmla="*/ 42274 w 104552"/>
                <a:gd name="connsiteY0" fmla="*/ 17694 h 238125"/>
                <a:gd name="connsiteX1" fmla="*/ 72024 w 104552"/>
                <a:gd name="connsiteY1" fmla="*/ 102276 h 238125"/>
                <a:gd name="connsiteX2" fmla="*/ 25641 w 104552"/>
                <a:gd name="connsiteY2" fmla="*/ 214862 h 238125"/>
                <a:gd name="connsiteX3" fmla="*/ 168 w 104552"/>
                <a:gd name="connsiteY3" fmla="*/ 237722 h 238125"/>
                <a:gd name="connsiteX4" fmla="*/ 14045 w 104552"/>
                <a:gd name="connsiteY4" fmla="*/ 233054 h 238125"/>
                <a:gd name="connsiteX5" fmla="*/ 12905 w 104552"/>
                <a:gd name="connsiteY5" fmla="*/ 242579 h 238125"/>
                <a:gd name="connsiteX6" fmla="*/ 32960 w 104552"/>
                <a:gd name="connsiteY6" fmla="*/ 242579 h 238125"/>
                <a:gd name="connsiteX7" fmla="*/ 46076 w 104552"/>
                <a:gd name="connsiteY7" fmla="*/ 217052 h 238125"/>
                <a:gd name="connsiteX8" fmla="*/ 106717 w 104552"/>
                <a:gd name="connsiteY8" fmla="*/ 102752 h 238125"/>
                <a:gd name="connsiteX9" fmla="*/ 81434 w 104552"/>
                <a:gd name="connsiteY9" fmla="*/ 3121 h 238125"/>
                <a:gd name="connsiteX10" fmla="*/ 75256 w 104552"/>
                <a:gd name="connsiteY10" fmla="*/ 263 h 238125"/>
                <a:gd name="connsiteX11" fmla="*/ 45031 w 104552"/>
                <a:gd name="connsiteY11" fmla="*/ 11598 h 238125"/>
                <a:gd name="connsiteX12" fmla="*/ 42274 w 104552"/>
                <a:gd name="connsiteY12" fmla="*/ 1769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52" h="238125">
                  <a:moveTo>
                    <a:pt x="42274" y="17694"/>
                  </a:moveTo>
                  <a:lnTo>
                    <a:pt x="72024" y="102276"/>
                  </a:lnTo>
                  <a:cubicBezTo>
                    <a:pt x="72024" y="102276"/>
                    <a:pt x="31819" y="207051"/>
                    <a:pt x="25641" y="214862"/>
                  </a:cubicBezTo>
                  <a:cubicBezTo>
                    <a:pt x="19463" y="222672"/>
                    <a:pt x="-2113" y="234959"/>
                    <a:pt x="168" y="237722"/>
                  </a:cubicBezTo>
                  <a:cubicBezTo>
                    <a:pt x="2449" y="240484"/>
                    <a:pt x="14045" y="233054"/>
                    <a:pt x="14045" y="233054"/>
                  </a:cubicBezTo>
                  <a:cubicBezTo>
                    <a:pt x="14045" y="233054"/>
                    <a:pt x="4065" y="242579"/>
                    <a:pt x="12905" y="242579"/>
                  </a:cubicBezTo>
                  <a:lnTo>
                    <a:pt x="32960" y="242579"/>
                  </a:lnTo>
                  <a:cubicBezTo>
                    <a:pt x="41514" y="242579"/>
                    <a:pt x="46076" y="217052"/>
                    <a:pt x="46076" y="217052"/>
                  </a:cubicBezTo>
                  <a:cubicBezTo>
                    <a:pt x="46076" y="217052"/>
                    <a:pt x="104816" y="133137"/>
                    <a:pt x="106717" y="102752"/>
                  </a:cubicBezTo>
                  <a:cubicBezTo>
                    <a:pt x="108333" y="77035"/>
                    <a:pt x="87707" y="19504"/>
                    <a:pt x="81434" y="3121"/>
                  </a:cubicBezTo>
                  <a:cubicBezTo>
                    <a:pt x="80461" y="673"/>
                    <a:pt x="77746" y="-583"/>
                    <a:pt x="75256" y="263"/>
                  </a:cubicBezTo>
                  <a:lnTo>
                    <a:pt x="45031" y="11598"/>
                  </a:lnTo>
                  <a:cubicBezTo>
                    <a:pt x="42602" y="12532"/>
                    <a:pt x="41373" y="15249"/>
                    <a:pt x="42274" y="17694"/>
                  </a:cubicBezTo>
                  <a:close/>
                </a:path>
              </a:pathLst>
            </a:custGeom>
            <a:solidFill>
              <a:srgbClr val="FF9CAF"/>
            </a:solidFill>
            <a:ln w="9495" cap="flat">
              <a:noFill/>
              <a:prstDash val="solid"/>
              <a:miter/>
            </a:ln>
          </p:spPr>
          <p:txBody>
            <a:bodyPr rtlCol="0" anchor="ctr"/>
            <a:lstStyle/>
            <a:p>
              <a:endParaRPr lang="en-US"/>
            </a:p>
          </p:txBody>
        </p:sp>
        <p:sp>
          <p:nvSpPr>
            <p:cNvPr id="490" name="Freeform 120">
              <a:extLst>
                <a:ext uri="{FF2B5EF4-FFF2-40B4-BE49-F238E27FC236}">
                  <a16:creationId xmlns:a16="http://schemas.microsoft.com/office/drawing/2014/main" id="{C9678A03-7336-4D25-B885-774BC6249CCE}"/>
                </a:ext>
              </a:extLst>
            </p:cNvPr>
            <p:cNvSpPr/>
            <p:nvPr/>
          </p:nvSpPr>
          <p:spPr>
            <a:xfrm>
              <a:off x="8087293" y="3933506"/>
              <a:ext cx="66533" cy="9525"/>
            </a:xfrm>
            <a:custGeom>
              <a:avLst/>
              <a:gdLst>
                <a:gd name="connsiteX0" fmla="*/ 0 w 66533"/>
                <a:gd name="connsiteY0" fmla="*/ 0 h 0"/>
                <a:gd name="connsiteX1" fmla="*/ 74517 w 66533"/>
                <a:gd name="connsiteY1" fmla="*/ 0 h 0"/>
              </a:gdLst>
              <a:ahLst/>
              <a:cxnLst>
                <a:cxn ang="0">
                  <a:pos x="connsiteX0" y="connsiteY0"/>
                </a:cxn>
                <a:cxn ang="0">
                  <a:pos x="connsiteX1" y="connsiteY1"/>
                </a:cxn>
              </a:cxnLst>
              <a:rect l="l" t="t" r="r" b="b"/>
              <a:pathLst>
                <a:path w="66533">
                  <a:moveTo>
                    <a:pt x="0" y="0"/>
                  </a:moveTo>
                  <a:lnTo>
                    <a:pt x="74517" y="0"/>
                  </a:lnTo>
                </a:path>
              </a:pathLst>
            </a:custGeom>
            <a:ln w="2374" cap="flat">
              <a:solidFill>
                <a:srgbClr val="D7DEFA"/>
              </a:solidFill>
              <a:prstDash val="solid"/>
              <a:miter/>
            </a:ln>
          </p:spPr>
          <p:txBody>
            <a:bodyPr rtlCol="0" anchor="ctr"/>
            <a:lstStyle/>
            <a:p>
              <a:endParaRPr lang="en-US"/>
            </a:p>
          </p:txBody>
        </p:sp>
        <p:sp>
          <p:nvSpPr>
            <p:cNvPr id="491" name="Freeform 121">
              <a:extLst>
                <a:ext uri="{FF2B5EF4-FFF2-40B4-BE49-F238E27FC236}">
                  <a16:creationId xmlns:a16="http://schemas.microsoft.com/office/drawing/2014/main" id="{AFBE7D4D-2010-493A-ACD3-FBDA1F1F9C29}"/>
                </a:ext>
              </a:extLst>
            </p:cNvPr>
            <p:cNvSpPr/>
            <p:nvPr/>
          </p:nvSpPr>
          <p:spPr>
            <a:xfrm>
              <a:off x="7837792" y="3933506"/>
              <a:ext cx="76038" cy="9525"/>
            </a:xfrm>
            <a:custGeom>
              <a:avLst/>
              <a:gdLst>
                <a:gd name="connsiteX0" fmla="*/ 0 w 76038"/>
                <a:gd name="connsiteY0" fmla="*/ 0 h 0"/>
                <a:gd name="connsiteX1" fmla="*/ 81266 w 76038"/>
                <a:gd name="connsiteY1" fmla="*/ 0 h 0"/>
              </a:gdLst>
              <a:ahLst/>
              <a:cxnLst>
                <a:cxn ang="0">
                  <a:pos x="connsiteX0" y="connsiteY0"/>
                </a:cxn>
                <a:cxn ang="0">
                  <a:pos x="connsiteX1" y="connsiteY1"/>
                </a:cxn>
              </a:cxnLst>
              <a:rect l="l" t="t" r="r" b="b"/>
              <a:pathLst>
                <a:path w="76038">
                  <a:moveTo>
                    <a:pt x="0" y="0"/>
                  </a:moveTo>
                  <a:lnTo>
                    <a:pt x="81266" y="0"/>
                  </a:lnTo>
                </a:path>
              </a:pathLst>
            </a:custGeom>
            <a:ln w="2374" cap="flat">
              <a:solidFill>
                <a:srgbClr val="D7DEFA"/>
              </a:solidFill>
              <a:prstDash val="solid"/>
              <a:miter/>
            </a:ln>
          </p:spPr>
          <p:txBody>
            <a:bodyPr rtlCol="0" anchor="ctr"/>
            <a:lstStyle/>
            <a:p>
              <a:endParaRPr lang="en-US"/>
            </a:p>
          </p:txBody>
        </p:sp>
        <p:sp>
          <p:nvSpPr>
            <p:cNvPr id="492" name="Freeform 122">
              <a:extLst>
                <a:ext uri="{FF2B5EF4-FFF2-40B4-BE49-F238E27FC236}">
                  <a16:creationId xmlns:a16="http://schemas.microsoft.com/office/drawing/2014/main" id="{11786F27-4266-4901-8F86-FE9E6EAEEF03}"/>
                </a:ext>
              </a:extLst>
            </p:cNvPr>
            <p:cNvSpPr/>
            <p:nvPr/>
          </p:nvSpPr>
          <p:spPr>
            <a:xfrm>
              <a:off x="8087673" y="2943763"/>
              <a:ext cx="190096" cy="161925"/>
            </a:xfrm>
            <a:custGeom>
              <a:avLst/>
              <a:gdLst>
                <a:gd name="connsiteX0" fmla="*/ 117194 w 190095"/>
                <a:gd name="connsiteY0" fmla="*/ 0 h 161925"/>
                <a:gd name="connsiteX1" fmla="*/ 34718 w 190095"/>
                <a:gd name="connsiteY1" fmla="*/ 82893 h 161925"/>
                <a:gd name="connsiteX2" fmla="*/ 44387 w 190095"/>
                <a:gd name="connsiteY2" fmla="*/ 121634 h 161925"/>
                <a:gd name="connsiteX3" fmla="*/ 0 w 190095"/>
                <a:gd name="connsiteY3" fmla="*/ 144018 h 161925"/>
                <a:gd name="connsiteX4" fmla="*/ 67484 w 190095"/>
                <a:gd name="connsiteY4" fmla="*/ 148780 h 161925"/>
                <a:gd name="connsiteX5" fmla="*/ 182999 w 190095"/>
                <a:gd name="connsiteY5" fmla="*/ 132334 h 161925"/>
                <a:gd name="connsiteX6" fmla="*/ 166587 w 190095"/>
                <a:gd name="connsiteY6" fmla="*/ 16573 h 161925"/>
                <a:gd name="connsiteX7" fmla="*/ 117004 w 190095"/>
                <a:gd name="connsiteY7"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95" h="161925">
                  <a:moveTo>
                    <a:pt x="117194" y="0"/>
                  </a:moveTo>
                  <a:cubicBezTo>
                    <a:pt x="71577" y="67"/>
                    <a:pt x="34651" y="37179"/>
                    <a:pt x="34718" y="82893"/>
                  </a:cubicBezTo>
                  <a:cubicBezTo>
                    <a:pt x="34737" y="96404"/>
                    <a:pt x="38057" y="109705"/>
                    <a:pt x="44387" y="121634"/>
                  </a:cubicBezTo>
                  <a:cubicBezTo>
                    <a:pt x="32546" y="133915"/>
                    <a:pt x="16897" y="141807"/>
                    <a:pt x="0" y="144018"/>
                  </a:cubicBezTo>
                  <a:cubicBezTo>
                    <a:pt x="20409" y="156428"/>
                    <a:pt x="45541" y="158202"/>
                    <a:pt x="67484" y="148780"/>
                  </a:cubicBezTo>
                  <a:cubicBezTo>
                    <a:pt x="103914" y="176205"/>
                    <a:pt x="155632" y="168842"/>
                    <a:pt x="182999" y="132334"/>
                  </a:cubicBezTo>
                  <a:cubicBezTo>
                    <a:pt x="210365" y="95826"/>
                    <a:pt x="203018" y="43998"/>
                    <a:pt x="166587" y="16573"/>
                  </a:cubicBezTo>
                  <a:cubicBezTo>
                    <a:pt x="152289" y="5810"/>
                    <a:pt x="134887" y="-7"/>
                    <a:pt x="117004" y="0"/>
                  </a:cubicBezTo>
                  <a:close/>
                </a:path>
              </a:pathLst>
            </a:custGeom>
            <a:solidFill>
              <a:srgbClr val="C5C5C5">
                <a:alpha val="46000"/>
              </a:srgbClr>
            </a:solidFill>
            <a:ln w="9495" cap="flat">
              <a:noFill/>
              <a:prstDash val="solid"/>
              <a:miter/>
            </a:ln>
          </p:spPr>
          <p:txBody>
            <a:bodyPr rtlCol="0" anchor="ctr"/>
            <a:lstStyle/>
            <a:p>
              <a:endParaRPr lang="en-US"/>
            </a:p>
          </p:txBody>
        </p:sp>
        <p:sp>
          <p:nvSpPr>
            <p:cNvPr id="493" name="Freeform 123">
              <a:extLst>
                <a:ext uri="{FF2B5EF4-FFF2-40B4-BE49-F238E27FC236}">
                  <a16:creationId xmlns:a16="http://schemas.microsoft.com/office/drawing/2014/main" id="{60EF07BD-E721-4A80-B46A-CD39BF30F467}"/>
                </a:ext>
              </a:extLst>
            </p:cNvPr>
            <p:cNvSpPr/>
            <p:nvPr/>
          </p:nvSpPr>
          <p:spPr>
            <a:xfrm>
              <a:off x="8081495" y="2936905"/>
              <a:ext cx="199600" cy="161925"/>
            </a:xfrm>
            <a:custGeom>
              <a:avLst/>
              <a:gdLst>
                <a:gd name="connsiteX0" fmla="*/ 116624 w 199600"/>
                <a:gd name="connsiteY0" fmla="*/ 0 h 161925"/>
                <a:gd name="connsiteX1" fmla="*/ 34388 w 199600"/>
                <a:gd name="connsiteY1" fmla="*/ 82562 h 161925"/>
                <a:gd name="connsiteX2" fmla="*/ 44197 w 199600"/>
                <a:gd name="connsiteY2" fmla="*/ 121539 h 161925"/>
                <a:gd name="connsiteX3" fmla="*/ 0 w 199600"/>
                <a:gd name="connsiteY3" fmla="*/ 143923 h 161925"/>
                <a:gd name="connsiteX4" fmla="*/ 67484 w 199600"/>
                <a:gd name="connsiteY4" fmla="*/ 148685 h 161925"/>
                <a:gd name="connsiteX5" fmla="*/ 183030 w 199600"/>
                <a:gd name="connsiteY5" fmla="*/ 132460 h 161925"/>
                <a:gd name="connsiteX6" fmla="*/ 166839 w 199600"/>
                <a:gd name="connsiteY6" fmla="*/ 16669 h 161925"/>
                <a:gd name="connsiteX7" fmla="*/ 117004 w 199600"/>
                <a:gd name="connsiteY7"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600" h="161925">
                  <a:moveTo>
                    <a:pt x="116624" y="0"/>
                  </a:moveTo>
                  <a:cubicBezTo>
                    <a:pt x="71164" y="42"/>
                    <a:pt x="34346" y="37006"/>
                    <a:pt x="34388" y="82562"/>
                  </a:cubicBezTo>
                  <a:cubicBezTo>
                    <a:pt x="34400" y="96166"/>
                    <a:pt x="37770" y="109556"/>
                    <a:pt x="44197" y="121539"/>
                  </a:cubicBezTo>
                  <a:cubicBezTo>
                    <a:pt x="32419" y="133800"/>
                    <a:pt x="16837" y="141692"/>
                    <a:pt x="0" y="143923"/>
                  </a:cubicBezTo>
                  <a:cubicBezTo>
                    <a:pt x="20409" y="156333"/>
                    <a:pt x="45541" y="158107"/>
                    <a:pt x="67484" y="148685"/>
                  </a:cubicBezTo>
                  <a:cubicBezTo>
                    <a:pt x="103862" y="176180"/>
                    <a:pt x="155594" y="168916"/>
                    <a:pt x="183030" y="132460"/>
                  </a:cubicBezTo>
                  <a:cubicBezTo>
                    <a:pt x="210466" y="96005"/>
                    <a:pt x="203217" y="44163"/>
                    <a:pt x="166839" y="16669"/>
                  </a:cubicBezTo>
                  <a:cubicBezTo>
                    <a:pt x="152484" y="5819"/>
                    <a:pt x="134984" y="-34"/>
                    <a:pt x="117004" y="0"/>
                  </a:cubicBezTo>
                  <a:close/>
                </a:path>
              </a:pathLst>
            </a:custGeom>
            <a:solidFill>
              <a:srgbClr val="FFFFFF"/>
            </a:solidFill>
            <a:ln w="9495" cap="flat">
              <a:noFill/>
              <a:prstDash val="solid"/>
              <a:miter/>
            </a:ln>
          </p:spPr>
          <p:txBody>
            <a:bodyPr rtlCol="0" anchor="ctr"/>
            <a:lstStyle/>
            <a:p>
              <a:endParaRPr lang="en-US"/>
            </a:p>
          </p:txBody>
        </p:sp>
        <p:sp>
          <p:nvSpPr>
            <p:cNvPr id="494" name="Freeform 124">
              <a:extLst>
                <a:ext uri="{FF2B5EF4-FFF2-40B4-BE49-F238E27FC236}">
                  <a16:creationId xmlns:a16="http://schemas.microsoft.com/office/drawing/2014/main" id="{A753CD98-950C-4531-B48F-B85F1A1A3F35}"/>
                </a:ext>
              </a:extLst>
            </p:cNvPr>
            <p:cNvSpPr/>
            <p:nvPr/>
          </p:nvSpPr>
          <p:spPr>
            <a:xfrm>
              <a:off x="8166656" y="2974035"/>
              <a:ext cx="57029" cy="85725"/>
            </a:xfrm>
            <a:custGeom>
              <a:avLst/>
              <a:gdLst>
                <a:gd name="connsiteX0" fmla="*/ 32888 w 57028"/>
                <a:gd name="connsiteY0" fmla="*/ 17 h 85725"/>
                <a:gd name="connsiteX1" fmla="*/ 44579 w 57028"/>
                <a:gd name="connsiteY1" fmla="*/ 1636 h 85725"/>
                <a:gd name="connsiteX2" fmla="*/ 54654 w 57028"/>
                <a:gd name="connsiteY2" fmla="*/ 6589 h 85725"/>
                <a:gd name="connsiteX3" fmla="*/ 61783 w 57028"/>
                <a:gd name="connsiteY3" fmla="*/ 14685 h 85725"/>
                <a:gd name="connsiteX4" fmla="*/ 64444 w 57028"/>
                <a:gd name="connsiteY4" fmla="*/ 25735 h 85725"/>
                <a:gd name="connsiteX5" fmla="*/ 62923 w 57028"/>
                <a:gd name="connsiteY5" fmla="*/ 34688 h 85725"/>
                <a:gd name="connsiteX6" fmla="*/ 58836 w 57028"/>
                <a:gd name="connsiteY6" fmla="*/ 41451 h 85725"/>
                <a:gd name="connsiteX7" fmla="*/ 53323 w 57028"/>
                <a:gd name="connsiteY7" fmla="*/ 46975 h 85725"/>
                <a:gd name="connsiteX8" fmla="*/ 47811 w 57028"/>
                <a:gd name="connsiteY8" fmla="*/ 51738 h 85725"/>
                <a:gd name="connsiteX9" fmla="*/ 43153 w 57028"/>
                <a:gd name="connsiteY9" fmla="*/ 56405 h 85725"/>
                <a:gd name="connsiteX10" fmla="*/ 40777 w 57028"/>
                <a:gd name="connsiteY10" fmla="*/ 61644 h 85725"/>
                <a:gd name="connsiteX11" fmla="*/ 39636 w 57028"/>
                <a:gd name="connsiteY11" fmla="*/ 64120 h 85725"/>
                <a:gd name="connsiteX12" fmla="*/ 37355 w 57028"/>
                <a:gd name="connsiteY12" fmla="*/ 65168 h 85725"/>
                <a:gd name="connsiteX13" fmla="*/ 27851 w 57028"/>
                <a:gd name="connsiteY13" fmla="*/ 65168 h 85725"/>
                <a:gd name="connsiteX14" fmla="*/ 25284 w 57028"/>
                <a:gd name="connsiteY14" fmla="*/ 64120 h 85725"/>
                <a:gd name="connsiteX15" fmla="*/ 24334 w 57028"/>
                <a:gd name="connsiteY15" fmla="*/ 61644 h 85725"/>
                <a:gd name="connsiteX16" fmla="*/ 26425 w 57028"/>
                <a:gd name="connsiteY16" fmla="*/ 52881 h 85725"/>
                <a:gd name="connsiteX17" fmla="*/ 30987 w 57028"/>
                <a:gd name="connsiteY17" fmla="*/ 46118 h 85725"/>
                <a:gd name="connsiteX18" fmla="*/ 36595 w 57028"/>
                <a:gd name="connsiteY18" fmla="*/ 40689 h 85725"/>
                <a:gd name="connsiteX19" fmla="*/ 42108 w 57028"/>
                <a:gd name="connsiteY19" fmla="*/ 35926 h 85725"/>
                <a:gd name="connsiteX20" fmla="*/ 46385 w 57028"/>
                <a:gd name="connsiteY20" fmla="*/ 31450 h 85725"/>
                <a:gd name="connsiteX21" fmla="*/ 48001 w 57028"/>
                <a:gd name="connsiteY21" fmla="*/ 26497 h 85725"/>
                <a:gd name="connsiteX22" fmla="*/ 43914 w 57028"/>
                <a:gd name="connsiteY22" fmla="*/ 18496 h 85725"/>
                <a:gd name="connsiteX23" fmla="*/ 33078 w 57028"/>
                <a:gd name="connsiteY23" fmla="*/ 15352 h 85725"/>
                <a:gd name="connsiteX24" fmla="*/ 17015 w 57028"/>
                <a:gd name="connsiteY24" fmla="*/ 26306 h 85725"/>
                <a:gd name="connsiteX25" fmla="*/ 15685 w 57028"/>
                <a:gd name="connsiteY25" fmla="*/ 28402 h 85725"/>
                <a:gd name="connsiteX26" fmla="*/ 13308 w 57028"/>
                <a:gd name="connsiteY26" fmla="*/ 29068 h 85725"/>
                <a:gd name="connsiteX27" fmla="*/ 2758 w 57028"/>
                <a:gd name="connsiteY27" fmla="*/ 29068 h 85725"/>
                <a:gd name="connsiteX28" fmla="*/ 762 w 57028"/>
                <a:gd name="connsiteY28" fmla="*/ 28306 h 85725"/>
                <a:gd name="connsiteX29" fmla="*/ 2 w 57028"/>
                <a:gd name="connsiteY29" fmla="*/ 26306 h 85725"/>
                <a:gd name="connsiteX30" fmla="*/ 2758 w 57028"/>
                <a:gd name="connsiteY30" fmla="*/ 16781 h 85725"/>
                <a:gd name="connsiteX31" fmla="*/ 9791 w 57028"/>
                <a:gd name="connsiteY31" fmla="*/ 8304 h 85725"/>
                <a:gd name="connsiteX32" fmla="*/ 20152 w 57028"/>
                <a:gd name="connsiteY32" fmla="*/ 2113 h 85725"/>
                <a:gd name="connsiteX33" fmla="*/ 32888 w 57028"/>
                <a:gd name="connsiteY33" fmla="*/ 17 h 85725"/>
                <a:gd name="connsiteX34" fmla="*/ 38021 w 57028"/>
                <a:gd name="connsiteY34" fmla="*/ 72883 h 85725"/>
                <a:gd name="connsiteX35" fmla="*/ 40397 w 57028"/>
                <a:gd name="connsiteY35" fmla="*/ 73836 h 85725"/>
                <a:gd name="connsiteX36" fmla="*/ 41442 w 57028"/>
                <a:gd name="connsiteY36" fmla="*/ 76312 h 85725"/>
                <a:gd name="connsiteX37" fmla="*/ 41442 w 57028"/>
                <a:gd name="connsiteY37" fmla="*/ 87552 h 85725"/>
                <a:gd name="connsiteX38" fmla="*/ 40397 w 57028"/>
                <a:gd name="connsiteY38" fmla="*/ 90028 h 85725"/>
                <a:gd name="connsiteX39" fmla="*/ 38021 w 57028"/>
                <a:gd name="connsiteY39" fmla="*/ 91076 h 85725"/>
                <a:gd name="connsiteX40" fmla="*/ 26995 w 57028"/>
                <a:gd name="connsiteY40" fmla="*/ 91076 h 85725"/>
                <a:gd name="connsiteX41" fmla="*/ 23478 w 57028"/>
                <a:gd name="connsiteY41" fmla="*/ 87552 h 85725"/>
                <a:gd name="connsiteX42" fmla="*/ 23478 w 57028"/>
                <a:gd name="connsiteY42" fmla="*/ 76312 h 85725"/>
                <a:gd name="connsiteX43" fmla="*/ 24524 w 57028"/>
                <a:gd name="connsiteY43" fmla="*/ 73836 h 85725"/>
                <a:gd name="connsiteX44" fmla="*/ 26995 w 57028"/>
                <a:gd name="connsiteY44" fmla="*/ 7288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7028" h="85725">
                  <a:moveTo>
                    <a:pt x="32888" y="17"/>
                  </a:moveTo>
                  <a:cubicBezTo>
                    <a:pt x="36843" y="-20"/>
                    <a:pt x="40782" y="526"/>
                    <a:pt x="44579" y="1636"/>
                  </a:cubicBezTo>
                  <a:cubicBezTo>
                    <a:pt x="48201" y="2682"/>
                    <a:pt x="51612" y="4359"/>
                    <a:pt x="54654" y="6589"/>
                  </a:cubicBezTo>
                  <a:cubicBezTo>
                    <a:pt x="57583" y="8743"/>
                    <a:pt x="60015" y="11505"/>
                    <a:pt x="61783" y="14685"/>
                  </a:cubicBezTo>
                  <a:cubicBezTo>
                    <a:pt x="63629" y="18068"/>
                    <a:pt x="64547" y="21881"/>
                    <a:pt x="64444" y="25735"/>
                  </a:cubicBezTo>
                  <a:cubicBezTo>
                    <a:pt x="64522" y="28790"/>
                    <a:pt x="64006" y="31831"/>
                    <a:pt x="62923" y="34688"/>
                  </a:cubicBezTo>
                  <a:cubicBezTo>
                    <a:pt x="61845" y="37103"/>
                    <a:pt x="60472" y="39374"/>
                    <a:pt x="58836" y="41451"/>
                  </a:cubicBezTo>
                  <a:cubicBezTo>
                    <a:pt x="57169" y="43455"/>
                    <a:pt x="55324" y="45304"/>
                    <a:pt x="53323" y="46975"/>
                  </a:cubicBezTo>
                  <a:lnTo>
                    <a:pt x="47811" y="51738"/>
                  </a:lnTo>
                  <a:cubicBezTo>
                    <a:pt x="46119" y="53147"/>
                    <a:pt x="44560" y="54710"/>
                    <a:pt x="43153" y="56405"/>
                  </a:cubicBezTo>
                  <a:cubicBezTo>
                    <a:pt x="41905" y="57905"/>
                    <a:pt x="41084" y="59715"/>
                    <a:pt x="40777" y="61644"/>
                  </a:cubicBezTo>
                  <a:cubicBezTo>
                    <a:pt x="40657" y="62566"/>
                    <a:pt x="40259" y="63430"/>
                    <a:pt x="39636" y="64120"/>
                  </a:cubicBezTo>
                  <a:cubicBezTo>
                    <a:pt x="39079" y="64804"/>
                    <a:pt x="38236" y="65191"/>
                    <a:pt x="37355" y="65168"/>
                  </a:cubicBezTo>
                  <a:lnTo>
                    <a:pt x="27851" y="65168"/>
                  </a:lnTo>
                  <a:cubicBezTo>
                    <a:pt x="26894" y="65155"/>
                    <a:pt x="25978" y="64781"/>
                    <a:pt x="25284" y="64120"/>
                  </a:cubicBezTo>
                  <a:cubicBezTo>
                    <a:pt x="24607" y="63484"/>
                    <a:pt x="24257" y="62571"/>
                    <a:pt x="24334" y="61644"/>
                  </a:cubicBezTo>
                  <a:cubicBezTo>
                    <a:pt x="24441" y="58612"/>
                    <a:pt x="25152" y="55633"/>
                    <a:pt x="26425" y="52881"/>
                  </a:cubicBezTo>
                  <a:cubicBezTo>
                    <a:pt x="27633" y="50430"/>
                    <a:pt x="29168" y="48155"/>
                    <a:pt x="30987" y="46118"/>
                  </a:cubicBezTo>
                  <a:cubicBezTo>
                    <a:pt x="32689" y="44142"/>
                    <a:pt x="34566" y="42325"/>
                    <a:pt x="36595" y="40689"/>
                  </a:cubicBezTo>
                  <a:lnTo>
                    <a:pt x="42108" y="35926"/>
                  </a:lnTo>
                  <a:cubicBezTo>
                    <a:pt x="43702" y="34605"/>
                    <a:pt x="45137" y="33103"/>
                    <a:pt x="46385" y="31450"/>
                  </a:cubicBezTo>
                  <a:cubicBezTo>
                    <a:pt x="47481" y="30036"/>
                    <a:pt x="48052" y="28285"/>
                    <a:pt x="48001" y="26497"/>
                  </a:cubicBezTo>
                  <a:cubicBezTo>
                    <a:pt x="48059" y="23313"/>
                    <a:pt x="46525" y="20310"/>
                    <a:pt x="43914" y="18496"/>
                  </a:cubicBezTo>
                  <a:cubicBezTo>
                    <a:pt x="40754" y="16264"/>
                    <a:pt x="36939" y="15157"/>
                    <a:pt x="33078" y="15352"/>
                  </a:cubicBezTo>
                  <a:cubicBezTo>
                    <a:pt x="25949" y="15223"/>
                    <a:pt x="19512" y="19612"/>
                    <a:pt x="17015" y="26306"/>
                  </a:cubicBezTo>
                  <a:cubicBezTo>
                    <a:pt x="16720" y="27089"/>
                    <a:pt x="16267" y="27802"/>
                    <a:pt x="15685" y="28402"/>
                  </a:cubicBezTo>
                  <a:cubicBezTo>
                    <a:pt x="15012" y="28930"/>
                    <a:pt x="14157" y="29170"/>
                    <a:pt x="13308" y="29068"/>
                  </a:cubicBezTo>
                  <a:lnTo>
                    <a:pt x="2758" y="29068"/>
                  </a:lnTo>
                  <a:cubicBezTo>
                    <a:pt x="2016" y="29105"/>
                    <a:pt x="1292" y="28829"/>
                    <a:pt x="762" y="28306"/>
                  </a:cubicBezTo>
                  <a:cubicBezTo>
                    <a:pt x="251" y="27769"/>
                    <a:pt x="-24" y="27048"/>
                    <a:pt x="2" y="26306"/>
                  </a:cubicBezTo>
                  <a:cubicBezTo>
                    <a:pt x="65" y="22943"/>
                    <a:pt x="1016" y="19656"/>
                    <a:pt x="2758" y="16781"/>
                  </a:cubicBezTo>
                  <a:cubicBezTo>
                    <a:pt x="4603" y="13574"/>
                    <a:pt x="6982" y="10707"/>
                    <a:pt x="9791" y="8304"/>
                  </a:cubicBezTo>
                  <a:cubicBezTo>
                    <a:pt x="12894" y="5701"/>
                    <a:pt x="16392" y="3611"/>
                    <a:pt x="20152" y="2113"/>
                  </a:cubicBezTo>
                  <a:cubicBezTo>
                    <a:pt x="24221" y="590"/>
                    <a:pt x="28547" y="-122"/>
                    <a:pt x="32888" y="17"/>
                  </a:cubicBezTo>
                  <a:close/>
                  <a:moveTo>
                    <a:pt x="38021" y="72883"/>
                  </a:moveTo>
                  <a:cubicBezTo>
                    <a:pt x="38912" y="72848"/>
                    <a:pt x="39776" y="73194"/>
                    <a:pt x="40397" y="73836"/>
                  </a:cubicBezTo>
                  <a:cubicBezTo>
                    <a:pt x="41067" y="74484"/>
                    <a:pt x="41445" y="75379"/>
                    <a:pt x="41442" y="76312"/>
                  </a:cubicBezTo>
                  <a:lnTo>
                    <a:pt x="41442" y="87552"/>
                  </a:lnTo>
                  <a:cubicBezTo>
                    <a:pt x="41445" y="88486"/>
                    <a:pt x="41067" y="89380"/>
                    <a:pt x="40397" y="90028"/>
                  </a:cubicBezTo>
                  <a:cubicBezTo>
                    <a:pt x="39786" y="90695"/>
                    <a:pt x="38924" y="91075"/>
                    <a:pt x="38021" y="91076"/>
                  </a:cubicBezTo>
                  <a:lnTo>
                    <a:pt x="26995" y="91076"/>
                  </a:lnTo>
                  <a:cubicBezTo>
                    <a:pt x="25074" y="91026"/>
                    <a:pt x="23528" y="89477"/>
                    <a:pt x="23478" y="87552"/>
                  </a:cubicBezTo>
                  <a:lnTo>
                    <a:pt x="23478" y="76312"/>
                  </a:lnTo>
                  <a:cubicBezTo>
                    <a:pt x="23476" y="75379"/>
                    <a:pt x="23853" y="74484"/>
                    <a:pt x="24524" y="73836"/>
                  </a:cubicBezTo>
                  <a:cubicBezTo>
                    <a:pt x="25181" y="73189"/>
                    <a:pt x="26075" y="72844"/>
                    <a:pt x="26995" y="72883"/>
                  </a:cubicBezTo>
                  <a:close/>
                </a:path>
              </a:pathLst>
            </a:custGeom>
            <a:solidFill>
              <a:schemeClr val="accent4"/>
            </a:solidFill>
            <a:ln w="9495" cap="flat">
              <a:noFill/>
              <a:prstDash val="solid"/>
              <a:miter/>
            </a:ln>
          </p:spPr>
          <p:txBody>
            <a:bodyPr rtlCol="0" anchor="ctr"/>
            <a:lstStyle/>
            <a:p>
              <a:endParaRPr lang="en-US"/>
            </a:p>
          </p:txBody>
        </p:sp>
        <p:sp>
          <p:nvSpPr>
            <p:cNvPr id="495" name="Freeform 125">
              <a:extLst>
                <a:ext uri="{FF2B5EF4-FFF2-40B4-BE49-F238E27FC236}">
                  <a16:creationId xmlns:a16="http://schemas.microsoft.com/office/drawing/2014/main" id="{533A8DA7-BB03-4D26-ACF0-AA1828BE5A9B}"/>
                </a:ext>
              </a:extLst>
            </p:cNvPr>
            <p:cNvSpPr/>
            <p:nvPr/>
          </p:nvSpPr>
          <p:spPr>
            <a:xfrm>
              <a:off x="6953943" y="3852543"/>
              <a:ext cx="142572" cy="323850"/>
            </a:xfrm>
            <a:custGeom>
              <a:avLst/>
              <a:gdLst>
                <a:gd name="connsiteX0" fmla="*/ 91151 w 142571"/>
                <a:gd name="connsiteY0" fmla="*/ 269462 h 323850"/>
                <a:gd name="connsiteX1" fmla="*/ 91151 w 142571"/>
                <a:gd name="connsiteY1" fmla="*/ 0 h 323850"/>
                <a:gd name="connsiteX2" fmla="*/ 50185 w 142571"/>
                <a:gd name="connsiteY2" fmla="*/ 0 h 323850"/>
                <a:gd name="connsiteX3" fmla="*/ 50185 w 142571"/>
                <a:gd name="connsiteY3" fmla="*/ 271558 h 323850"/>
                <a:gd name="connsiteX4" fmla="*/ 37544 w 142571"/>
                <a:gd name="connsiteY4" fmla="*/ 290036 h 323850"/>
                <a:gd name="connsiteX5" fmla="*/ 0 w 142571"/>
                <a:gd name="connsiteY5" fmla="*/ 318135 h 323850"/>
                <a:gd name="connsiteX6" fmla="*/ 73757 w 142571"/>
                <a:gd name="connsiteY6" fmla="*/ 333280 h 323850"/>
                <a:gd name="connsiteX7" fmla="*/ 147419 w 142571"/>
                <a:gd name="connsiteY7" fmla="*/ 318135 h 323850"/>
                <a:gd name="connsiteX8" fmla="*/ 104838 w 142571"/>
                <a:gd name="connsiteY8" fmla="*/ 288322 h 323850"/>
                <a:gd name="connsiteX9" fmla="*/ 91151 w 142571"/>
                <a:gd name="connsiteY9" fmla="*/ 269462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571" h="323850">
                  <a:moveTo>
                    <a:pt x="91151" y="269462"/>
                  </a:moveTo>
                  <a:lnTo>
                    <a:pt x="91151" y="0"/>
                  </a:lnTo>
                  <a:lnTo>
                    <a:pt x="50185" y="0"/>
                  </a:lnTo>
                  <a:lnTo>
                    <a:pt x="50185" y="271558"/>
                  </a:lnTo>
                  <a:cubicBezTo>
                    <a:pt x="50212" y="279751"/>
                    <a:pt x="45180" y="287107"/>
                    <a:pt x="37544" y="290036"/>
                  </a:cubicBezTo>
                  <a:cubicBezTo>
                    <a:pt x="15113" y="298514"/>
                    <a:pt x="0" y="312515"/>
                    <a:pt x="0" y="318135"/>
                  </a:cubicBezTo>
                  <a:cubicBezTo>
                    <a:pt x="0" y="326517"/>
                    <a:pt x="32982" y="333280"/>
                    <a:pt x="73757" y="333280"/>
                  </a:cubicBezTo>
                  <a:cubicBezTo>
                    <a:pt x="114533" y="333280"/>
                    <a:pt x="147419" y="326517"/>
                    <a:pt x="147419" y="318135"/>
                  </a:cubicBezTo>
                  <a:cubicBezTo>
                    <a:pt x="147419" y="312039"/>
                    <a:pt x="130025" y="296418"/>
                    <a:pt x="104838" y="288322"/>
                  </a:cubicBezTo>
                  <a:cubicBezTo>
                    <a:pt x="96638" y="285729"/>
                    <a:pt x="91086" y="278079"/>
                    <a:pt x="91151" y="269462"/>
                  </a:cubicBezTo>
                  <a:close/>
                </a:path>
              </a:pathLst>
            </a:custGeom>
            <a:solidFill>
              <a:srgbClr val="FF9CAF"/>
            </a:solidFill>
            <a:ln w="9495" cap="flat">
              <a:noFill/>
              <a:prstDash val="solid"/>
              <a:miter/>
            </a:ln>
          </p:spPr>
          <p:txBody>
            <a:bodyPr rtlCol="0" anchor="ctr"/>
            <a:lstStyle/>
            <a:p>
              <a:endParaRPr lang="en-US"/>
            </a:p>
          </p:txBody>
        </p:sp>
        <p:sp>
          <p:nvSpPr>
            <p:cNvPr id="496" name="Freeform 126">
              <a:extLst>
                <a:ext uri="{FF2B5EF4-FFF2-40B4-BE49-F238E27FC236}">
                  <a16:creationId xmlns:a16="http://schemas.microsoft.com/office/drawing/2014/main" id="{54FF15F2-95DE-4E48-938F-2FB647146A28}"/>
                </a:ext>
              </a:extLst>
            </p:cNvPr>
            <p:cNvSpPr/>
            <p:nvPr/>
          </p:nvSpPr>
          <p:spPr>
            <a:xfrm>
              <a:off x="7003748" y="3852543"/>
              <a:ext cx="38019" cy="76200"/>
            </a:xfrm>
            <a:custGeom>
              <a:avLst/>
              <a:gdLst>
                <a:gd name="connsiteX0" fmla="*/ 41346 w 38019"/>
                <a:gd name="connsiteY0" fmla="*/ 83534 h 76200"/>
                <a:gd name="connsiteX1" fmla="*/ 41346 w 38019"/>
                <a:gd name="connsiteY1" fmla="*/ 0 h 76200"/>
                <a:gd name="connsiteX2" fmla="*/ 0 w 38019"/>
                <a:gd name="connsiteY2" fmla="*/ 0 h 76200"/>
                <a:gd name="connsiteX3" fmla="*/ 0 w 38019"/>
                <a:gd name="connsiteY3" fmla="*/ 65627 h 76200"/>
                <a:gd name="connsiteX4" fmla="*/ 41346 w 38019"/>
                <a:gd name="connsiteY4" fmla="*/ 83534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19" h="76200">
                  <a:moveTo>
                    <a:pt x="41346" y="83534"/>
                  </a:moveTo>
                  <a:lnTo>
                    <a:pt x="41346" y="0"/>
                  </a:lnTo>
                  <a:lnTo>
                    <a:pt x="0" y="0"/>
                  </a:lnTo>
                  <a:lnTo>
                    <a:pt x="0" y="65627"/>
                  </a:lnTo>
                  <a:lnTo>
                    <a:pt x="41346" y="83534"/>
                  </a:lnTo>
                  <a:close/>
                </a:path>
              </a:pathLst>
            </a:custGeom>
            <a:solidFill>
              <a:srgbClr val="FF5773"/>
            </a:solidFill>
            <a:ln w="9495" cap="flat">
              <a:noFill/>
              <a:prstDash val="solid"/>
              <a:miter/>
            </a:ln>
          </p:spPr>
          <p:txBody>
            <a:bodyPr rtlCol="0" anchor="ctr"/>
            <a:lstStyle/>
            <a:p>
              <a:endParaRPr lang="en-US"/>
            </a:p>
          </p:txBody>
        </p:sp>
        <p:sp>
          <p:nvSpPr>
            <p:cNvPr id="497" name="Freeform 127">
              <a:extLst>
                <a:ext uri="{FF2B5EF4-FFF2-40B4-BE49-F238E27FC236}">
                  <a16:creationId xmlns:a16="http://schemas.microsoft.com/office/drawing/2014/main" id="{84F37C73-3B7D-46E5-A347-C15251688384}"/>
                </a:ext>
              </a:extLst>
            </p:cNvPr>
            <p:cNvSpPr/>
            <p:nvPr/>
          </p:nvSpPr>
          <p:spPr>
            <a:xfrm>
              <a:off x="6791849" y="3376728"/>
              <a:ext cx="446725" cy="495300"/>
            </a:xfrm>
            <a:custGeom>
              <a:avLst/>
              <a:gdLst>
                <a:gd name="connsiteX0" fmla="*/ 319778 w 446724"/>
                <a:gd name="connsiteY0" fmla="*/ 411617 h 495300"/>
                <a:gd name="connsiteX1" fmla="*/ 244596 w 446724"/>
                <a:gd name="connsiteY1" fmla="*/ 347228 h 495300"/>
                <a:gd name="connsiteX2" fmla="*/ 195171 w 446724"/>
                <a:gd name="connsiteY2" fmla="*/ 37570 h 495300"/>
                <a:gd name="connsiteX3" fmla="*/ 120748 w 446724"/>
                <a:gd name="connsiteY3" fmla="*/ 232 h 495300"/>
                <a:gd name="connsiteX4" fmla="*/ 25701 w 446724"/>
                <a:gd name="connsiteY4" fmla="*/ 232 h 495300"/>
                <a:gd name="connsiteX5" fmla="*/ 9448 w 446724"/>
                <a:gd name="connsiteY5" fmla="*/ 138059 h 495300"/>
                <a:gd name="connsiteX6" fmla="*/ 62769 w 446724"/>
                <a:gd name="connsiteY6" fmla="*/ 403902 h 495300"/>
                <a:gd name="connsiteX7" fmla="*/ 172550 w 446724"/>
                <a:gd name="connsiteY7" fmla="*/ 495532 h 495300"/>
                <a:gd name="connsiteX8" fmla="*/ 351810 w 446724"/>
                <a:gd name="connsiteY8" fmla="*/ 495532 h 495300"/>
                <a:gd name="connsiteX9" fmla="*/ 442770 w 446724"/>
                <a:gd name="connsiteY9" fmla="*/ 464957 h 495300"/>
                <a:gd name="connsiteX10" fmla="*/ 452275 w 446724"/>
                <a:gd name="connsiteY10" fmla="*/ 40847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724" h="495300">
                  <a:moveTo>
                    <a:pt x="319778" y="411617"/>
                  </a:moveTo>
                  <a:cubicBezTo>
                    <a:pt x="282007" y="412488"/>
                    <a:pt x="249623" y="384754"/>
                    <a:pt x="244596" y="347228"/>
                  </a:cubicBezTo>
                  <a:cubicBezTo>
                    <a:pt x="231479" y="247977"/>
                    <a:pt x="206577" y="68431"/>
                    <a:pt x="195171" y="37570"/>
                  </a:cubicBezTo>
                  <a:cubicBezTo>
                    <a:pt x="179203" y="-5292"/>
                    <a:pt x="170554" y="232"/>
                    <a:pt x="120748" y="232"/>
                  </a:cubicBezTo>
                  <a:lnTo>
                    <a:pt x="25701" y="232"/>
                  </a:lnTo>
                  <a:cubicBezTo>
                    <a:pt x="-9087" y="232"/>
                    <a:pt x="-2148" y="64907"/>
                    <a:pt x="9448" y="138059"/>
                  </a:cubicBezTo>
                  <a:cubicBezTo>
                    <a:pt x="21043" y="211211"/>
                    <a:pt x="48797" y="348180"/>
                    <a:pt x="62769" y="403902"/>
                  </a:cubicBezTo>
                  <a:cubicBezTo>
                    <a:pt x="76741" y="459623"/>
                    <a:pt x="115521" y="495532"/>
                    <a:pt x="172550" y="495532"/>
                  </a:cubicBezTo>
                  <a:lnTo>
                    <a:pt x="351810" y="495532"/>
                  </a:lnTo>
                  <a:cubicBezTo>
                    <a:pt x="390874" y="495532"/>
                    <a:pt x="437353" y="486674"/>
                    <a:pt x="442770" y="464957"/>
                  </a:cubicBezTo>
                  <a:cubicBezTo>
                    <a:pt x="447124" y="446349"/>
                    <a:pt x="450298" y="427483"/>
                    <a:pt x="452275" y="408474"/>
                  </a:cubicBezTo>
                  <a:close/>
                </a:path>
              </a:pathLst>
            </a:custGeom>
            <a:solidFill>
              <a:srgbClr val="FF9CAF"/>
            </a:solidFill>
            <a:ln w="9495" cap="flat">
              <a:noFill/>
              <a:prstDash val="solid"/>
              <a:miter/>
            </a:ln>
          </p:spPr>
          <p:txBody>
            <a:bodyPr rtlCol="0" anchor="ctr"/>
            <a:lstStyle/>
            <a:p>
              <a:endParaRPr lang="en-US"/>
            </a:p>
          </p:txBody>
        </p:sp>
        <p:sp>
          <p:nvSpPr>
            <p:cNvPr id="498" name="Freeform 128">
              <a:extLst>
                <a:ext uri="{FF2B5EF4-FFF2-40B4-BE49-F238E27FC236}">
                  <a16:creationId xmlns:a16="http://schemas.microsoft.com/office/drawing/2014/main" id="{C94E84CC-4FCA-4B8F-8991-1E141F03BD89}"/>
                </a:ext>
              </a:extLst>
            </p:cNvPr>
            <p:cNvSpPr/>
            <p:nvPr/>
          </p:nvSpPr>
          <p:spPr>
            <a:xfrm>
              <a:off x="7090653" y="3454398"/>
              <a:ext cx="76038" cy="228600"/>
            </a:xfrm>
            <a:custGeom>
              <a:avLst/>
              <a:gdLst>
                <a:gd name="connsiteX0" fmla="*/ 8523 w 76038"/>
                <a:gd name="connsiteY0" fmla="*/ 0 h 228600"/>
                <a:gd name="connsiteX1" fmla="*/ 40934 w 76038"/>
                <a:gd name="connsiteY1" fmla="*/ 117824 h 228600"/>
                <a:gd name="connsiteX2" fmla="*/ 85511 w 76038"/>
                <a:gd name="connsiteY2" fmla="*/ 233458 h 228600"/>
                <a:gd name="connsiteX3" fmla="*/ 21164 w 76038"/>
                <a:gd name="connsiteY3" fmla="*/ 233458 h 228600"/>
                <a:gd name="connsiteX4" fmla="*/ 349 w 76038"/>
                <a:gd name="connsiteY4" fmla="*/ 90583 h 228600"/>
                <a:gd name="connsiteX5" fmla="*/ 8523 w 76038"/>
                <a:gd name="connsiteY5"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38" h="228600">
                  <a:moveTo>
                    <a:pt x="8523" y="0"/>
                  </a:moveTo>
                  <a:cubicBezTo>
                    <a:pt x="25916" y="20288"/>
                    <a:pt x="29433" y="76200"/>
                    <a:pt x="40934" y="117824"/>
                  </a:cubicBezTo>
                  <a:cubicBezTo>
                    <a:pt x="53646" y="157166"/>
                    <a:pt x="68528" y="195770"/>
                    <a:pt x="85511" y="233458"/>
                  </a:cubicBezTo>
                  <a:lnTo>
                    <a:pt x="21164" y="233458"/>
                  </a:lnTo>
                  <a:cubicBezTo>
                    <a:pt x="9331" y="186679"/>
                    <a:pt x="2355" y="138799"/>
                    <a:pt x="349" y="90583"/>
                  </a:cubicBezTo>
                  <a:cubicBezTo>
                    <a:pt x="-2028" y="16288"/>
                    <a:pt x="8523" y="0"/>
                    <a:pt x="8523" y="0"/>
                  </a:cubicBezTo>
                  <a:close/>
                </a:path>
              </a:pathLst>
            </a:custGeom>
            <a:solidFill>
              <a:schemeClr val="accent4"/>
            </a:solidFill>
            <a:ln w="9495" cap="flat">
              <a:noFill/>
              <a:prstDash val="solid"/>
              <a:miter/>
            </a:ln>
          </p:spPr>
          <p:txBody>
            <a:bodyPr rtlCol="0" anchor="ctr"/>
            <a:lstStyle/>
            <a:p>
              <a:endParaRPr lang="en-US"/>
            </a:p>
          </p:txBody>
        </p:sp>
        <p:sp>
          <p:nvSpPr>
            <p:cNvPr id="499" name="Freeform 129">
              <a:extLst>
                <a:ext uri="{FF2B5EF4-FFF2-40B4-BE49-F238E27FC236}">
                  <a16:creationId xmlns:a16="http://schemas.microsoft.com/office/drawing/2014/main" id="{BF6C4776-BAE5-4908-9607-9F40A38D33A3}"/>
                </a:ext>
              </a:extLst>
            </p:cNvPr>
            <p:cNvSpPr/>
            <p:nvPr/>
          </p:nvSpPr>
          <p:spPr>
            <a:xfrm>
              <a:off x="7091137" y="3454398"/>
              <a:ext cx="76038" cy="228600"/>
            </a:xfrm>
            <a:custGeom>
              <a:avLst/>
              <a:gdLst>
                <a:gd name="connsiteX0" fmla="*/ 8523 w 76038"/>
                <a:gd name="connsiteY0" fmla="*/ 0 h 228600"/>
                <a:gd name="connsiteX1" fmla="*/ 40934 w 76038"/>
                <a:gd name="connsiteY1" fmla="*/ 117824 h 228600"/>
                <a:gd name="connsiteX2" fmla="*/ 85511 w 76038"/>
                <a:gd name="connsiteY2" fmla="*/ 233458 h 228600"/>
                <a:gd name="connsiteX3" fmla="*/ 21164 w 76038"/>
                <a:gd name="connsiteY3" fmla="*/ 233458 h 228600"/>
                <a:gd name="connsiteX4" fmla="*/ 349 w 76038"/>
                <a:gd name="connsiteY4" fmla="*/ 90583 h 228600"/>
                <a:gd name="connsiteX5" fmla="*/ 8523 w 76038"/>
                <a:gd name="connsiteY5"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38" h="228600">
                  <a:moveTo>
                    <a:pt x="8523" y="0"/>
                  </a:moveTo>
                  <a:cubicBezTo>
                    <a:pt x="25916" y="20288"/>
                    <a:pt x="29433" y="76200"/>
                    <a:pt x="40934" y="117824"/>
                  </a:cubicBezTo>
                  <a:cubicBezTo>
                    <a:pt x="53646" y="157166"/>
                    <a:pt x="68528" y="195770"/>
                    <a:pt x="85511" y="233458"/>
                  </a:cubicBezTo>
                  <a:lnTo>
                    <a:pt x="21164" y="233458"/>
                  </a:lnTo>
                  <a:cubicBezTo>
                    <a:pt x="9331" y="186679"/>
                    <a:pt x="2355" y="138799"/>
                    <a:pt x="349" y="90583"/>
                  </a:cubicBezTo>
                  <a:cubicBezTo>
                    <a:pt x="-2028" y="16288"/>
                    <a:pt x="8523" y="0"/>
                    <a:pt x="8523" y="0"/>
                  </a:cubicBezTo>
                  <a:close/>
                </a:path>
              </a:pathLst>
            </a:custGeom>
            <a:solidFill>
              <a:schemeClr val="accent4">
                <a:lumMod val="40000"/>
                <a:lumOff val="60000"/>
                <a:alpha val="46000"/>
              </a:schemeClr>
            </a:solidFill>
            <a:ln w="9495" cap="flat">
              <a:noFill/>
              <a:prstDash val="solid"/>
              <a:miter/>
            </a:ln>
          </p:spPr>
          <p:txBody>
            <a:bodyPr rtlCol="0" anchor="ctr"/>
            <a:lstStyle/>
            <a:p>
              <a:endParaRPr lang="en-US"/>
            </a:p>
          </p:txBody>
        </p:sp>
        <p:sp>
          <p:nvSpPr>
            <p:cNvPr id="500" name="Freeform 130">
              <a:extLst>
                <a:ext uri="{FF2B5EF4-FFF2-40B4-BE49-F238E27FC236}">
                  <a16:creationId xmlns:a16="http://schemas.microsoft.com/office/drawing/2014/main" id="{36B2FBC8-8AD1-4442-B6EA-32BC27CBD1E0}"/>
                </a:ext>
              </a:extLst>
            </p:cNvPr>
            <p:cNvSpPr/>
            <p:nvPr/>
          </p:nvSpPr>
          <p:spPr>
            <a:xfrm>
              <a:off x="6964514" y="3216230"/>
              <a:ext cx="161581" cy="152400"/>
            </a:xfrm>
            <a:custGeom>
              <a:avLst/>
              <a:gdLst>
                <a:gd name="connsiteX0" fmla="*/ 22506 w 161581"/>
                <a:gd name="connsiteY0" fmla="*/ 155205 h 152400"/>
                <a:gd name="connsiteX1" fmla="*/ 16138 w 161581"/>
                <a:gd name="connsiteY1" fmla="*/ 130536 h 152400"/>
                <a:gd name="connsiteX2" fmla="*/ 8059 w 161581"/>
                <a:gd name="connsiteY2" fmla="*/ 86625 h 152400"/>
                <a:gd name="connsiteX3" fmla="*/ 1120 w 161581"/>
                <a:gd name="connsiteY3" fmla="*/ 39953 h 152400"/>
                <a:gd name="connsiteX4" fmla="*/ 54632 w 161581"/>
                <a:gd name="connsiteY4" fmla="*/ 17569 h 152400"/>
                <a:gd name="connsiteX5" fmla="*/ 127629 w 161581"/>
                <a:gd name="connsiteY5" fmla="*/ 6615 h 152400"/>
                <a:gd name="connsiteX6" fmla="*/ 156143 w 161581"/>
                <a:gd name="connsiteY6" fmla="*/ 64337 h 152400"/>
                <a:gd name="connsiteX7" fmla="*/ 157569 w 161581"/>
                <a:gd name="connsiteY7" fmla="*/ 101770 h 152400"/>
                <a:gd name="connsiteX8" fmla="*/ 135803 w 161581"/>
                <a:gd name="connsiteY8" fmla="*/ 109580 h 152400"/>
                <a:gd name="connsiteX9" fmla="*/ 121926 w 161581"/>
                <a:gd name="connsiteY9" fmla="*/ 1247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581" h="152400">
                  <a:moveTo>
                    <a:pt x="22506" y="155205"/>
                  </a:moveTo>
                  <a:cubicBezTo>
                    <a:pt x="22506" y="155205"/>
                    <a:pt x="12336" y="140346"/>
                    <a:pt x="16138" y="130536"/>
                  </a:cubicBezTo>
                  <a:cubicBezTo>
                    <a:pt x="4542" y="113105"/>
                    <a:pt x="1405" y="96817"/>
                    <a:pt x="8059" y="86625"/>
                  </a:cubicBezTo>
                  <a:cubicBezTo>
                    <a:pt x="9769" y="63480"/>
                    <a:pt x="-3917" y="48525"/>
                    <a:pt x="1120" y="39953"/>
                  </a:cubicBezTo>
                  <a:cubicBezTo>
                    <a:pt x="14712" y="15569"/>
                    <a:pt x="41040" y="23665"/>
                    <a:pt x="54632" y="17569"/>
                  </a:cubicBezTo>
                  <a:cubicBezTo>
                    <a:pt x="68224" y="11473"/>
                    <a:pt x="93507" y="-11006"/>
                    <a:pt x="127629" y="6615"/>
                  </a:cubicBezTo>
                  <a:cubicBezTo>
                    <a:pt x="161751" y="24236"/>
                    <a:pt x="146163" y="50430"/>
                    <a:pt x="156143" y="64337"/>
                  </a:cubicBezTo>
                  <a:cubicBezTo>
                    <a:pt x="166123" y="78243"/>
                    <a:pt x="168594" y="92912"/>
                    <a:pt x="157569" y="101770"/>
                  </a:cubicBezTo>
                  <a:cubicBezTo>
                    <a:pt x="146543" y="110628"/>
                    <a:pt x="141601" y="103770"/>
                    <a:pt x="135803" y="109580"/>
                  </a:cubicBezTo>
                  <a:cubicBezTo>
                    <a:pt x="130005" y="115391"/>
                    <a:pt x="121926" y="124725"/>
                    <a:pt x="121926" y="124725"/>
                  </a:cubicBezTo>
                  <a:close/>
                </a:path>
              </a:pathLst>
            </a:custGeom>
            <a:solidFill>
              <a:srgbClr val="061C73"/>
            </a:solidFill>
            <a:ln w="9495" cap="flat">
              <a:noFill/>
              <a:prstDash val="solid"/>
              <a:miter/>
            </a:ln>
          </p:spPr>
          <p:txBody>
            <a:bodyPr rtlCol="0" anchor="ctr"/>
            <a:lstStyle/>
            <a:p>
              <a:endParaRPr lang="en-US"/>
            </a:p>
          </p:txBody>
        </p:sp>
        <p:sp>
          <p:nvSpPr>
            <p:cNvPr id="501" name="Freeform 131">
              <a:extLst>
                <a:ext uri="{FF2B5EF4-FFF2-40B4-BE49-F238E27FC236}">
                  <a16:creationId xmlns:a16="http://schemas.microsoft.com/office/drawing/2014/main" id="{922F7542-D388-4243-AAC2-8FA50FB354C9}"/>
                </a:ext>
              </a:extLst>
            </p:cNvPr>
            <p:cNvSpPr/>
            <p:nvPr/>
          </p:nvSpPr>
          <p:spPr>
            <a:xfrm>
              <a:off x="6973938" y="3288949"/>
              <a:ext cx="123562" cy="142875"/>
            </a:xfrm>
            <a:custGeom>
              <a:avLst/>
              <a:gdLst>
                <a:gd name="connsiteX0" fmla="*/ 122672 w 123562"/>
                <a:gd name="connsiteY0" fmla="*/ 20288 h 142875"/>
                <a:gd name="connsiteX1" fmla="*/ 121151 w 123562"/>
                <a:gd name="connsiteY1" fmla="*/ 47054 h 142875"/>
                <a:gd name="connsiteX2" fmla="*/ 123242 w 123562"/>
                <a:gd name="connsiteY2" fmla="*/ 69152 h 142875"/>
                <a:gd name="connsiteX3" fmla="*/ 113262 w 123562"/>
                <a:gd name="connsiteY3" fmla="*/ 67056 h 142875"/>
                <a:gd name="connsiteX4" fmla="*/ 96154 w 123562"/>
                <a:gd name="connsiteY4" fmla="*/ 98679 h 142875"/>
                <a:gd name="connsiteX5" fmla="*/ 75338 w 123562"/>
                <a:gd name="connsiteY5" fmla="*/ 91726 h 142875"/>
                <a:gd name="connsiteX6" fmla="*/ 56329 w 123562"/>
                <a:gd name="connsiteY6" fmla="*/ 145161 h 142875"/>
                <a:gd name="connsiteX7" fmla="*/ 6809 w 123562"/>
                <a:gd name="connsiteY7" fmla="*/ 130588 h 142875"/>
                <a:gd name="connsiteX8" fmla="*/ 18690 w 123562"/>
                <a:gd name="connsiteY8" fmla="*/ 49340 h 142875"/>
                <a:gd name="connsiteX9" fmla="*/ 28860 w 123562"/>
                <a:gd name="connsiteY9" fmla="*/ 41815 h 142875"/>
                <a:gd name="connsiteX10" fmla="*/ 33707 w 123562"/>
                <a:gd name="connsiteY10" fmla="*/ 13907 h 142875"/>
                <a:gd name="connsiteX11" fmla="*/ 42167 w 123562"/>
                <a:gd name="connsiteY11" fmla="*/ 30766 h 142875"/>
                <a:gd name="connsiteX12" fmla="*/ 54333 w 123562"/>
                <a:gd name="connsiteY12" fmla="*/ 13335 h 142875"/>
                <a:gd name="connsiteX13" fmla="*/ 81231 w 123562"/>
                <a:gd name="connsiteY13" fmla="*/ 0 h 142875"/>
                <a:gd name="connsiteX14" fmla="*/ 103567 w 123562"/>
                <a:gd name="connsiteY14" fmla="*/ 12478 h 142875"/>
                <a:gd name="connsiteX15" fmla="*/ 122672 w 123562"/>
                <a:gd name="connsiteY15" fmla="*/ 2028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562" h="142875">
                  <a:moveTo>
                    <a:pt x="122672" y="20288"/>
                  </a:moveTo>
                  <a:cubicBezTo>
                    <a:pt x="123109" y="29239"/>
                    <a:pt x="122599" y="38211"/>
                    <a:pt x="121151" y="47054"/>
                  </a:cubicBezTo>
                  <a:cubicBezTo>
                    <a:pt x="118775" y="56007"/>
                    <a:pt x="125809" y="68009"/>
                    <a:pt x="123242" y="69152"/>
                  </a:cubicBezTo>
                  <a:cubicBezTo>
                    <a:pt x="120676" y="70295"/>
                    <a:pt x="113262" y="67056"/>
                    <a:pt x="113262" y="67056"/>
                  </a:cubicBezTo>
                  <a:cubicBezTo>
                    <a:pt x="113262" y="67056"/>
                    <a:pt x="104613" y="99251"/>
                    <a:pt x="96154" y="98679"/>
                  </a:cubicBezTo>
                  <a:cubicBezTo>
                    <a:pt x="88807" y="97841"/>
                    <a:pt x="81717" y="95472"/>
                    <a:pt x="75338" y="91726"/>
                  </a:cubicBezTo>
                  <a:lnTo>
                    <a:pt x="56329" y="145161"/>
                  </a:lnTo>
                  <a:cubicBezTo>
                    <a:pt x="56329" y="145161"/>
                    <a:pt x="25058" y="148876"/>
                    <a:pt x="6809" y="130588"/>
                  </a:cubicBezTo>
                  <a:cubicBezTo>
                    <a:pt x="-11440" y="112300"/>
                    <a:pt x="12036" y="82963"/>
                    <a:pt x="18690" y="49340"/>
                  </a:cubicBezTo>
                  <a:cubicBezTo>
                    <a:pt x="18690" y="49340"/>
                    <a:pt x="23347" y="51721"/>
                    <a:pt x="28860" y="41815"/>
                  </a:cubicBezTo>
                  <a:cubicBezTo>
                    <a:pt x="34373" y="31909"/>
                    <a:pt x="22492" y="18002"/>
                    <a:pt x="33707" y="13907"/>
                  </a:cubicBezTo>
                  <a:cubicBezTo>
                    <a:pt x="44923" y="9811"/>
                    <a:pt x="43212" y="27337"/>
                    <a:pt x="42167" y="30766"/>
                  </a:cubicBezTo>
                  <a:cubicBezTo>
                    <a:pt x="41121" y="34195"/>
                    <a:pt x="51101" y="26956"/>
                    <a:pt x="54333" y="13335"/>
                  </a:cubicBezTo>
                  <a:cubicBezTo>
                    <a:pt x="64501" y="11918"/>
                    <a:pt x="73938" y="7240"/>
                    <a:pt x="81231" y="0"/>
                  </a:cubicBezTo>
                  <a:cubicBezTo>
                    <a:pt x="84839" y="8891"/>
                    <a:pt x="94124" y="14078"/>
                    <a:pt x="103567" y="12478"/>
                  </a:cubicBezTo>
                  <a:cubicBezTo>
                    <a:pt x="103567" y="12478"/>
                    <a:pt x="111076" y="25813"/>
                    <a:pt x="122672" y="20288"/>
                  </a:cubicBezTo>
                  <a:close/>
                </a:path>
              </a:pathLst>
            </a:custGeom>
            <a:solidFill>
              <a:srgbClr val="FF9CAF"/>
            </a:solidFill>
            <a:ln w="9495" cap="flat">
              <a:noFill/>
              <a:prstDash val="solid"/>
              <a:miter/>
            </a:ln>
          </p:spPr>
          <p:txBody>
            <a:bodyPr rtlCol="0" anchor="ctr"/>
            <a:lstStyle/>
            <a:p>
              <a:endParaRPr lang="en-US"/>
            </a:p>
          </p:txBody>
        </p:sp>
        <p:sp>
          <p:nvSpPr>
            <p:cNvPr id="502" name="Freeform 132">
              <a:extLst>
                <a:ext uri="{FF2B5EF4-FFF2-40B4-BE49-F238E27FC236}">
                  <a16:creationId xmlns:a16="http://schemas.microsoft.com/office/drawing/2014/main" id="{F077823C-97AE-4EE9-9986-F7D62A8C7E89}"/>
                </a:ext>
              </a:extLst>
            </p:cNvPr>
            <p:cNvSpPr/>
            <p:nvPr/>
          </p:nvSpPr>
          <p:spPr>
            <a:xfrm>
              <a:off x="7049276" y="3380675"/>
              <a:ext cx="9505" cy="9525"/>
            </a:xfrm>
            <a:custGeom>
              <a:avLst/>
              <a:gdLst>
                <a:gd name="connsiteX0" fmla="*/ 0 w 0"/>
                <a:gd name="connsiteY0" fmla="*/ 0 h 0"/>
                <a:gd name="connsiteX1" fmla="*/ 3802 w 0"/>
                <a:gd name="connsiteY1" fmla="*/ 200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cubicBezTo>
                    <a:pt x="0" y="0"/>
                    <a:pt x="1426" y="857"/>
                    <a:pt x="3802" y="2000"/>
                  </a:cubicBezTo>
                  <a:cubicBezTo>
                    <a:pt x="2576" y="1258"/>
                    <a:pt x="1306" y="590"/>
                    <a:pt x="0" y="0"/>
                  </a:cubicBezTo>
                  <a:close/>
                </a:path>
              </a:pathLst>
            </a:custGeom>
            <a:solidFill>
              <a:srgbClr val="FF5773"/>
            </a:solidFill>
            <a:ln w="9495" cap="flat">
              <a:noFill/>
              <a:prstDash val="solid"/>
              <a:miter/>
            </a:ln>
          </p:spPr>
          <p:txBody>
            <a:bodyPr rtlCol="0" anchor="ctr"/>
            <a:lstStyle/>
            <a:p>
              <a:endParaRPr lang="en-US"/>
            </a:p>
          </p:txBody>
        </p:sp>
        <p:sp>
          <p:nvSpPr>
            <p:cNvPr id="503" name="Freeform 133">
              <a:extLst>
                <a:ext uri="{FF2B5EF4-FFF2-40B4-BE49-F238E27FC236}">
                  <a16:creationId xmlns:a16="http://schemas.microsoft.com/office/drawing/2014/main" id="{CFDC6621-D8BE-4456-B946-808BBC07155F}"/>
                </a:ext>
              </a:extLst>
            </p:cNvPr>
            <p:cNvSpPr/>
            <p:nvPr/>
          </p:nvSpPr>
          <p:spPr>
            <a:xfrm>
              <a:off x="6974413" y="3328668"/>
              <a:ext cx="66533" cy="104775"/>
            </a:xfrm>
            <a:custGeom>
              <a:avLst/>
              <a:gdLst>
                <a:gd name="connsiteX0" fmla="*/ 29715 w 66533"/>
                <a:gd name="connsiteY0" fmla="*/ 0 h 104775"/>
                <a:gd name="connsiteX1" fmla="*/ 29715 w 66533"/>
                <a:gd name="connsiteY1" fmla="*/ 0 h 104775"/>
                <a:gd name="connsiteX2" fmla="*/ 28860 w 66533"/>
                <a:gd name="connsiteY2" fmla="*/ 2096 h 104775"/>
                <a:gd name="connsiteX3" fmla="*/ 18690 w 66533"/>
                <a:gd name="connsiteY3" fmla="*/ 9620 h 104775"/>
                <a:gd name="connsiteX4" fmla="*/ 6809 w 66533"/>
                <a:gd name="connsiteY4" fmla="*/ 90869 h 104775"/>
                <a:gd name="connsiteX5" fmla="*/ 56329 w 66533"/>
                <a:gd name="connsiteY5" fmla="*/ 105442 h 104775"/>
                <a:gd name="connsiteX6" fmla="*/ 75338 w 66533"/>
                <a:gd name="connsiteY6" fmla="*/ 52006 h 104775"/>
                <a:gd name="connsiteX7" fmla="*/ 29715 w 66533"/>
                <a:gd name="connsiteY7" fmla="*/ 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33" h="104775">
                  <a:moveTo>
                    <a:pt x="29715" y="0"/>
                  </a:moveTo>
                  <a:lnTo>
                    <a:pt x="29715" y="0"/>
                  </a:lnTo>
                  <a:cubicBezTo>
                    <a:pt x="29488" y="721"/>
                    <a:pt x="29202" y="1422"/>
                    <a:pt x="28860" y="2096"/>
                  </a:cubicBezTo>
                  <a:cubicBezTo>
                    <a:pt x="23347" y="11621"/>
                    <a:pt x="18690" y="9620"/>
                    <a:pt x="18690" y="9620"/>
                  </a:cubicBezTo>
                  <a:cubicBezTo>
                    <a:pt x="12036" y="43625"/>
                    <a:pt x="-11440" y="72581"/>
                    <a:pt x="6809" y="90869"/>
                  </a:cubicBezTo>
                  <a:cubicBezTo>
                    <a:pt x="25058" y="109156"/>
                    <a:pt x="56329" y="105442"/>
                    <a:pt x="56329" y="105442"/>
                  </a:cubicBezTo>
                  <a:lnTo>
                    <a:pt x="75338" y="52006"/>
                  </a:lnTo>
                  <a:cubicBezTo>
                    <a:pt x="39220" y="38862"/>
                    <a:pt x="29715" y="0"/>
                    <a:pt x="29715" y="0"/>
                  </a:cubicBezTo>
                  <a:close/>
                </a:path>
              </a:pathLst>
            </a:custGeom>
            <a:solidFill>
              <a:srgbClr val="FF5773"/>
            </a:solidFill>
            <a:ln w="9495" cap="flat">
              <a:noFill/>
              <a:prstDash val="solid"/>
              <a:miter/>
            </a:ln>
          </p:spPr>
          <p:txBody>
            <a:bodyPr rtlCol="0" anchor="ctr"/>
            <a:lstStyle/>
            <a:p>
              <a:endParaRPr lang="en-US"/>
            </a:p>
          </p:txBody>
        </p:sp>
        <p:sp>
          <p:nvSpPr>
            <p:cNvPr id="504" name="Freeform 134">
              <a:extLst>
                <a:ext uri="{FF2B5EF4-FFF2-40B4-BE49-F238E27FC236}">
                  <a16:creationId xmlns:a16="http://schemas.microsoft.com/office/drawing/2014/main" id="{3E4FE8D3-4C4F-4C3F-B4A6-199B6CD3E888}"/>
                </a:ext>
              </a:extLst>
            </p:cNvPr>
            <p:cNvSpPr/>
            <p:nvPr/>
          </p:nvSpPr>
          <p:spPr>
            <a:xfrm>
              <a:off x="6849438" y="3371067"/>
              <a:ext cx="275639" cy="333375"/>
            </a:xfrm>
            <a:custGeom>
              <a:avLst/>
              <a:gdLst>
                <a:gd name="connsiteX0" fmla="*/ 111824 w 275638"/>
                <a:gd name="connsiteY0" fmla="*/ 18371 h 333375"/>
                <a:gd name="connsiteX1" fmla="*/ 8317 w 275638"/>
                <a:gd name="connsiteY1" fmla="*/ 63329 h 333375"/>
                <a:gd name="connsiteX2" fmla="*/ 63920 w 275638"/>
                <a:gd name="connsiteY2" fmla="*/ 340411 h 333375"/>
                <a:gd name="connsiteX3" fmla="*/ 282530 w 275638"/>
                <a:gd name="connsiteY3" fmla="*/ 340411 h 333375"/>
                <a:gd name="connsiteX4" fmla="*/ 250119 w 275638"/>
                <a:gd name="connsiteY4" fmla="*/ 83236 h 333375"/>
                <a:gd name="connsiteX5" fmla="*/ 207252 w 275638"/>
                <a:gd name="connsiteY5" fmla="*/ 50470 h 333375"/>
                <a:gd name="connsiteX6" fmla="*/ 205541 w 275638"/>
                <a:gd name="connsiteY6" fmla="*/ 40945 h 333375"/>
                <a:gd name="connsiteX7" fmla="*/ 192710 w 275638"/>
                <a:gd name="connsiteY7" fmla="*/ 31039 h 333375"/>
                <a:gd name="connsiteX8" fmla="*/ 188908 w 275638"/>
                <a:gd name="connsiteY8" fmla="*/ 41707 h 333375"/>
                <a:gd name="connsiteX9" fmla="*/ 172655 w 275638"/>
                <a:gd name="connsiteY9" fmla="*/ 59614 h 333375"/>
                <a:gd name="connsiteX10" fmla="*/ 158398 w 275638"/>
                <a:gd name="connsiteY10" fmla="*/ 28848 h 333375"/>
                <a:gd name="connsiteX11" fmla="*/ 129883 w 275638"/>
                <a:gd name="connsiteY11" fmla="*/ 9798 h 333375"/>
                <a:gd name="connsiteX12" fmla="*/ 133305 w 275638"/>
                <a:gd name="connsiteY12" fmla="*/ 273 h 333375"/>
                <a:gd name="connsiteX13" fmla="*/ 121994 w 275638"/>
                <a:gd name="connsiteY13" fmla="*/ 273 h 333375"/>
                <a:gd name="connsiteX14" fmla="*/ 111824 w 275638"/>
                <a:gd name="connsiteY14" fmla="*/ 18371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638" h="333375">
                  <a:moveTo>
                    <a:pt x="111824" y="18371"/>
                  </a:moveTo>
                  <a:cubicBezTo>
                    <a:pt x="100989" y="22752"/>
                    <a:pt x="36927" y="24848"/>
                    <a:pt x="8317" y="63329"/>
                  </a:cubicBezTo>
                  <a:cubicBezTo>
                    <a:pt x="-20292" y="101810"/>
                    <a:pt x="31509" y="340411"/>
                    <a:pt x="63920" y="340411"/>
                  </a:cubicBezTo>
                  <a:lnTo>
                    <a:pt x="282530" y="340411"/>
                  </a:lnTo>
                  <a:cubicBezTo>
                    <a:pt x="248978" y="259163"/>
                    <a:pt x="250119" y="83236"/>
                    <a:pt x="250119" y="83236"/>
                  </a:cubicBezTo>
                  <a:cubicBezTo>
                    <a:pt x="238618" y="68186"/>
                    <a:pt x="207252" y="50470"/>
                    <a:pt x="207252" y="50470"/>
                  </a:cubicBezTo>
                  <a:cubicBezTo>
                    <a:pt x="207252" y="50470"/>
                    <a:pt x="205826" y="43421"/>
                    <a:pt x="205541" y="40945"/>
                  </a:cubicBezTo>
                  <a:cubicBezTo>
                    <a:pt x="205256" y="38468"/>
                    <a:pt x="192710" y="31039"/>
                    <a:pt x="192710" y="31039"/>
                  </a:cubicBezTo>
                  <a:lnTo>
                    <a:pt x="188908" y="41707"/>
                  </a:lnTo>
                  <a:lnTo>
                    <a:pt x="172655" y="59614"/>
                  </a:lnTo>
                  <a:cubicBezTo>
                    <a:pt x="172655" y="59614"/>
                    <a:pt x="175506" y="36659"/>
                    <a:pt x="158398" y="28848"/>
                  </a:cubicBezTo>
                  <a:cubicBezTo>
                    <a:pt x="148041" y="23883"/>
                    <a:pt x="138440" y="17469"/>
                    <a:pt x="129883" y="9798"/>
                  </a:cubicBezTo>
                  <a:lnTo>
                    <a:pt x="133305" y="273"/>
                  </a:lnTo>
                  <a:cubicBezTo>
                    <a:pt x="129544" y="-91"/>
                    <a:pt x="125756" y="-91"/>
                    <a:pt x="121994" y="273"/>
                  </a:cubicBezTo>
                  <a:cubicBezTo>
                    <a:pt x="117337" y="940"/>
                    <a:pt x="111824" y="18371"/>
                    <a:pt x="111824" y="18371"/>
                  </a:cubicBezTo>
                  <a:close/>
                </a:path>
              </a:pathLst>
            </a:custGeom>
            <a:solidFill>
              <a:schemeClr val="accent4"/>
            </a:solidFill>
            <a:ln w="9495" cap="flat">
              <a:noFill/>
              <a:prstDash val="solid"/>
              <a:miter/>
            </a:ln>
          </p:spPr>
          <p:txBody>
            <a:bodyPr rtlCol="0" anchor="ctr"/>
            <a:lstStyle/>
            <a:p>
              <a:endParaRPr lang="en-US"/>
            </a:p>
          </p:txBody>
        </p:sp>
        <p:sp>
          <p:nvSpPr>
            <p:cNvPr id="505" name="Freeform 135">
              <a:extLst>
                <a:ext uri="{FF2B5EF4-FFF2-40B4-BE49-F238E27FC236}">
                  <a16:creationId xmlns:a16="http://schemas.microsoft.com/office/drawing/2014/main" id="{0044E98E-0A60-4308-92E5-F4D6894B8A18}"/>
                </a:ext>
              </a:extLst>
            </p:cNvPr>
            <p:cNvSpPr/>
            <p:nvPr/>
          </p:nvSpPr>
          <p:spPr>
            <a:xfrm>
              <a:off x="7020096" y="3434396"/>
              <a:ext cx="28514" cy="266700"/>
            </a:xfrm>
            <a:custGeom>
              <a:avLst/>
              <a:gdLst>
                <a:gd name="connsiteX0" fmla="*/ 1331 w 28514"/>
                <a:gd name="connsiteY0" fmla="*/ 0 h 266700"/>
                <a:gd name="connsiteX1" fmla="*/ 36118 w 28514"/>
                <a:gd name="connsiteY1" fmla="*/ 270700 h 266700"/>
              </a:gdLst>
              <a:ahLst/>
              <a:cxnLst>
                <a:cxn ang="0">
                  <a:pos x="connsiteX0" y="connsiteY0"/>
                </a:cxn>
                <a:cxn ang="0">
                  <a:pos x="connsiteX1" y="connsiteY1"/>
                </a:cxn>
              </a:cxnLst>
              <a:rect l="l" t="t" r="r" b="b"/>
              <a:pathLst>
                <a:path w="28514" h="266700">
                  <a:moveTo>
                    <a:pt x="1331" y="0"/>
                  </a:moveTo>
                  <a:cubicBezTo>
                    <a:pt x="1331" y="0"/>
                    <a:pt x="-10455" y="156877"/>
                    <a:pt x="36118" y="270700"/>
                  </a:cubicBezTo>
                </a:path>
              </a:pathLst>
            </a:custGeom>
            <a:noFill/>
            <a:ln w="2374" cap="flat">
              <a:solidFill>
                <a:srgbClr val="D7DEFA"/>
              </a:solidFill>
              <a:prstDash val="solid"/>
              <a:miter/>
            </a:ln>
          </p:spPr>
          <p:txBody>
            <a:bodyPr rtlCol="0" anchor="ctr"/>
            <a:lstStyle/>
            <a:p>
              <a:endParaRPr lang="en-US"/>
            </a:p>
          </p:txBody>
        </p:sp>
        <p:sp>
          <p:nvSpPr>
            <p:cNvPr id="506" name="Freeform 136">
              <a:extLst>
                <a:ext uri="{FF2B5EF4-FFF2-40B4-BE49-F238E27FC236}">
                  <a16:creationId xmlns:a16="http://schemas.microsoft.com/office/drawing/2014/main" id="{6DC3CCAF-9E13-4BA7-AB8F-DBC49A9DC095}"/>
                </a:ext>
              </a:extLst>
            </p:cNvPr>
            <p:cNvSpPr/>
            <p:nvPr/>
          </p:nvSpPr>
          <p:spPr>
            <a:xfrm>
              <a:off x="6880566" y="3426585"/>
              <a:ext cx="228115" cy="257175"/>
            </a:xfrm>
            <a:custGeom>
              <a:avLst/>
              <a:gdLst>
                <a:gd name="connsiteX0" fmla="*/ 0 w 228114"/>
                <a:gd name="connsiteY0" fmla="*/ 31147 h 257175"/>
                <a:gd name="connsiteX1" fmla="*/ 0 w 228114"/>
                <a:gd name="connsiteY1" fmla="*/ 0 h 257175"/>
                <a:gd name="connsiteX2" fmla="*/ 229635 w 228114"/>
                <a:gd name="connsiteY2" fmla="*/ 264509 h 257175"/>
                <a:gd name="connsiteX3" fmla="*/ 0 w 228114"/>
                <a:gd name="connsiteY3" fmla="*/ 264509 h 257175"/>
              </a:gdLst>
              <a:ahLst/>
              <a:cxnLst>
                <a:cxn ang="0">
                  <a:pos x="connsiteX0" y="connsiteY0"/>
                </a:cxn>
                <a:cxn ang="0">
                  <a:pos x="connsiteX1" y="connsiteY1"/>
                </a:cxn>
                <a:cxn ang="0">
                  <a:pos x="connsiteX2" y="connsiteY2"/>
                </a:cxn>
                <a:cxn ang="0">
                  <a:pos x="connsiteX3" y="connsiteY3"/>
                </a:cxn>
              </a:cxnLst>
              <a:rect l="l" t="t" r="r" b="b"/>
              <a:pathLst>
                <a:path w="228114" h="257175">
                  <a:moveTo>
                    <a:pt x="0" y="31147"/>
                  </a:moveTo>
                  <a:lnTo>
                    <a:pt x="0" y="0"/>
                  </a:lnTo>
                  <a:cubicBezTo>
                    <a:pt x="168995" y="75248"/>
                    <a:pt x="126318" y="154400"/>
                    <a:pt x="229635" y="264509"/>
                  </a:cubicBezTo>
                  <a:lnTo>
                    <a:pt x="0" y="264509"/>
                  </a:lnTo>
                  <a:close/>
                </a:path>
              </a:pathLst>
            </a:custGeom>
            <a:solidFill>
              <a:schemeClr val="accent4">
                <a:lumMod val="60000"/>
                <a:lumOff val="40000"/>
                <a:alpha val="46000"/>
              </a:schemeClr>
            </a:solidFill>
            <a:ln w="9495" cap="flat">
              <a:noFill/>
              <a:prstDash val="solid"/>
              <a:miter/>
            </a:ln>
          </p:spPr>
          <p:txBody>
            <a:bodyPr rtlCol="0" anchor="ctr"/>
            <a:lstStyle/>
            <a:p>
              <a:endParaRPr lang="en-US"/>
            </a:p>
          </p:txBody>
        </p:sp>
        <p:sp>
          <p:nvSpPr>
            <p:cNvPr id="507" name="Freeform 137">
              <a:extLst>
                <a:ext uri="{FF2B5EF4-FFF2-40B4-BE49-F238E27FC236}">
                  <a16:creationId xmlns:a16="http://schemas.microsoft.com/office/drawing/2014/main" id="{33503572-2426-4428-B514-5ECDC8C73459}"/>
                </a:ext>
              </a:extLst>
            </p:cNvPr>
            <p:cNvSpPr/>
            <p:nvPr/>
          </p:nvSpPr>
          <p:spPr>
            <a:xfrm>
              <a:off x="7165710" y="3496785"/>
              <a:ext cx="294648" cy="180975"/>
            </a:xfrm>
            <a:custGeom>
              <a:avLst/>
              <a:gdLst>
                <a:gd name="connsiteX0" fmla="*/ 246459 w 294648"/>
                <a:gd name="connsiteY0" fmla="*/ 182023 h 180975"/>
                <a:gd name="connsiteX1" fmla="*/ 0 w 294648"/>
                <a:gd name="connsiteY1" fmla="*/ 182023 h 180975"/>
                <a:gd name="connsiteX2" fmla="*/ 48569 w 294648"/>
                <a:gd name="connsiteY2" fmla="*/ 10573 h 180975"/>
                <a:gd name="connsiteX3" fmla="*/ 62541 w 294648"/>
                <a:gd name="connsiteY3" fmla="*/ 0 h 180975"/>
                <a:gd name="connsiteX4" fmla="*/ 287615 w 294648"/>
                <a:gd name="connsiteY4" fmla="*/ 0 h 180975"/>
                <a:gd name="connsiteX5" fmla="*/ 295432 w 294648"/>
                <a:gd name="connsiteY5" fmla="*/ 7977 h 180975"/>
                <a:gd name="connsiteX6" fmla="*/ 295123 w 294648"/>
                <a:gd name="connsiteY6" fmla="*/ 1009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8" h="180975">
                  <a:moveTo>
                    <a:pt x="246459" y="182023"/>
                  </a:moveTo>
                  <a:lnTo>
                    <a:pt x="0" y="182023"/>
                  </a:lnTo>
                  <a:lnTo>
                    <a:pt x="48569" y="10573"/>
                  </a:lnTo>
                  <a:cubicBezTo>
                    <a:pt x="50351" y="4319"/>
                    <a:pt x="56052" y="5"/>
                    <a:pt x="62541" y="0"/>
                  </a:cubicBezTo>
                  <a:lnTo>
                    <a:pt x="287615" y="0"/>
                  </a:lnTo>
                  <a:cubicBezTo>
                    <a:pt x="291971" y="39"/>
                    <a:pt x="295471" y="3611"/>
                    <a:pt x="295432" y="7977"/>
                  </a:cubicBezTo>
                  <a:cubicBezTo>
                    <a:pt x="295426" y="8694"/>
                    <a:pt x="295322" y="9407"/>
                    <a:pt x="295123" y="10096"/>
                  </a:cubicBezTo>
                  <a:close/>
                </a:path>
              </a:pathLst>
            </a:custGeom>
            <a:solidFill>
              <a:schemeClr val="accent4"/>
            </a:solidFill>
            <a:ln w="9495" cap="flat">
              <a:noFill/>
              <a:prstDash val="solid"/>
              <a:miter/>
            </a:ln>
          </p:spPr>
          <p:txBody>
            <a:bodyPr rtlCol="0" anchor="ctr"/>
            <a:lstStyle/>
            <a:p>
              <a:endParaRPr lang="en-US"/>
            </a:p>
          </p:txBody>
        </p:sp>
        <p:sp>
          <p:nvSpPr>
            <p:cNvPr id="508" name="Freeform 138">
              <a:extLst>
                <a:ext uri="{FF2B5EF4-FFF2-40B4-BE49-F238E27FC236}">
                  <a16:creationId xmlns:a16="http://schemas.microsoft.com/office/drawing/2014/main" id="{47E01941-B54B-42A9-8D10-9F72D20BA6E3}"/>
                </a:ext>
              </a:extLst>
            </p:cNvPr>
            <p:cNvSpPr/>
            <p:nvPr/>
          </p:nvSpPr>
          <p:spPr>
            <a:xfrm>
              <a:off x="7292123" y="3560507"/>
              <a:ext cx="47524" cy="47625"/>
            </a:xfrm>
            <a:custGeom>
              <a:avLst/>
              <a:gdLst>
                <a:gd name="connsiteX0" fmla="*/ 54367 w 47523"/>
                <a:gd name="connsiteY0" fmla="*/ 27242 h 47625"/>
                <a:gd name="connsiteX1" fmla="*/ 27184 w 47523"/>
                <a:gd name="connsiteY1" fmla="*/ 54483 h 47625"/>
                <a:gd name="connsiteX2" fmla="*/ 0 w 47523"/>
                <a:gd name="connsiteY2" fmla="*/ 27242 h 47625"/>
                <a:gd name="connsiteX3" fmla="*/ 27184 w 47523"/>
                <a:gd name="connsiteY3" fmla="*/ 0 h 47625"/>
                <a:gd name="connsiteX4" fmla="*/ 54367 w 47523"/>
                <a:gd name="connsiteY4" fmla="*/ 2724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23" h="47625">
                  <a:moveTo>
                    <a:pt x="54367" y="27242"/>
                  </a:moveTo>
                  <a:cubicBezTo>
                    <a:pt x="54367" y="42287"/>
                    <a:pt x="42197" y="54483"/>
                    <a:pt x="27184" y="54483"/>
                  </a:cubicBezTo>
                  <a:cubicBezTo>
                    <a:pt x="12170" y="54483"/>
                    <a:pt x="0" y="42287"/>
                    <a:pt x="0" y="27242"/>
                  </a:cubicBezTo>
                  <a:cubicBezTo>
                    <a:pt x="0" y="12197"/>
                    <a:pt x="12170" y="0"/>
                    <a:pt x="27184" y="0"/>
                  </a:cubicBezTo>
                  <a:cubicBezTo>
                    <a:pt x="42197" y="0"/>
                    <a:pt x="54367" y="12197"/>
                    <a:pt x="54367" y="27242"/>
                  </a:cubicBezTo>
                  <a:close/>
                </a:path>
              </a:pathLst>
            </a:custGeom>
            <a:solidFill>
              <a:srgbClr val="FFFFFF"/>
            </a:solidFill>
            <a:ln w="9495" cap="flat">
              <a:noFill/>
              <a:prstDash val="solid"/>
              <a:miter/>
            </a:ln>
          </p:spPr>
          <p:txBody>
            <a:bodyPr rtlCol="0" anchor="ctr"/>
            <a:lstStyle/>
            <a:p>
              <a:endParaRPr lang="en-US"/>
            </a:p>
          </p:txBody>
        </p:sp>
        <p:sp>
          <p:nvSpPr>
            <p:cNvPr id="509" name="Freeform 139">
              <a:extLst>
                <a:ext uri="{FF2B5EF4-FFF2-40B4-BE49-F238E27FC236}">
                  <a16:creationId xmlns:a16="http://schemas.microsoft.com/office/drawing/2014/main" id="{A1191274-15A9-47A9-8A1D-6D9AC7AF4598}"/>
                </a:ext>
              </a:extLst>
            </p:cNvPr>
            <p:cNvSpPr/>
            <p:nvPr/>
          </p:nvSpPr>
          <p:spPr>
            <a:xfrm>
              <a:off x="6964493" y="3664329"/>
              <a:ext cx="256629" cy="9525"/>
            </a:xfrm>
            <a:custGeom>
              <a:avLst/>
              <a:gdLst>
                <a:gd name="connsiteX0" fmla="*/ 0 w 256628"/>
                <a:gd name="connsiteY0" fmla="*/ 0 h 9525"/>
                <a:gd name="connsiteX1" fmla="*/ 262427 w 256628"/>
                <a:gd name="connsiteY1" fmla="*/ 0 h 9525"/>
                <a:gd name="connsiteX2" fmla="*/ 262427 w 256628"/>
                <a:gd name="connsiteY2" fmla="*/ 14383 h 9525"/>
                <a:gd name="connsiteX3" fmla="*/ 0 w 256628"/>
                <a:gd name="connsiteY3" fmla="*/ 14383 h 9525"/>
              </a:gdLst>
              <a:ahLst/>
              <a:cxnLst>
                <a:cxn ang="0">
                  <a:pos x="connsiteX0" y="connsiteY0"/>
                </a:cxn>
                <a:cxn ang="0">
                  <a:pos x="connsiteX1" y="connsiteY1"/>
                </a:cxn>
                <a:cxn ang="0">
                  <a:pos x="connsiteX2" y="connsiteY2"/>
                </a:cxn>
                <a:cxn ang="0">
                  <a:pos x="connsiteX3" y="connsiteY3"/>
                </a:cxn>
              </a:cxnLst>
              <a:rect l="l" t="t" r="r" b="b"/>
              <a:pathLst>
                <a:path w="256628" h="9525">
                  <a:moveTo>
                    <a:pt x="0" y="0"/>
                  </a:moveTo>
                  <a:lnTo>
                    <a:pt x="262427" y="0"/>
                  </a:lnTo>
                  <a:lnTo>
                    <a:pt x="262427" y="14383"/>
                  </a:lnTo>
                  <a:lnTo>
                    <a:pt x="0" y="14383"/>
                  </a:lnTo>
                  <a:close/>
                </a:path>
              </a:pathLst>
            </a:custGeom>
            <a:solidFill>
              <a:schemeClr val="accent4">
                <a:lumMod val="75000"/>
              </a:schemeClr>
            </a:solidFill>
            <a:ln w="9495" cap="flat">
              <a:noFill/>
              <a:prstDash val="solid"/>
              <a:miter/>
            </a:ln>
          </p:spPr>
          <p:txBody>
            <a:bodyPr rtlCol="0" anchor="ctr"/>
            <a:lstStyle/>
            <a:p>
              <a:endParaRPr lang="en-US"/>
            </a:p>
          </p:txBody>
        </p:sp>
        <p:sp>
          <p:nvSpPr>
            <p:cNvPr id="510" name="Freeform 140">
              <a:extLst>
                <a:ext uri="{FF2B5EF4-FFF2-40B4-BE49-F238E27FC236}">
                  <a16:creationId xmlns:a16="http://schemas.microsoft.com/office/drawing/2014/main" id="{92900D1E-B9E8-42F8-9E25-B14C243121DF}"/>
                </a:ext>
              </a:extLst>
            </p:cNvPr>
            <p:cNvSpPr/>
            <p:nvPr/>
          </p:nvSpPr>
          <p:spPr>
            <a:xfrm>
              <a:off x="6960977" y="3398677"/>
              <a:ext cx="47524" cy="38100"/>
            </a:xfrm>
            <a:custGeom>
              <a:avLst/>
              <a:gdLst>
                <a:gd name="connsiteX0" fmla="*/ 51801 w 47523"/>
                <a:gd name="connsiteY0" fmla="*/ 9335 h 38100"/>
                <a:gd name="connsiteX1" fmla="*/ 42296 w 47523"/>
                <a:gd name="connsiteY1" fmla="*/ 35719 h 38100"/>
                <a:gd name="connsiteX2" fmla="*/ 0 w 47523"/>
                <a:gd name="connsiteY2" fmla="*/ 0 h 38100"/>
              </a:gdLst>
              <a:ahLst/>
              <a:cxnLst>
                <a:cxn ang="0">
                  <a:pos x="connsiteX0" y="connsiteY0"/>
                </a:cxn>
                <a:cxn ang="0">
                  <a:pos x="connsiteX1" y="connsiteY1"/>
                </a:cxn>
                <a:cxn ang="0">
                  <a:pos x="connsiteX2" y="connsiteY2"/>
                </a:cxn>
              </a:cxnLst>
              <a:rect l="l" t="t" r="r" b="b"/>
              <a:pathLst>
                <a:path w="47523" h="38100">
                  <a:moveTo>
                    <a:pt x="51801" y="9335"/>
                  </a:moveTo>
                  <a:cubicBezTo>
                    <a:pt x="47830" y="17818"/>
                    <a:pt x="44648" y="26650"/>
                    <a:pt x="42296" y="35719"/>
                  </a:cubicBezTo>
                  <a:cubicBezTo>
                    <a:pt x="38780" y="49911"/>
                    <a:pt x="12831" y="35719"/>
                    <a:pt x="0" y="0"/>
                  </a:cubicBezTo>
                </a:path>
              </a:pathLst>
            </a:custGeom>
            <a:noFill/>
            <a:ln w="2374" cap="flat">
              <a:solidFill>
                <a:srgbClr val="D7DEFA"/>
              </a:solidFill>
              <a:prstDash val="solid"/>
              <a:miter/>
            </a:ln>
          </p:spPr>
          <p:txBody>
            <a:bodyPr rtlCol="0" anchor="ctr"/>
            <a:lstStyle/>
            <a:p>
              <a:endParaRPr lang="en-US"/>
            </a:p>
          </p:txBody>
        </p:sp>
        <p:sp>
          <p:nvSpPr>
            <p:cNvPr id="511" name="Freeform 141">
              <a:extLst>
                <a:ext uri="{FF2B5EF4-FFF2-40B4-BE49-F238E27FC236}">
                  <a16:creationId xmlns:a16="http://schemas.microsoft.com/office/drawing/2014/main" id="{9070B3C1-9DC1-4E77-BC40-017D04629690}"/>
                </a:ext>
              </a:extLst>
            </p:cNvPr>
            <p:cNvSpPr/>
            <p:nvPr/>
          </p:nvSpPr>
          <p:spPr>
            <a:xfrm>
              <a:off x="7036746" y="3414298"/>
              <a:ext cx="19010" cy="28575"/>
            </a:xfrm>
            <a:custGeom>
              <a:avLst/>
              <a:gdLst>
                <a:gd name="connsiteX0" fmla="*/ 7873 w 19009"/>
                <a:gd name="connsiteY0" fmla="*/ 0 h 28575"/>
                <a:gd name="connsiteX1" fmla="*/ 554 w 19009"/>
                <a:gd name="connsiteY1" fmla="*/ 32956 h 28575"/>
                <a:gd name="connsiteX2" fmla="*/ 19563 w 19009"/>
                <a:gd name="connsiteY2" fmla="*/ 7334 h 28575"/>
              </a:gdLst>
              <a:ahLst/>
              <a:cxnLst>
                <a:cxn ang="0">
                  <a:pos x="connsiteX0" y="connsiteY0"/>
                </a:cxn>
                <a:cxn ang="0">
                  <a:pos x="connsiteX1" y="connsiteY1"/>
                </a:cxn>
                <a:cxn ang="0">
                  <a:pos x="connsiteX2" y="connsiteY2"/>
                </a:cxn>
              </a:cxnLst>
              <a:rect l="l" t="t" r="r" b="b"/>
              <a:pathLst>
                <a:path w="19009" h="28575">
                  <a:moveTo>
                    <a:pt x="7873" y="0"/>
                  </a:moveTo>
                  <a:cubicBezTo>
                    <a:pt x="6732" y="10668"/>
                    <a:pt x="-2298" y="31623"/>
                    <a:pt x="554" y="32956"/>
                  </a:cubicBezTo>
                  <a:cubicBezTo>
                    <a:pt x="3405" y="34290"/>
                    <a:pt x="14051" y="25432"/>
                    <a:pt x="19563" y="7334"/>
                  </a:cubicBezTo>
                </a:path>
              </a:pathLst>
            </a:custGeom>
            <a:noFill/>
            <a:ln w="2374" cap="flat">
              <a:solidFill>
                <a:srgbClr val="D7DEFA"/>
              </a:solidFill>
              <a:prstDash val="solid"/>
              <a:miter/>
            </a:ln>
          </p:spPr>
          <p:txBody>
            <a:bodyPr rtlCol="0" anchor="ctr"/>
            <a:lstStyle/>
            <a:p>
              <a:endParaRPr lang="en-US"/>
            </a:p>
          </p:txBody>
        </p:sp>
        <p:sp>
          <p:nvSpPr>
            <p:cNvPr id="512" name="Freeform 142">
              <a:extLst>
                <a:ext uri="{FF2B5EF4-FFF2-40B4-BE49-F238E27FC236}">
                  <a16:creationId xmlns:a16="http://schemas.microsoft.com/office/drawing/2014/main" id="{54F4609F-1872-4C94-846A-FEE442D1F905}"/>
                </a:ext>
              </a:extLst>
            </p:cNvPr>
            <p:cNvSpPr/>
            <p:nvPr/>
          </p:nvSpPr>
          <p:spPr>
            <a:xfrm>
              <a:off x="7046425" y="3655185"/>
              <a:ext cx="95048" cy="19050"/>
            </a:xfrm>
            <a:custGeom>
              <a:avLst/>
              <a:gdLst>
                <a:gd name="connsiteX0" fmla="*/ 2281 w 95047"/>
                <a:gd name="connsiteY0" fmla="*/ 0 h 19050"/>
                <a:gd name="connsiteX1" fmla="*/ 34407 w 95047"/>
                <a:gd name="connsiteY1" fmla="*/ 6953 h 19050"/>
                <a:gd name="connsiteX2" fmla="*/ 97234 w 95047"/>
                <a:gd name="connsiteY2" fmla="*/ 26003 h 19050"/>
                <a:gd name="connsiteX3" fmla="*/ 0 w 95047"/>
                <a:gd name="connsiteY3" fmla="*/ 26003 h 19050"/>
              </a:gdLst>
              <a:ahLst/>
              <a:cxnLst>
                <a:cxn ang="0">
                  <a:pos x="connsiteX0" y="connsiteY0"/>
                </a:cxn>
                <a:cxn ang="0">
                  <a:pos x="connsiteX1" y="connsiteY1"/>
                </a:cxn>
                <a:cxn ang="0">
                  <a:pos x="connsiteX2" y="connsiteY2"/>
                </a:cxn>
                <a:cxn ang="0">
                  <a:pos x="connsiteX3" y="connsiteY3"/>
                </a:cxn>
              </a:cxnLst>
              <a:rect l="l" t="t" r="r" b="b"/>
              <a:pathLst>
                <a:path w="95047" h="19050">
                  <a:moveTo>
                    <a:pt x="2281" y="0"/>
                  </a:moveTo>
                  <a:cubicBezTo>
                    <a:pt x="12554" y="4010"/>
                    <a:pt x="23398" y="6357"/>
                    <a:pt x="34407" y="6953"/>
                  </a:cubicBezTo>
                  <a:cubicBezTo>
                    <a:pt x="53417" y="8191"/>
                    <a:pt x="87444" y="16478"/>
                    <a:pt x="97234" y="26003"/>
                  </a:cubicBezTo>
                  <a:lnTo>
                    <a:pt x="0" y="26003"/>
                  </a:lnTo>
                  <a:close/>
                </a:path>
              </a:pathLst>
            </a:custGeom>
            <a:solidFill>
              <a:srgbClr val="FF9CAF"/>
            </a:solidFill>
            <a:ln w="9495" cap="flat">
              <a:noFill/>
              <a:prstDash val="solid"/>
              <a:miter/>
            </a:ln>
          </p:spPr>
          <p:txBody>
            <a:bodyPr rtlCol="0" anchor="ctr"/>
            <a:lstStyle/>
            <a:p>
              <a:endParaRPr lang="en-US"/>
            </a:p>
          </p:txBody>
        </p:sp>
        <p:sp>
          <p:nvSpPr>
            <p:cNvPr id="513" name="Freeform 143">
              <a:extLst>
                <a:ext uri="{FF2B5EF4-FFF2-40B4-BE49-F238E27FC236}">
                  <a16:creationId xmlns:a16="http://schemas.microsoft.com/office/drawing/2014/main" id="{6F59B334-C63F-4E19-921B-D15CF665AD76}"/>
                </a:ext>
              </a:extLst>
            </p:cNvPr>
            <p:cNvSpPr/>
            <p:nvPr/>
          </p:nvSpPr>
          <p:spPr>
            <a:xfrm>
              <a:off x="6832154" y="3426585"/>
              <a:ext cx="218610" cy="247650"/>
            </a:xfrm>
            <a:custGeom>
              <a:avLst/>
              <a:gdLst>
                <a:gd name="connsiteX0" fmla="*/ 42234 w 218609"/>
                <a:gd name="connsiteY0" fmla="*/ 0 h 247650"/>
                <a:gd name="connsiteX1" fmla="*/ 83960 w 218609"/>
                <a:gd name="connsiteY1" fmla="*/ 76200 h 247650"/>
                <a:gd name="connsiteX2" fmla="*/ 90233 w 218609"/>
                <a:gd name="connsiteY2" fmla="*/ 170688 h 247650"/>
                <a:gd name="connsiteX3" fmla="*/ 97552 w 218609"/>
                <a:gd name="connsiteY3" fmla="*/ 180213 h 247650"/>
                <a:gd name="connsiteX4" fmla="*/ 224060 w 218609"/>
                <a:gd name="connsiteY4" fmla="*/ 224885 h 247650"/>
                <a:gd name="connsiteX5" fmla="*/ 224060 w 218609"/>
                <a:gd name="connsiteY5" fmla="*/ 254508 h 247650"/>
                <a:gd name="connsiteX6" fmla="*/ 60768 w 218609"/>
                <a:gd name="connsiteY6" fmla="*/ 254508 h 247650"/>
                <a:gd name="connsiteX7" fmla="*/ 508 w 218609"/>
                <a:gd name="connsiteY7" fmla="*/ 180213 h 247650"/>
                <a:gd name="connsiteX8" fmla="*/ 42234 w 218609"/>
                <a:gd name="connsiteY8"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609" h="247650">
                  <a:moveTo>
                    <a:pt x="42234" y="0"/>
                  </a:moveTo>
                  <a:cubicBezTo>
                    <a:pt x="70748" y="0"/>
                    <a:pt x="83294" y="41148"/>
                    <a:pt x="83960" y="76200"/>
                  </a:cubicBezTo>
                  <a:cubicBezTo>
                    <a:pt x="83960" y="104775"/>
                    <a:pt x="88522" y="152400"/>
                    <a:pt x="90233" y="170688"/>
                  </a:cubicBezTo>
                  <a:cubicBezTo>
                    <a:pt x="90561" y="175041"/>
                    <a:pt x="93436" y="178783"/>
                    <a:pt x="97552" y="180213"/>
                  </a:cubicBezTo>
                  <a:lnTo>
                    <a:pt x="224060" y="224885"/>
                  </a:lnTo>
                  <a:lnTo>
                    <a:pt x="224060" y="254508"/>
                  </a:lnTo>
                  <a:lnTo>
                    <a:pt x="60768" y="254508"/>
                  </a:lnTo>
                  <a:cubicBezTo>
                    <a:pt x="19042" y="254508"/>
                    <a:pt x="2789" y="250412"/>
                    <a:pt x="508" y="180213"/>
                  </a:cubicBezTo>
                  <a:cubicBezTo>
                    <a:pt x="-1773" y="110014"/>
                    <a:pt x="2219" y="0"/>
                    <a:pt x="42234" y="0"/>
                  </a:cubicBezTo>
                  <a:close/>
                </a:path>
              </a:pathLst>
            </a:custGeom>
            <a:solidFill>
              <a:schemeClr val="accent4"/>
            </a:solidFill>
            <a:ln w="9495" cap="flat">
              <a:noFill/>
              <a:prstDash val="solid"/>
              <a:miter/>
            </a:ln>
          </p:spPr>
          <p:txBody>
            <a:bodyPr rtlCol="0" anchor="ctr"/>
            <a:lstStyle/>
            <a:p>
              <a:endParaRPr lang="en-US"/>
            </a:p>
          </p:txBody>
        </p:sp>
        <p:sp>
          <p:nvSpPr>
            <p:cNvPr id="514" name="Freeform 144">
              <a:extLst>
                <a:ext uri="{FF2B5EF4-FFF2-40B4-BE49-F238E27FC236}">
                  <a16:creationId xmlns:a16="http://schemas.microsoft.com/office/drawing/2014/main" id="{FA8901F4-2229-46EB-BC60-6245E4CD4ED0}"/>
                </a:ext>
              </a:extLst>
            </p:cNvPr>
            <p:cNvSpPr/>
            <p:nvPr/>
          </p:nvSpPr>
          <p:spPr>
            <a:xfrm>
              <a:off x="7213699" y="4102574"/>
              <a:ext cx="85543" cy="85725"/>
            </a:xfrm>
            <a:custGeom>
              <a:avLst/>
              <a:gdLst>
                <a:gd name="connsiteX0" fmla="*/ 6282 w 85542"/>
                <a:gd name="connsiteY0" fmla="*/ 0 h 85725"/>
                <a:gd name="connsiteX1" fmla="*/ 1150 w 85542"/>
                <a:gd name="connsiteY1" fmla="*/ 70390 h 85725"/>
                <a:gd name="connsiteX2" fmla="*/ 94012 w 85542"/>
                <a:gd name="connsiteY2" fmla="*/ 87440 h 85725"/>
                <a:gd name="connsiteX3" fmla="*/ 45822 w 85542"/>
                <a:gd name="connsiteY3" fmla="*/ 44768 h 85725"/>
                <a:gd name="connsiteX4" fmla="*/ 49529 w 85542"/>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2" h="85725">
                  <a:moveTo>
                    <a:pt x="6282" y="0"/>
                  </a:moveTo>
                  <a:cubicBezTo>
                    <a:pt x="6282" y="0"/>
                    <a:pt x="-3222" y="62008"/>
                    <a:pt x="1150" y="70390"/>
                  </a:cubicBezTo>
                  <a:cubicBezTo>
                    <a:pt x="5522" y="78772"/>
                    <a:pt x="87834" y="95060"/>
                    <a:pt x="94012" y="87440"/>
                  </a:cubicBezTo>
                  <a:cubicBezTo>
                    <a:pt x="100190" y="79820"/>
                    <a:pt x="47628" y="65913"/>
                    <a:pt x="45822" y="44768"/>
                  </a:cubicBezTo>
                  <a:cubicBezTo>
                    <a:pt x="45319" y="29752"/>
                    <a:pt x="46563" y="14728"/>
                    <a:pt x="49529" y="0"/>
                  </a:cubicBezTo>
                  <a:close/>
                </a:path>
              </a:pathLst>
            </a:custGeom>
            <a:solidFill>
              <a:srgbClr val="FF9CAF"/>
            </a:solidFill>
            <a:ln w="9495" cap="flat">
              <a:noFill/>
              <a:prstDash val="solid"/>
              <a:miter/>
            </a:ln>
          </p:spPr>
          <p:txBody>
            <a:bodyPr rtlCol="0" anchor="ctr"/>
            <a:lstStyle/>
            <a:p>
              <a:endParaRPr lang="en-US"/>
            </a:p>
          </p:txBody>
        </p:sp>
        <p:sp>
          <p:nvSpPr>
            <p:cNvPr id="515" name="Freeform 145">
              <a:extLst>
                <a:ext uri="{FF2B5EF4-FFF2-40B4-BE49-F238E27FC236}">
                  <a16:creationId xmlns:a16="http://schemas.microsoft.com/office/drawing/2014/main" id="{7274A130-3453-4037-BCB6-DE366DCDD56E}"/>
                </a:ext>
              </a:extLst>
            </p:cNvPr>
            <p:cNvSpPr/>
            <p:nvPr/>
          </p:nvSpPr>
          <p:spPr>
            <a:xfrm>
              <a:off x="7213634" y="4155534"/>
              <a:ext cx="85543" cy="28575"/>
            </a:xfrm>
            <a:custGeom>
              <a:avLst/>
              <a:gdLst>
                <a:gd name="connsiteX0" fmla="*/ 94077 w 85542"/>
                <a:gd name="connsiteY0" fmla="*/ 34480 h 28575"/>
                <a:gd name="connsiteX1" fmla="*/ 49215 w 85542"/>
                <a:gd name="connsiteY1" fmla="*/ 0 h 28575"/>
                <a:gd name="connsiteX2" fmla="*/ 360 w 85542"/>
                <a:gd name="connsiteY2" fmla="*/ 762 h 28575"/>
                <a:gd name="connsiteX3" fmla="*/ 1215 w 85542"/>
                <a:gd name="connsiteY3" fmla="*/ 17431 h 28575"/>
                <a:gd name="connsiteX4" fmla="*/ 94077 w 85542"/>
                <a:gd name="connsiteY4" fmla="*/ 3448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42" h="28575">
                  <a:moveTo>
                    <a:pt x="94077" y="34480"/>
                  </a:moveTo>
                  <a:cubicBezTo>
                    <a:pt x="99495" y="27908"/>
                    <a:pt x="61000" y="16669"/>
                    <a:pt x="49215" y="0"/>
                  </a:cubicBezTo>
                  <a:cubicBezTo>
                    <a:pt x="33300" y="4690"/>
                    <a:pt x="16412" y="4954"/>
                    <a:pt x="360" y="762"/>
                  </a:cubicBezTo>
                  <a:cubicBezTo>
                    <a:pt x="-322" y="6326"/>
                    <a:pt x="-33" y="11966"/>
                    <a:pt x="1215" y="17431"/>
                  </a:cubicBezTo>
                  <a:cubicBezTo>
                    <a:pt x="5397" y="25717"/>
                    <a:pt x="87899" y="42100"/>
                    <a:pt x="94077" y="34480"/>
                  </a:cubicBezTo>
                  <a:close/>
                </a:path>
              </a:pathLst>
            </a:custGeom>
            <a:solidFill>
              <a:srgbClr val="061C73"/>
            </a:solidFill>
            <a:ln w="9495" cap="flat">
              <a:noFill/>
              <a:prstDash val="solid"/>
              <a:miter/>
            </a:ln>
          </p:spPr>
          <p:txBody>
            <a:bodyPr rtlCol="0" anchor="ctr"/>
            <a:lstStyle/>
            <a:p>
              <a:endParaRPr lang="en-US"/>
            </a:p>
          </p:txBody>
        </p:sp>
        <p:sp>
          <p:nvSpPr>
            <p:cNvPr id="516" name="Freeform 146">
              <a:extLst>
                <a:ext uri="{FF2B5EF4-FFF2-40B4-BE49-F238E27FC236}">
                  <a16:creationId xmlns:a16="http://schemas.microsoft.com/office/drawing/2014/main" id="{F2F18594-12F3-4047-BDB2-F9A0686EEE26}"/>
                </a:ext>
              </a:extLst>
            </p:cNvPr>
            <p:cNvSpPr/>
            <p:nvPr/>
          </p:nvSpPr>
          <p:spPr>
            <a:xfrm>
              <a:off x="7021466" y="3706335"/>
              <a:ext cx="313658" cy="400050"/>
            </a:xfrm>
            <a:custGeom>
              <a:avLst/>
              <a:gdLst>
                <a:gd name="connsiteX0" fmla="*/ 135975 w 313657"/>
                <a:gd name="connsiteY0" fmla="*/ 125349 h 400050"/>
                <a:gd name="connsiteX1" fmla="*/ 213154 w 313657"/>
                <a:gd name="connsiteY1" fmla="*/ 135350 h 400050"/>
                <a:gd name="connsiteX2" fmla="*/ 194144 w 313657"/>
                <a:gd name="connsiteY2" fmla="*/ 403955 h 400050"/>
                <a:gd name="connsiteX3" fmla="*/ 250507 w 313657"/>
                <a:gd name="connsiteY3" fmla="*/ 403955 h 400050"/>
                <a:gd name="connsiteX4" fmla="*/ 320748 w 313657"/>
                <a:gd name="connsiteY4" fmla="*/ 125349 h 400050"/>
                <a:gd name="connsiteX5" fmla="*/ 164869 w 313657"/>
                <a:gd name="connsiteY5" fmla="*/ 0 h 400050"/>
                <a:gd name="connsiteX6" fmla="*/ 56 w 313657"/>
                <a:gd name="connsiteY6" fmla="*/ 0 h 400050"/>
                <a:gd name="connsiteX7" fmla="*/ 135975 w 313657"/>
                <a:gd name="connsiteY7" fmla="*/ 12534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657" h="400050">
                  <a:moveTo>
                    <a:pt x="135975" y="125349"/>
                  </a:moveTo>
                  <a:lnTo>
                    <a:pt x="213154" y="135350"/>
                  </a:lnTo>
                  <a:lnTo>
                    <a:pt x="194144" y="403955"/>
                  </a:lnTo>
                  <a:lnTo>
                    <a:pt x="250507" y="403955"/>
                  </a:lnTo>
                  <a:cubicBezTo>
                    <a:pt x="250507" y="403955"/>
                    <a:pt x="306871" y="194977"/>
                    <a:pt x="320748" y="125349"/>
                  </a:cubicBezTo>
                  <a:cubicBezTo>
                    <a:pt x="334625" y="55721"/>
                    <a:pt x="239292" y="18574"/>
                    <a:pt x="164869" y="0"/>
                  </a:cubicBezTo>
                  <a:lnTo>
                    <a:pt x="56" y="0"/>
                  </a:lnTo>
                  <a:cubicBezTo>
                    <a:pt x="56" y="0"/>
                    <a:pt x="-6977" y="82010"/>
                    <a:pt x="135975" y="125349"/>
                  </a:cubicBezTo>
                  <a:close/>
                </a:path>
              </a:pathLst>
            </a:custGeom>
            <a:solidFill>
              <a:srgbClr val="061C73"/>
            </a:solidFill>
            <a:ln w="9495" cap="flat">
              <a:noFill/>
              <a:prstDash val="solid"/>
              <a:miter/>
            </a:ln>
          </p:spPr>
          <p:txBody>
            <a:bodyPr rtlCol="0" anchor="ctr"/>
            <a:lstStyle/>
            <a:p>
              <a:endParaRPr lang="en-US"/>
            </a:p>
          </p:txBody>
        </p:sp>
        <p:sp>
          <p:nvSpPr>
            <p:cNvPr id="517" name="Freeform 147">
              <a:extLst>
                <a:ext uri="{FF2B5EF4-FFF2-40B4-BE49-F238E27FC236}">
                  <a16:creationId xmlns:a16="http://schemas.microsoft.com/office/drawing/2014/main" id="{16193170-8BEC-4445-B9BD-19EF02AA53D1}"/>
                </a:ext>
              </a:extLst>
            </p:cNvPr>
            <p:cNvSpPr/>
            <p:nvPr/>
          </p:nvSpPr>
          <p:spPr>
            <a:xfrm>
              <a:off x="7021466" y="3706335"/>
              <a:ext cx="256629" cy="123825"/>
            </a:xfrm>
            <a:custGeom>
              <a:avLst/>
              <a:gdLst>
                <a:gd name="connsiteX0" fmla="*/ 164869 w 256628"/>
                <a:gd name="connsiteY0" fmla="*/ 0 h 123825"/>
                <a:gd name="connsiteX1" fmla="*/ 56 w 256628"/>
                <a:gd name="connsiteY1" fmla="*/ 0 h 123825"/>
                <a:gd name="connsiteX2" fmla="*/ 135975 w 256628"/>
                <a:gd name="connsiteY2" fmla="*/ 125349 h 123825"/>
                <a:gd name="connsiteX3" fmla="*/ 185875 w 256628"/>
                <a:gd name="connsiteY3" fmla="*/ 131826 h 123825"/>
                <a:gd name="connsiteX4" fmla="*/ 264099 w 256628"/>
                <a:gd name="connsiteY4" fmla="*/ 36576 h 123825"/>
                <a:gd name="connsiteX5" fmla="*/ 164869 w 256628"/>
                <a:gd name="connsiteY5"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28" h="123825">
                  <a:moveTo>
                    <a:pt x="164869" y="0"/>
                  </a:moveTo>
                  <a:lnTo>
                    <a:pt x="56" y="0"/>
                  </a:lnTo>
                  <a:cubicBezTo>
                    <a:pt x="56" y="0"/>
                    <a:pt x="-6977" y="82010"/>
                    <a:pt x="135975" y="125349"/>
                  </a:cubicBezTo>
                  <a:lnTo>
                    <a:pt x="185875" y="131826"/>
                  </a:lnTo>
                  <a:lnTo>
                    <a:pt x="264099" y="36576"/>
                  </a:lnTo>
                  <a:cubicBezTo>
                    <a:pt x="232717" y="20188"/>
                    <a:pt x="199369" y="7896"/>
                    <a:pt x="164869" y="0"/>
                  </a:cubicBezTo>
                  <a:close/>
                </a:path>
              </a:pathLst>
            </a:custGeom>
            <a:solidFill>
              <a:srgbClr val="C5C5C5">
                <a:alpha val="46000"/>
              </a:srgbClr>
            </a:solidFill>
            <a:ln w="9495" cap="flat">
              <a:noFill/>
              <a:prstDash val="solid"/>
              <a:miter/>
            </a:ln>
          </p:spPr>
          <p:txBody>
            <a:bodyPr rtlCol="0" anchor="ctr"/>
            <a:lstStyle/>
            <a:p>
              <a:endParaRPr lang="en-US"/>
            </a:p>
          </p:txBody>
        </p:sp>
        <p:sp>
          <p:nvSpPr>
            <p:cNvPr id="518" name="Freeform 148">
              <a:extLst>
                <a:ext uri="{FF2B5EF4-FFF2-40B4-BE49-F238E27FC236}">
                  <a16:creationId xmlns:a16="http://schemas.microsoft.com/office/drawing/2014/main" id="{F67AFC94-D744-4893-90CB-A77C125CDBD9}"/>
                </a:ext>
              </a:extLst>
            </p:cNvPr>
            <p:cNvSpPr/>
            <p:nvPr/>
          </p:nvSpPr>
          <p:spPr>
            <a:xfrm>
              <a:off x="7133393" y="3753864"/>
              <a:ext cx="142572" cy="333375"/>
            </a:xfrm>
            <a:custGeom>
              <a:avLst/>
              <a:gdLst>
                <a:gd name="connsiteX0" fmla="*/ 0 w 142571"/>
                <a:gd name="connsiteY0" fmla="*/ 0 h 333375"/>
                <a:gd name="connsiteX1" fmla="*/ 145233 w 142571"/>
                <a:gd name="connsiteY1" fmla="*/ 57150 h 333375"/>
                <a:gd name="connsiteX2" fmla="*/ 104077 w 142571"/>
                <a:gd name="connsiteY2" fmla="*/ 334042 h 333375"/>
              </a:gdLst>
              <a:ahLst/>
              <a:cxnLst>
                <a:cxn ang="0">
                  <a:pos x="connsiteX0" y="connsiteY0"/>
                </a:cxn>
                <a:cxn ang="0">
                  <a:pos x="connsiteX1" y="connsiteY1"/>
                </a:cxn>
                <a:cxn ang="0">
                  <a:pos x="connsiteX2" y="connsiteY2"/>
                </a:cxn>
              </a:cxnLst>
              <a:rect l="l" t="t" r="r" b="b"/>
              <a:pathLst>
                <a:path w="142571" h="333375">
                  <a:moveTo>
                    <a:pt x="0" y="0"/>
                  </a:moveTo>
                  <a:cubicBezTo>
                    <a:pt x="0" y="0"/>
                    <a:pt x="139055" y="34957"/>
                    <a:pt x="145233" y="57150"/>
                  </a:cubicBezTo>
                  <a:cubicBezTo>
                    <a:pt x="155878" y="93917"/>
                    <a:pt x="104077" y="334042"/>
                    <a:pt x="104077" y="334042"/>
                  </a:cubicBezTo>
                </a:path>
              </a:pathLst>
            </a:custGeom>
            <a:noFill/>
            <a:ln w="2374" cap="flat">
              <a:solidFill>
                <a:srgbClr val="0D3CFA"/>
              </a:solidFill>
              <a:prstDash val="solid"/>
              <a:miter/>
            </a:ln>
          </p:spPr>
          <p:txBody>
            <a:bodyPr rtlCol="0" anchor="ctr"/>
            <a:lstStyle/>
            <a:p>
              <a:endParaRPr lang="en-US"/>
            </a:p>
          </p:txBody>
        </p:sp>
        <p:sp>
          <p:nvSpPr>
            <p:cNvPr id="519" name="Freeform 149">
              <a:extLst>
                <a:ext uri="{FF2B5EF4-FFF2-40B4-BE49-F238E27FC236}">
                  <a16:creationId xmlns:a16="http://schemas.microsoft.com/office/drawing/2014/main" id="{944C9D25-BF88-40EC-AC8C-8B5278915C01}"/>
                </a:ext>
              </a:extLst>
            </p:cNvPr>
            <p:cNvSpPr/>
            <p:nvPr/>
          </p:nvSpPr>
          <p:spPr>
            <a:xfrm>
              <a:off x="7216940" y="4087811"/>
              <a:ext cx="57029" cy="9525"/>
            </a:xfrm>
            <a:custGeom>
              <a:avLst/>
              <a:gdLst>
                <a:gd name="connsiteX0" fmla="*/ 0 w 57028"/>
                <a:gd name="connsiteY0" fmla="*/ 0 h 0"/>
                <a:gd name="connsiteX1" fmla="*/ 61686 w 57028"/>
                <a:gd name="connsiteY1" fmla="*/ 0 h 0"/>
              </a:gdLst>
              <a:ahLst/>
              <a:cxnLst>
                <a:cxn ang="0">
                  <a:pos x="connsiteX0" y="connsiteY0"/>
                </a:cxn>
                <a:cxn ang="0">
                  <a:pos x="connsiteX1" y="connsiteY1"/>
                </a:cxn>
              </a:cxnLst>
              <a:rect l="l" t="t" r="r" b="b"/>
              <a:pathLst>
                <a:path w="57028">
                  <a:moveTo>
                    <a:pt x="0" y="0"/>
                  </a:moveTo>
                  <a:lnTo>
                    <a:pt x="61686" y="0"/>
                  </a:lnTo>
                </a:path>
              </a:pathLst>
            </a:custGeom>
            <a:ln w="2374" cap="flat">
              <a:solidFill>
                <a:srgbClr val="FFFFFF"/>
              </a:solidFill>
              <a:prstDash val="solid"/>
              <a:miter/>
            </a:ln>
          </p:spPr>
          <p:txBody>
            <a:bodyPr rtlCol="0" anchor="ctr"/>
            <a:lstStyle/>
            <a:p>
              <a:endParaRPr lang="en-US"/>
            </a:p>
          </p:txBody>
        </p:sp>
        <p:sp>
          <p:nvSpPr>
            <p:cNvPr id="520" name="Freeform 150">
              <a:extLst>
                <a:ext uri="{FF2B5EF4-FFF2-40B4-BE49-F238E27FC236}">
                  <a16:creationId xmlns:a16="http://schemas.microsoft.com/office/drawing/2014/main" id="{63C7D6D7-3B64-433F-930C-E31F9DF12141}"/>
                </a:ext>
              </a:extLst>
            </p:cNvPr>
            <p:cNvSpPr/>
            <p:nvPr/>
          </p:nvSpPr>
          <p:spPr>
            <a:xfrm>
              <a:off x="7121037" y="4131149"/>
              <a:ext cx="104553" cy="95250"/>
            </a:xfrm>
            <a:custGeom>
              <a:avLst/>
              <a:gdLst>
                <a:gd name="connsiteX0" fmla="*/ 0 w 104552"/>
                <a:gd name="connsiteY0" fmla="*/ 0 h 95250"/>
                <a:gd name="connsiteX1" fmla="*/ 7414 w 104552"/>
                <a:gd name="connsiteY1" fmla="*/ 79343 h 95250"/>
                <a:gd name="connsiteX2" fmla="*/ 109400 w 104552"/>
                <a:gd name="connsiteY2" fmla="*/ 97536 h 95250"/>
                <a:gd name="connsiteX3" fmla="*/ 52371 w 104552"/>
                <a:gd name="connsiteY3" fmla="*/ 49911 h 95250"/>
                <a:gd name="connsiteX4" fmla="*/ 45433 w 104552"/>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52" h="95250">
                  <a:moveTo>
                    <a:pt x="0" y="0"/>
                  </a:moveTo>
                  <a:cubicBezTo>
                    <a:pt x="0" y="0"/>
                    <a:pt x="2756" y="70009"/>
                    <a:pt x="7414" y="79343"/>
                  </a:cubicBezTo>
                  <a:cubicBezTo>
                    <a:pt x="12071" y="88678"/>
                    <a:pt x="102461" y="106013"/>
                    <a:pt x="109400" y="97536"/>
                  </a:cubicBezTo>
                  <a:cubicBezTo>
                    <a:pt x="116338" y="89059"/>
                    <a:pt x="61876" y="71914"/>
                    <a:pt x="52371" y="49911"/>
                  </a:cubicBezTo>
                  <a:cubicBezTo>
                    <a:pt x="46870" y="33878"/>
                    <a:pt x="44514" y="16930"/>
                    <a:pt x="45433" y="0"/>
                  </a:cubicBezTo>
                  <a:close/>
                </a:path>
              </a:pathLst>
            </a:custGeom>
            <a:solidFill>
              <a:srgbClr val="FF9CAF"/>
            </a:solidFill>
            <a:ln w="9495" cap="flat">
              <a:noFill/>
              <a:prstDash val="solid"/>
              <a:miter/>
            </a:ln>
          </p:spPr>
          <p:txBody>
            <a:bodyPr rtlCol="0" anchor="ctr"/>
            <a:lstStyle/>
            <a:p>
              <a:endParaRPr lang="en-US"/>
            </a:p>
          </p:txBody>
        </p:sp>
        <p:sp>
          <p:nvSpPr>
            <p:cNvPr id="521" name="Freeform 151">
              <a:extLst>
                <a:ext uri="{FF2B5EF4-FFF2-40B4-BE49-F238E27FC236}">
                  <a16:creationId xmlns:a16="http://schemas.microsoft.com/office/drawing/2014/main" id="{33A07276-54D2-4D03-9026-00720CC481B3}"/>
                </a:ext>
              </a:extLst>
            </p:cNvPr>
            <p:cNvSpPr/>
            <p:nvPr/>
          </p:nvSpPr>
          <p:spPr>
            <a:xfrm>
              <a:off x="7124459" y="4186014"/>
              <a:ext cx="104553" cy="38100"/>
            </a:xfrm>
            <a:custGeom>
              <a:avLst/>
              <a:gdLst>
                <a:gd name="connsiteX0" fmla="*/ 3992 w 104552"/>
                <a:gd name="connsiteY0" fmla="*/ 24479 h 38100"/>
                <a:gd name="connsiteX1" fmla="*/ 105978 w 104552"/>
                <a:gd name="connsiteY1" fmla="*/ 42672 h 38100"/>
                <a:gd name="connsiteX2" fmla="*/ 55793 w 104552"/>
                <a:gd name="connsiteY2" fmla="*/ 4572 h 38100"/>
                <a:gd name="connsiteX3" fmla="*/ 0 w 104552"/>
                <a:gd name="connsiteY3" fmla="*/ 0 h 38100"/>
                <a:gd name="connsiteX4" fmla="*/ 3992 w 104552"/>
                <a:gd name="connsiteY4" fmla="*/ 24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52" h="38100">
                  <a:moveTo>
                    <a:pt x="3992" y="24479"/>
                  </a:moveTo>
                  <a:cubicBezTo>
                    <a:pt x="8649" y="34004"/>
                    <a:pt x="99040" y="51149"/>
                    <a:pt x="105978" y="42672"/>
                  </a:cubicBezTo>
                  <a:cubicBezTo>
                    <a:pt x="112917" y="34195"/>
                    <a:pt x="72902" y="21908"/>
                    <a:pt x="55793" y="4572"/>
                  </a:cubicBezTo>
                  <a:cubicBezTo>
                    <a:pt x="37072" y="6441"/>
                    <a:pt x="18169" y="4892"/>
                    <a:pt x="0" y="0"/>
                  </a:cubicBezTo>
                  <a:cubicBezTo>
                    <a:pt x="421" y="8283"/>
                    <a:pt x="1760" y="16493"/>
                    <a:pt x="3992" y="24479"/>
                  </a:cubicBezTo>
                  <a:close/>
                </a:path>
              </a:pathLst>
            </a:custGeom>
            <a:solidFill>
              <a:srgbClr val="061C73"/>
            </a:solidFill>
            <a:ln w="9495" cap="flat">
              <a:noFill/>
              <a:prstDash val="solid"/>
              <a:miter/>
            </a:ln>
          </p:spPr>
          <p:txBody>
            <a:bodyPr rtlCol="0" anchor="ctr"/>
            <a:lstStyle/>
            <a:p>
              <a:endParaRPr lang="en-US"/>
            </a:p>
          </p:txBody>
        </p:sp>
        <p:sp>
          <p:nvSpPr>
            <p:cNvPr id="522" name="Freeform 152">
              <a:extLst>
                <a:ext uri="{FF2B5EF4-FFF2-40B4-BE49-F238E27FC236}">
                  <a16:creationId xmlns:a16="http://schemas.microsoft.com/office/drawing/2014/main" id="{27334DA8-3541-46B7-BEE0-EBCC194FA73D}"/>
                </a:ext>
              </a:extLst>
            </p:cNvPr>
            <p:cNvSpPr/>
            <p:nvPr/>
          </p:nvSpPr>
          <p:spPr>
            <a:xfrm>
              <a:off x="6903750" y="3697762"/>
              <a:ext cx="275639" cy="438150"/>
            </a:xfrm>
            <a:custGeom>
              <a:avLst/>
              <a:gdLst>
                <a:gd name="connsiteX0" fmla="*/ 161019 w 275638"/>
                <a:gd name="connsiteY0" fmla="*/ 7715 h 438150"/>
                <a:gd name="connsiteX1" fmla="*/ 266807 w 275638"/>
                <a:gd name="connsiteY1" fmla="*/ 95250 h 438150"/>
                <a:gd name="connsiteX2" fmla="*/ 279924 w 275638"/>
                <a:gd name="connsiteY2" fmla="*/ 441960 h 438150"/>
                <a:gd name="connsiteX3" fmla="*/ 211965 w 275638"/>
                <a:gd name="connsiteY3" fmla="*/ 441960 h 438150"/>
                <a:gd name="connsiteX4" fmla="*/ 155601 w 275638"/>
                <a:gd name="connsiteY4" fmla="*/ 141637 h 438150"/>
                <a:gd name="connsiteX5" fmla="*/ 28903 w 275638"/>
                <a:gd name="connsiteY5" fmla="*/ 125349 h 438150"/>
                <a:gd name="connsiteX6" fmla="*/ 7327 w 275638"/>
                <a:gd name="connsiteY6" fmla="*/ 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638" h="438150">
                  <a:moveTo>
                    <a:pt x="161019" y="7715"/>
                  </a:moveTo>
                  <a:cubicBezTo>
                    <a:pt x="161019" y="7715"/>
                    <a:pt x="242095" y="35624"/>
                    <a:pt x="266807" y="95250"/>
                  </a:cubicBezTo>
                  <a:cubicBezTo>
                    <a:pt x="291520" y="154877"/>
                    <a:pt x="279924" y="441960"/>
                    <a:pt x="279924" y="441960"/>
                  </a:cubicBezTo>
                  <a:lnTo>
                    <a:pt x="211965" y="441960"/>
                  </a:lnTo>
                  <a:lnTo>
                    <a:pt x="155601" y="141637"/>
                  </a:lnTo>
                  <a:cubicBezTo>
                    <a:pt x="155601" y="141637"/>
                    <a:pt x="64451" y="140875"/>
                    <a:pt x="28903" y="125349"/>
                  </a:cubicBezTo>
                  <a:cubicBezTo>
                    <a:pt x="-6645" y="109823"/>
                    <a:pt x="-3508" y="35624"/>
                    <a:pt x="7327" y="0"/>
                  </a:cubicBezTo>
                  <a:close/>
                </a:path>
              </a:pathLst>
            </a:custGeom>
            <a:solidFill>
              <a:srgbClr val="061C73"/>
            </a:solidFill>
            <a:ln w="9495" cap="flat">
              <a:noFill/>
              <a:prstDash val="solid"/>
              <a:miter/>
            </a:ln>
          </p:spPr>
          <p:txBody>
            <a:bodyPr rtlCol="0" anchor="ctr"/>
            <a:lstStyle/>
            <a:p>
              <a:endParaRPr lang="en-US"/>
            </a:p>
          </p:txBody>
        </p:sp>
        <p:sp>
          <p:nvSpPr>
            <p:cNvPr id="523" name="Freeform 153">
              <a:extLst>
                <a:ext uri="{FF2B5EF4-FFF2-40B4-BE49-F238E27FC236}">
                  <a16:creationId xmlns:a16="http://schemas.microsoft.com/office/drawing/2014/main" id="{FDD7D594-DDE2-4AC0-9C97-D74A18AC39AD}"/>
                </a:ext>
              </a:extLst>
            </p:cNvPr>
            <p:cNvSpPr/>
            <p:nvPr/>
          </p:nvSpPr>
          <p:spPr>
            <a:xfrm>
              <a:off x="7110202" y="4110290"/>
              <a:ext cx="66533" cy="9525"/>
            </a:xfrm>
            <a:custGeom>
              <a:avLst/>
              <a:gdLst>
                <a:gd name="connsiteX0" fmla="*/ 0 w 66533"/>
                <a:gd name="connsiteY0" fmla="*/ 0 h 0"/>
                <a:gd name="connsiteX1" fmla="*/ 74137 w 66533"/>
                <a:gd name="connsiteY1" fmla="*/ 0 h 0"/>
              </a:gdLst>
              <a:ahLst/>
              <a:cxnLst>
                <a:cxn ang="0">
                  <a:pos x="connsiteX0" y="connsiteY0"/>
                </a:cxn>
                <a:cxn ang="0">
                  <a:pos x="connsiteX1" y="connsiteY1"/>
                </a:cxn>
              </a:cxnLst>
              <a:rect l="l" t="t" r="r" b="b"/>
              <a:pathLst>
                <a:path w="66533">
                  <a:moveTo>
                    <a:pt x="0" y="0"/>
                  </a:moveTo>
                  <a:lnTo>
                    <a:pt x="74137" y="0"/>
                  </a:lnTo>
                </a:path>
              </a:pathLst>
            </a:custGeom>
            <a:ln w="2374" cap="flat">
              <a:solidFill>
                <a:srgbClr val="FFFFFF"/>
              </a:solidFill>
              <a:prstDash val="solid"/>
              <a:miter/>
            </a:ln>
          </p:spPr>
          <p:txBody>
            <a:bodyPr rtlCol="0" anchor="ctr"/>
            <a:lstStyle/>
            <a:p>
              <a:endParaRPr lang="en-US"/>
            </a:p>
          </p:txBody>
        </p:sp>
        <p:sp>
          <p:nvSpPr>
            <p:cNvPr id="524" name="Freeform 154">
              <a:extLst>
                <a:ext uri="{FF2B5EF4-FFF2-40B4-BE49-F238E27FC236}">
                  <a16:creationId xmlns:a16="http://schemas.microsoft.com/office/drawing/2014/main" id="{77180C40-8D7F-46F0-9889-D370BAB35CEE}"/>
                </a:ext>
              </a:extLst>
            </p:cNvPr>
            <p:cNvSpPr/>
            <p:nvPr/>
          </p:nvSpPr>
          <p:spPr>
            <a:xfrm>
              <a:off x="6934499" y="3697381"/>
              <a:ext cx="190096" cy="409575"/>
            </a:xfrm>
            <a:custGeom>
              <a:avLst/>
              <a:gdLst>
                <a:gd name="connsiteX0" fmla="*/ 814 w 190095"/>
                <a:gd name="connsiteY0" fmla="*/ 0 h 409575"/>
                <a:gd name="connsiteX1" fmla="*/ 29329 w 190095"/>
                <a:gd name="connsiteY1" fmla="*/ 82677 h 409575"/>
                <a:gd name="connsiteX2" fmla="*/ 166483 w 190095"/>
                <a:gd name="connsiteY2" fmla="*/ 111252 h 409575"/>
                <a:gd name="connsiteX3" fmla="*/ 198894 w 190095"/>
                <a:gd name="connsiteY3" fmla="*/ 412433 h 409575"/>
              </a:gdLst>
              <a:ahLst/>
              <a:cxnLst>
                <a:cxn ang="0">
                  <a:pos x="connsiteX0" y="connsiteY0"/>
                </a:cxn>
                <a:cxn ang="0">
                  <a:pos x="connsiteX1" y="connsiteY1"/>
                </a:cxn>
                <a:cxn ang="0">
                  <a:pos x="connsiteX2" y="connsiteY2"/>
                </a:cxn>
                <a:cxn ang="0">
                  <a:pos x="connsiteX3" y="connsiteY3"/>
                </a:cxn>
              </a:cxnLst>
              <a:rect l="l" t="t" r="r" b="b"/>
              <a:pathLst>
                <a:path w="190095" h="409575">
                  <a:moveTo>
                    <a:pt x="814" y="0"/>
                  </a:moveTo>
                  <a:cubicBezTo>
                    <a:pt x="814" y="0"/>
                    <a:pt x="-7550" y="63627"/>
                    <a:pt x="29329" y="82677"/>
                  </a:cubicBezTo>
                  <a:cubicBezTo>
                    <a:pt x="66207" y="101727"/>
                    <a:pt x="143386" y="84011"/>
                    <a:pt x="166483" y="111252"/>
                  </a:cubicBezTo>
                  <a:cubicBezTo>
                    <a:pt x="189579" y="138493"/>
                    <a:pt x="198894" y="412433"/>
                    <a:pt x="198894" y="412433"/>
                  </a:cubicBezTo>
                </a:path>
              </a:pathLst>
            </a:custGeom>
            <a:noFill/>
            <a:ln w="2374" cap="flat">
              <a:solidFill>
                <a:srgbClr val="0D3CFA"/>
              </a:solidFill>
              <a:prstDash val="solid"/>
              <a:miter/>
            </a:ln>
          </p:spPr>
          <p:txBody>
            <a:bodyPr rtlCol="0" anchor="ctr"/>
            <a:lstStyle/>
            <a:p>
              <a:endParaRPr lang="en-US"/>
            </a:p>
          </p:txBody>
        </p:sp>
        <p:sp>
          <p:nvSpPr>
            <p:cNvPr id="525" name="Freeform 155">
              <a:extLst>
                <a:ext uri="{FF2B5EF4-FFF2-40B4-BE49-F238E27FC236}">
                  <a16:creationId xmlns:a16="http://schemas.microsoft.com/office/drawing/2014/main" id="{B4851BC8-2733-4BE3-9BDC-890A9FD00054}"/>
                </a:ext>
              </a:extLst>
            </p:cNvPr>
            <p:cNvSpPr/>
            <p:nvPr/>
          </p:nvSpPr>
          <p:spPr>
            <a:xfrm>
              <a:off x="7392779" y="3697762"/>
              <a:ext cx="19010" cy="533400"/>
            </a:xfrm>
            <a:custGeom>
              <a:avLst/>
              <a:gdLst>
                <a:gd name="connsiteX0" fmla="*/ 0 w 19009"/>
                <a:gd name="connsiteY0" fmla="*/ 0 h 533400"/>
                <a:gd name="connsiteX1" fmla="*/ 26613 w 19009"/>
                <a:gd name="connsiteY1" fmla="*/ 0 h 533400"/>
                <a:gd name="connsiteX2" fmla="*/ 26613 w 19009"/>
                <a:gd name="connsiteY2" fmla="*/ 542544 h 533400"/>
                <a:gd name="connsiteX3" fmla="*/ 0 w 19009"/>
                <a:gd name="connsiteY3" fmla="*/ 542544 h 533400"/>
              </a:gdLst>
              <a:ahLst/>
              <a:cxnLst>
                <a:cxn ang="0">
                  <a:pos x="connsiteX0" y="connsiteY0"/>
                </a:cxn>
                <a:cxn ang="0">
                  <a:pos x="connsiteX1" y="connsiteY1"/>
                </a:cxn>
                <a:cxn ang="0">
                  <a:pos x="connsiteX2" y="connsiteY2"/>
                </a:cxn>
                <a:cxn ang="0">
                  <a:pos x="connsiteX3" y="connsiteY3"/>
                </a:cxn>
              </a:cxnLst>
              <a:rect l="l" t="t" r="r" b="b"/>
              <a:pathLst>
                <a:path w="19009" h="533400">
                  <a:moveTo>
                    <a:pt x="0" y="0"/>
                  </a:moveTo>
                  <a:lnTo>
                    <a:pt x="26613" y="0"/>
                  </a:lnTo>
                  <a:lnTo>
                    <a:pt x="26613" y="542544"/>
                  </a:lnTo>
                  <a:lnTo>
                    <a:pt x="0" y="542544"/>
                  </a:lnTo>
                  <a:close/>
                </a:path>
              </a:pathLst>
            </a:custGeom>
            <a:solidFill>
              <a:srgbClr val="FF0000"/>
            </a:solidFill>
            <a:ln w="9495" cap="flat">
              <a:noFill/>
              <a:prstDash val="solid"/>
              <a:miter/>
            </a:ln>
          </p:spPr>
          <p:txBody>
            <a:bodyPr rtlCol="0" anchor="ctr"/>
            <a:lstStyle/>
            <a:p>
              <a:endParaRPr lang="en-US"/>
            </a:p>
          </p:txBody>
        </p:sp>
        <p:sp>
          <p:nvSpPr>
            <p:cNvPr id="526" name="Freeform 156">
              <a:extLst>
                <a:ext uri="{FF2B5EF4-FFF2-40B4-BE49-F238E27FC236}">
                  <a16:creationId xmlns:a16="http://schemas.microsoft.com/office/drawing/2014/main" id="{69C5797B-D53B-4BD8-9F05-2BC48A59583C}"/>
                </a:ext>
              </a:extLst>
            </p:cNvPr>
            <p:cNvSpPr/>
            <p:nvPr/>
          </p:nvSpPr>
          <p:spPr>
            <a:xfrm>
              <a:off x="6842547" y="3697762"/>
              <a:ext cx="19010" cy="533400"/>
            </a:xfrm>
            <a:custGeom>
              <a:avLst/>
              <a:gdLst>
                <a:gd name="connsiteX0" fmla="*/ 0 w 19009"/>
                <a:gd name="connsiteY0" fmla="*/ 0 h 533400"/>
                <a:gd name="connsiteX1" fmla="*/ 26613 w 19009"/>
                <a:gd name="connsiteY1" fmla="*/ 0 h 533400"/>
                <a:gd name="connsiteX2" fmla="*/ 26613 w 19009"/>
                <a:gd name="connsiteY2" fmla="*/ 542544 h 533400"/>
                <a:gd name="connsiteX3" fmla="*/ 0 w 19009"/>
                <a:gd name="connsiteY3" fmla="*/ 542544 h 533400"/>
              </a:gdLst>
              <a:ahLst/>
              <a:cxnLst>
                <a:cxn ang="0">
                  <a:pos x="connsiteX0" y="connsiteY0"/>
                </a:cxn>
                <a:cxn ang="0">
                  <a:pos x="connsiteX1" y="connsiteY1"/>
                </a:cxn>
                <a:cxn ang="0">
                  <a:pos x="connsiteX2" y="connsiteY2"/>
                </a:cxn>
                <a:cxn ang="0">
                  <a:pos x="connsiteX3" y="connsiteY3"/>
                </a:cxn>
              </a:cxnLst>
              <a:rect l="l" t="t" r="r" b="b"/>
              <a:pathLst>
                <a:path w="19009" h="533400">
                  <a:moveTo>
                    <a:pt x="0" y="0"/>
                  </a:moveTo>
                  <a:lnTo>
                    <a:pt x="26613" y="0"/>
                  </a:lnTo>
                  <a:lnTo>
                    <a:pt x="26613" y="542544"/>
                  </a:lnTo>
                  <a:lnTo>
                    <a:pt x="0" y="542544"/>
                  </a:lnTo>
                  <a:close/>
                </a:path>
              </a:pathLst>
            </a:custGeom>
            <a:solidFill>
              <a:srgbClr val="FF0000"/>
            </a:solidFill>
            <a:ln w="9495" cap="flat">
              <a:noFill/>
              <a:prstDash val="solid"/>
              <a:miter/>
            </a:ln>
          </p:spPr>
          <p:txBody>
            <a:bodyPr rtlCol="0" anchor="ctr"/>
            <a:lstStyle/>
            <a:p>
              <a:endParaRPr lang="en-US"/>
            </a:p>
          </p:txBody>
        </p:sp>
        <p:sp>
          <p:nvSpPr>
            <p:cNvPr id="527" name="Freeform 157">
              <a:extLst>
                <a:ext uri="{FF2B5EF4-FFF2-40B4-BE49-F238E27FC236}">
                  <a16:creationId xmlns:a16="http://schemas.microsoft.com/office/drawing/2014/main" id="{50ABAD00-D5DA-4FE5-B147-F509A4B28937}"/>
                </a:ext>
              </a:extLst>
            </p:cNvPr>
            <p:cNvSpPr/>
            <p:nvPr/>
          </p:nvSpPr>
          <p:spPr>
            <a:xfrm>
              <a:off x="7392779" y="3697762"/>
              <a:ext cx="19010" cy="76200"/>
            </a:xfrm>
            <a:custGeom>
              <a:avLst/>
              <a:gdLst>
                <a:gd name="connsiteX0" fmla="*/ 0 w 19009"/>
                <a:gd name="connsiteY0" fmla="*/ 0 h 76200"/>
                <a:gd name="connsiteX1" fmla="*/ 26613 w 19009"/>
                <a:gd name="connsiteY1" fmla="*/ 0 h 76200"/>
                <a:gd name="connsiteX2" fmla="*/ 26613 w 19009"/>
                <a:gd name="connsiteY2" fmla="*/ 82677 h 76200"/>
                <a:gd name="connsiteX3" fmla="*/ 0 w 19009"/>
                <a:gd name="connsiteY3" fmla="*/ 82677 h 76200"/>
              </a:gdLst>
              <a:ahLst/>
              <a:cxnLst>
                <a:cxn ang="0">
                  <a:pos x="connsiteX0" y="connsiteY0"/>
                </a:cxn>
                <a:cxn ang="0">
                  <a:pos x="connsiteX1" y="connsiteY1"/>
                </a:cxn>
                <a:cxn ang="0">
                  <a:pos x="connsiteX2" y="connsiteY2"/>
                </a:cxn>
                <a:cxn ang="0">
                  <a:pos x="connsiteX3" y="connsiteY3"/>
                </a:cxn>
              </a:cxnLst>
              <a:rect l="l" t="t" r="r" b="b"/>
              <a:pathLst>
                <a:path w="19009" h="76200">
                  <a:moveTo>
                    <a:pt x="0" y="0"/>
                  </a:moveTo>
                  <a:lnTo>
                    <a:pt x="26613" y="0"/>
                  </a:lnTo>
                  <a:lnTo>
                    <a:pt x="26613" y="82677"/>
                  </a:lnTo>
                  <a:lnTo>
                    <a:pt x="0" y="82677"/>
                  </a:lnTo>
                  <a:close/>
                </a:path>
              </a:pathLst>
            </a:custGeom>
            <a:solidFill>
              <a:srgbClr val="C00000"/>
            </a:solidFill>
            <a:ln w="9495" cap="flat">
              <a:noFill/>
              <a:prstDash val="solid"/>
              <a:miter/>
            </a:ln>
          </p:spPr>
          <p:txBody>
            <a:bodyPr rtlCol="0" anchor="ctr"/>
            <a:lstStyle/>
            <a:p>
              <a:endParaRPr lang="en-US"/>
            </a:p>
          </p:txBody>
        </p:sp>
        <p:sp>
          <p:nvSpPr>
            <p:cNvPr id="528" name="Freeform 158">
              <a:extLst>
                <a:ext uri="{FF2B5EF4-FFF2-40B4-BE49-F238E27FC236}">
                  <a16:creationId xmlns:a16="http://schemas.microsoft.com/office/drawing/2014/main" id="{848CA5EB-C5CF-452E-BE0F-2460DB469603}"/>
                </a:ext>
              </a:extLst>
            </p:cNvPr>
            <p:cNvSpPr/>
            <p:nvPr/>
          </p:nvSpPr>
          <p:spPr>
            <a:xfrm>
              <a:off x="6842547" y="3697762"/>
              <a:ext cx="19010" cy="76200"/>
            </a:xfrm>
            <a:custGeom>
              <a:avLst/>
              <a:gdLst>
                <a:gd name="connsiteX0" fmla="*/ 0 w 19009"/>
                <a:gd name="connsiteY0" fmla="*/ 0 h 76200"/>
                <a:gd name="connsiteX1" fmla="*/ 26613 w 19009"/>
                <a:gd name="connsiteY1" fmla="*/ 0 h 76200"/>
                <a:gd name="connsiteX2" fmla="*/ 26613 w 19009"/>
                <a:gd name="connsiteY2" fmla="*/ 82677 h 76200"/>
                <a:gd name="connsiteX3" fmla="*/ 0 w 19009"/>
                <a:gd name="connsiteY3" fmla="*/ 82677 h 76200"/>
              </a:gdLst>
              <a:ahLst/>
              <a:cxnLst>
                <a:cxn ang="0">
                  <a:pos x="connsiteX0" y="connsiteY0"/>
                </a:cxn>
                <a:cxn ang="0">
                  <a:pos x="connsiteX1" y="connsiteY1"/>
                </a:cxn>
                <a:cxn ang="0">
                  <a:pos x="connsiteX2" y="connsiteY2"/>
                </a:cxn>
                <a:cxn ang="0">
                  <a:pos x="connsiteX3" y="connsiteY3"/>
                </a:cxn>
              </a:cxnLst>
              <a:rect l="l" t="t" r="r" b="b"/>
              <a:pathLst>
                <a:path w="19009" h="76200">
                  <a:moveTo>
                    <a:pt x="0" y="0"/>
                  </a:moveTo>
                  <a:lnTo>
                    <a:pt x="26613" y="0"/>
                  </a:lnTo>
                  <a:lnTo>
                    <a:pt x="26613" y="82677"/>
                  </a:lnTo>
                  <a:lnTo>
                    <a:pt x="0" y="82677"/>
                  </a:lnTo>
                  <a:close/>
                </a:path>
              </a:pathLst>
            </a:custGeom>
            <a:solidFill>
              <a:srgbClr val="C00000"/>
            </a:solidFill>
            <a:ln w="9495" cap="flat">
              <a:noFill/>
              <a:prstDash val="solid"/>
              <a:miter/>
            </a:ln>
          </p:spPr>
          <p:txBody>
            <a:bodyPr rtlCol="0" anchor="ctr"/>
            <a:lstStyle/>
            <a:p>
              <a:endParaRPr lang="en-US"/>
            </a:p>
          </p:txBody>
        </p:sp>
        <p:sp>
          <p:nvSpPr>
            <p:cNvPr id="529" name="Freeform 159">
              <a:extLst>
                <a:ext uri="{FF2B5EF4-FFF2-40B4-BE49-F238E27FC236}">
                  <a16:creationId xmlns:a16="http://schemas.microsoft.com/office/drawing/2014/main" id="{9F4BA4FD-B21D-47A5-B007-2496D952E85A}"/>
                </a:ext>
              </a:extLst>
            </p:cNvPr>
            <p:cNvSpPr/>
            <p:nvPr/>
          </p:nvSpPr>
          <p:spPr>
            <a:xfrm>
              <a:off x="6813558" y="3678807"/>
              <a:ext cx="627315" cy="28575"/>
            </a:xfrm>
            <a:custGeom>
              <a:avLst/>
              <a:gdLst>
                <a:gd name="connsiteX0" fmla="*/ 0 w 627315"/>
                <a:gd name="connsiteY0" fmla="*/ 0 h 28575"/>
                <a:gd name="connsiteX1" fmla="*/ 634824 w 627315"/>
                <a:gd name="connsiteY1" fmla="*/ 0 h 28575"/>
                <a:gd name="connsiteX2" fmla="*/ 634824 w 627315"/>
                <a:gd name="connsiteY2" fmla="*/ 38005 h 28575"/>
                <a:gd name="connsiteX3" fmla="*/ 0 w 627315"/>
                <a:gd name="connsiteY3" fmla="*/ 38005 h 28575"/>
              </a:gdLst>
              <a:ahLst/>
              <a:cxnLst>
                <a:cxn ang="0">
                  <a:pos x="connsiteX0" y="connsiteY0"/>
                </a:cxn>
                <a:cxn ang="0">
                  <a:pos x="connsiteX1" y="connsiteY1"/>
                </a:cxn>
                <a:cxn ang="0">
                  <a:pos x="connsiteX2" y="connsiteY2"/>
                </a:cxn>
                <a:cxn ang="0">
                  <a:pos x="connsiteX3" y="connsiteY3"/>
                </a:cxn>
              </a:cxnLst>
              <a:rect l="l" t="t" r="r" b="b"/>
              <a:pathLst>
                <a:path w="627315" h="28575">
                  <a:moveTo>
                    <a:pt x="0" y="0"/>
                  </a:moveTo>
                  <a:lnTo>
                    <a:pt x="634824" y="0"/>
                  </a:lnTo>
                  <a:lnTo>
                    <a:pt x="634824" y="38005"/>
                  </a:lnTo>
                  <a:lnTo>
                    <a:pt x="0" y="38005"/>
                  </a:lnTo>
                  <a:close/>
                </a:path>
              </a:pathLst>
            </a:custGeom>
            <a:solidFill>
              <a:srgbClr val="FF0000"/>
            </a:solidFill>
            <a:ln w="9495" cap="flat">
              <a:noFill/>
              <a:prstDash val="solid"/>
              <a:miter/>
            </a:ln>
          </p:spPr>
          <p:txBody>
            <a:bodyPr rtlCol="0" anchor="ctr"/>
            <a:lstStyle/>
            <a:p>
              <a:endParaRPr lang="en-US"/>
            </a:p>
          </p:txBody>
        </p:sp>
        <p:sp>
          <p:nvSpPr>
            <p:cNvPr id="530" name="Freeform 160">
              <a:extLst>
                <a:ext uri="{FF2B5EF4-FFF2-40B4-BE49-F238E27FC236}">
                  <a16:creationId xmlns:a16="http://schemas.microsoft.com/office/drawing/2014/main" id="{CD92FC0A-1193-4D7F-B496-FCD0946B637C}"/>
                </a:ext>
              </a:extLst>
            </p:cNvPr>
            <p:cNvSpPr/>
            <p:nvPr/>
          </p:nvSpPr>
          <p:spPr>
            <a:xfrm>
              <a:off x="6537349" y="2863753"/>
              <a:ext cx="427715" cy="419100"/>
            </a:xfrm>
            <a:custGeom>
              <a:avLst/>
              <a:gdLst>
                <a:gd name="connsiteX0" fmla="*/ 436935 w 427714"/>
                <a:gd name="connsiteY0" fmla="*/ 0 h 419100"/>
                <a:gd name="connsiteX1" fmla="*/ 0 w 427714"/>
                <a:gd name="connsiteY1" fmla="*/ 0 h 419100"/>
                <a:gd name="connsiteX2" fmla="*/ 0 w 427714"/>
                <a:gd name="connsiteY2" fmla="*/ 344424 h 419100"/>
                <a:gd name="connsiteX3" fmla="*/ 256534 w 427714"/>
                <a:gd name="connsiteY3" fmla="*/ 344424 h 419100"/>
                <a:gd name="connsiteX4" fmla="*/ 359376 w 427714"/>
                <a:gd name="connsiteY4" fmla="*/ 427958 h 419100"/>
                <a:gd name="connsiteX5" fmla="*/ 344928 w 427714"/>
                <a:gd name="connsiteY5" fmla="*/ 344424 h 419100"/>
                <a:gd name="connsiteX6" fmla="*/ 436935 w 427714"/>
                <a:gd name="connsiteY6" fmla="*/ 344424 h 419100"/>
                <a:gd name="connsiteX7" fmla="*/ 436935 w 427714"/>
                <a:gd name="connsiteY7"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714" h="419100">
                  <a:moveTo>
                    <a:pt x="436935" y="0"/>
                  </a:moveTo>
                  <a:lnTo>
                    <a:pt x="0" y="0"/>
                  </a:lnTo>
                  <a:lnTo>
                    <a:pt x="0" y="344424"/>
                  </a:lnTo>
                  <a:lnTo>
                    <a:pt x="256534" y="344424"/>
                  </a:lnTo>
                  <a:lnTo>
                    <a:pt x="359376" y="427958"/>
                  </a:lnTo>
                  <a:lnTo>
                    <a:pt x="344928" y="344424"/>
                  </a:lnTo>
                  <a:lnTo>
                    <a:pt x="436935" y="344424"/>
                  </a:lnTo>
                  <a:lnTo>
                    <a:pt x="436935" y="0"/>
                  </a:lnTo>
                  <a:close/>
                </a:path>
              </a:pathLst>
            </a:custGeom>
            <a:solidFill>
              <a:srgbClr val="C5C5C5">
                <a:alpha val="46000"/>
              </a:srgbClr>
            </a:solidFill>
            <a:ln w="9495" cap="flat">
              <a:noFill/>
              <a:prstDash val="solid"/>
              <a:miter/>
            </a:ln>
          </p:spPr>
          <p:txBody>
            <a:bodyPr rtlCol="0" anchor="ctr"/>
            <a:lstStyle/>
            <a:p>
              <a:endParaRPr lang="en-US"/>
            </a:p>
          </p:txBody>
        </p:sp>
        <p:sp>
          <p:nvSpPr>
            <p:cNvPr id="531" name="Freeform 161">
              <a:extLst>
                <a:ext uri="{FF2B5EF4-FFF2-40B4-BE49-F238E27FC236}">
                  <a16:creationId xmlns:a16="http://schemas.microsoft.com/office/drawing/2014/main" id="{30847B76-0D5C-4197-BA4B-F7C8E12B378F}"/>
                </a:ext>
              </a:extLst>
            </p:cNvPr>
            <p:cNvSpPr/>
            <p:nvPr/>
          </p:nvSpPr>
          <p:spPr>
            <a:xfrm>
              <a:off x="6547899" y="2855752"/>
              <a:ext cx="427715" cy="419100"/>
            </a:xfrm>
            <a:custGeom>
              <a:avLst/>
              <a:gdLst>
                <a:gd name="connsiteX0" fmla="*/ 436935 w 427714"/>
                <a:gd name="connsiteY0" fmla="*/ 0 h 419100"/>
                <a:gd name="connsiteX1" fmla="*/ 0 w 427714"/>
                <a:gd name="connsiteY1" fmla="*/ 0 h 419100"/>
                <a:gd name="connsiteX2" fmla="*/ 0 w 427714"/>
                <a:gd name="connsiteY2" fmla="*/ 344519 h 419100"/>
                <a:gd name="connsiteX3" fmla="*/ 0 w 427714"/>
                <a:gd name="connsiteY3" fmla="*/ 344519 h 419100"/>
                <a:gd name="connsiteX4" fmla="*/ 256439 w 427714"/>
                <a:gd name="connsiteY4" fmla="*/ 344519 h 419100"/>
                <a:gd name="connsiteX5" fmla="*/ 359376 w 427714"/>
                <a:gd name="connsiteY5" fmla="*/ 428054 h 419100"/>
                <a:gd name="connsiteX6" fmla="*/ 344833 w 427714"/>
                <a:gd name="connsiteY6" fmla="*/ 344519 h 419100"/>
                <a:gd name="connsiteX7" fmla="*/ 436935 w 427714"/>
                <a:gd name="connsiteY7" fmla="*/ 344519 h 419100"/>
                <a:gd name="connsiteX8" fmla="*/ 436935 w 427714"/>
                <a:gd name="connsiteY8" fmla="*/ 344519 h 419100"/>
                <a:gd name="connsiteX9" fmla="*/ 436935 w 427714"/>
                <a:gd name="connsiteY9"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714" h="419100">
                  <a:moveTo>
                    <a:pt x="436935" y="0"/>
                  </a:moveTo>
                  <a:lnTo>
                    <a:pt x="0" y="0"/>
                  </a:lnTo>
                  <a:lnTo>
                    <a:pt x="0" y="344519"/>
                  </a:lnTo>
                  <a:lnTo>
                    <a:pt x="0" y="344519"/>
                  </a:lnTo>
                  <a:lnTo>
                    <a:pt x="256439" y="344519"/>
                  </a:lnTo>
                  <a:lnTo>
                    <a:pt x="359376" y="428054"/>
                  </a:lnTo>
                  <a:lnTo>
                    <a:pt x="344833" y="344519"/>
                  </a:lnTo>
                  <a:lnTo>
                    <a:pt x="436935" y="344519"/>
                  </a:lnTo>
                  <a:lnTo>
                    <a:pt x="436935" y="344519"/>
                  </a:lnTo>
                  <a:lnTo>
                    <a:pt x="436935" y="0"/>
                  </a:lnTo>
                  <a:close/>
                </a:path>
              </a:pathLst>
            </a:custGeom>
            <a:solidFill>
              <a:schemeClr val="accent1"/>
            </a:solidFill>
            <a:ln w="9495" cap="flat">
              <a:noFill/>
              <a:prstDash val="solid"/>
              <a:miter/>
            </a:ln>
          </p:spPr>
          <p:txBody>
            <a:bodyPr rtlCol="0" anchor="ctr"/>
            <a:lstStyle/>
            <a:p>
              <a:endParaRPr lang="en-US"/>
            </a:p>
          </p:txBody>
        </p:sp>
        <p:sp>
          <p:nvSpPr>
            <p:cNvPr id="532" name="Freeform 162">
              <a:extLst>
                <a:ext uri="{FF2B5EF4-FFF2-40B4-BE49-F238E27FC236}">
                  <a16:creationId xmlns:a16="http://schemas.microsoft.com/office/drawing/2014/main" id="{830C797E-FE39-48AC-998E-CC4ED2B2E060}"/>
                </a:ext>
              </a:extLst>
            </p:cNvPr>
            <p:cNvSpPr/>
            <p:nvPr/>
          </p:nvSpPr>
          <p:spPr>
            <a:xfrm>
              <a:off x="6748450" y="3114260"/>
              <a:ext cx="28514" cy="19050"/>
            </a:xfrm>
            <a:custGeom>
              <a:avLst/>
              <a:gdLst>
                <a:gd name="connsiteX0" fmla="*/ 0 w 28514"/>
                <a:gd name="connsiteY0" fmla="*/ 0 h 19050"/>
                <a:gd name="connsiteX1" fmla="*/ 0 w 28514"/>
                <a:gd name="connsiteY1" fmla="*/ 18193 h 19050"/>
                <a:gd name="connsiteX2" fmla="*/ 17869 w 28514"/>
                <a:gd name="connsiteY2" fmla="*/ 27718 h 19050"/>
                <a:gd name="connsiteX3" fmla="*/ 35833 w 28514"/>
                <a:gd name="connsiteY3" fmla="*/ 18193 h 19050"/>
                <a:gd name="connsiteX4" fmla="*/ 35833 w 28514"/>
                <a:gd name="connsiteY4" fmla="*/ 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14" h="19050">
                  <a:moveTo>
                    <a:pt x="0" y="0"/>
                  </a:moveTo>
                  <a:lnTo>
                    <a:pt x="0" y="18193"/>
                  </a:lnTo>
                  <a:cubicBezTo>
                    <a:pt x="0" y="23717"/>
                    <a:pt x="7984" y="27718"/>
                    <a:pt x="17869" y="27718"/>
                  </a:cubicBezTo>
                  <a:cubicBezTo>
                    <a:pt x="27754" y="27718"/>
                    <a:pt x="35833" y="23336"/>
                    <a:pt x="35833" y="18193"/>
                  </a:cubicBezTo>
                  <a:lnTo>
                    <a:pt x="35833" y="0"/>
                  </a:lnTo>
                  <a:close/>
                </a:path>
              </a:pathLst>
            </a:custGeom>
            <a:solidFill>
              <a:srgbClr val="061C73"/>
            </a:solidFill>
            <a:ln w="9495" cap="flat">
              <a:noFill/>
              <a:prstDash val="solid"/>
              <a:miter/>
            </a:ln>
          </p:spPr>
          <p:txBody>
            <a:bodyPr rtlCol="0" anchor="ctr"/>
            <a:lstStyle/>
            <a:p>
              <a:endParaRPr lang="en-US"/>
            </a:p>
          </p:txBody>
        </p:sp>
        <p:sp>
          <p:nvSpPr>
            <p:cNvPr id="533" name="Freeform 163">
              <a:extLst>
                <a:ext uri="{FF2B5EF4-FFF2-40B4-BE49-F238E27FC236}">
                  <a16:creationId xmlns:a16="http://schemas.microsoft.com/office/drawing/2014/main" id="{C88D1F76-EF46-4194-9D70-D81DC5B941F5}"/>
                </a:ext>
              </a:extLst>
            </p:cNvPr>
            <p:cNvSpPr/>
            <p:nvPr/>
          </p:nvSpPr>
          <p:spPr>
            <a:xfrm>
              <a:off x="6701496" y="2938905"/>
              <a:ext cx="123562" cy="142875"/>
            </a:xfrm>
            <a:custGeom>
              <a:avLst/>
              <a:gdLst>
                <a:gd name="connsiteX0" fmla="*/ 65013 w 123562"/>
                <a:gd name="connsiteY0" fmla="*/ 0 h 142875"/>
                <a:gd name="connsiteX1" fmla="*/ 0 w 123562"/>
                <a:gd name="connsiteY1" fmla="*/ 44958 h 142875"/>
                <a:gd name="connsiteX2" fmla="*/ 30415 w 123562"/>
                <a:gd name="connsiteY2" fmla="*/ 124492 h 142875"/>
                <a:gd name="connsiteX3" fmla="*/ 30415 w 123562"/>
                <a:gd name="connsiteY3" fmla="*/ 143542 h 142875"/>
                <a:gd name="connsiteX4" fmla="*/ 99705 w 123562"/>
                <a:gd name="connsiteY4" fmla="*/ 143542 h 142875"/>
                <a:gd name="connsiteX5" fmla="*/ 99705 w 123562"/>
                <a:gd name="connsiteY5" fmla="*/ 124492 h 142875"/>
                <a:gd name="connsiteX6" fmla="*/ 130120 w 123562"/>
                <a:gd name="connsiteY6" fmla="*/ 44958 h 142875"/>
                <a:gd name="connsiteX7" fmla="*/ 65013 w 123562"/>
                <a:gd name="connsiteY7"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62" h="142875">
                  <a:moveTo>
                    <a:pt x="65013" y="0"/>
                  </a:moveTo>
                  <a:cubicBezTo>
                    <a:pt x="34978" y="0"/>
                    <a:pt x="0" y="11240"/>
                    <a:pt x="0" y="44958"/>
                  </a:cubicBezTo>
                  <a:cubicBezTo>
                    <a:pt x="0" y="78676"/>
                    <a:pt x="30415" y="96107"/>
                    <a:pt x="30415" y="124492"/>
                  </a:cubicBezTo>
                  <a:lnTo>
                    <a:pt x="30415" y="143542"/>
                  </a:lnTo>
                  <a:lnTo>
                    <a:pt x="99705" y="143542"/>
                  </a:lnTo>
                  <a:lnTo>
                    <a:pt x="99705" y="124492"/>
                  </a:lnTo>
                  <a:cubicBezTo>
                    <a:pt x="99705" y="95917"/>
                    <a:pt x="130120" y="78581"/>
                    <a:pt x="130120" y="44958"/>
                  </a:cubicBezTo>
                  <a:cubicBezTo>
                    <a:pt x="130120" y="11335"/>
                    <a:pt x="94858" y="0"/>
                    <a:pt x="65013" y="0"/>
                  </a:cubicBezTo>
                  <a:close/>
                </a:path>
              </a:pathLst>
            </a:custGeom>
            <a:solidFill>
              <a:srgbClr val="F5E52F"/>
            </a:solidFill>
            <a:ln w="9495" cap="flat">
              <a:noFill/>
              <a:prstDash val="solid"/>
              <a:miter/>
            </a:ln>
          </p:spPr>
          <p:txBody>
            <a:bodyPr rtlCol="0" anchor="ctr"/>
            <a:lstStyle/>
            <a:p>
              <a:endParaRPr lang="en-US"/>
            </a:p>
          </p:txBody>
        </p:sp>
        <p:sp>
          <p:nvSpPr>
            <p:cNvPr id="534" name="Freeform 164">
              <a:extLst>
                <a:ext uri="{FF2B5EF4-FFF2-40B4-BE49-F238E27FC236}">
                  <a16:creationId xmlns:a16="http://schemas.microsoft.com/office/drawing/2014/main" id="{24344961-F715-4BC3-B411-1CD587053654}"/>
                </a:ext>
              </a:extLst>
            </p:cNvPr>
            <p:cNvSpPr/>
            <p:nvPr/>
          </p:nvSpPr>
          <p:spPr>
            <a:xfrm>
              <a:off x="6731817" y="3082923"/>
              <a:ext cx="66533" cy="38100"/>
            </a:xfrm>
            <a:custGeom>
              <a:avLst/>
              <a:gdLst>
                <a:gd name="connsiteX0" fmla="*/ 0 w 66533"/>
                <a:gd name="connsiteY0" fmla="*/ 0 h 38100"/>
                <a:gd name="connsiteX1" fmla="*/ 69195 w 66533"/>
                <a:gd name="connsiteY1" fmla="*/ 0 h 38100"/>
                <a:gd name="connsiteX2" fmla="*/ 69195 w 66533"/>
                <a:gd name="connsiteY2" fmla="*/ 44863 h 38100"/>
                <a:gd name="connsiteX3" fmla="*/ 0 w 66533"/>
                <a:gd name="connsiteY3" fmla="*/ 44863 h 38100"/>
              </a:gdLst>
              <a:ahLst/>
              <a:cxnLst>
                <a:cxn ang="0">
                  <a:pos x="connsiteX0" y="connsiteY0"/>
                </a:cxn>
                <a:cxn ang="0">
                  <a:pos x="connsiteX1" y="connsiteY1"/>
                </a:cxn>
                <a:cxn ang="0">
                  <a:pos x="connsiteX2" y="connsiteY2"/>
                </a:cxn>
                <a:cxn ang="0">
                  <a:pos x="connsiteX3" y="connsiteY3"/>
                </a:cxn>
              </a:cxnLst>
              <a:rect l="l" t="t" r="r" b="b"/>
              <a:pathLst>
                <a:path w="66533" h="38100">
                  <a:moveTo>
                    <a:pt x="0" y="0"/>
                  </a:moveTo>
                  <a:lnTo>
                    <a:pt x="69195" y="0"/>
                  </a:lnTo>
                  <a:lnTo>
                    <a:pt x="69195" y="44863"/>
                  </a:lnTo>
                  <a:lnTo>
                    <a:pt x="0" y="44863"/>
                  </a:lnTo>
                  <a:close/>
                </a:path>
              </a:pathLst>
            </a:custGeom>
            <a:solidFill>
              <a:srgbClr val="061C73"/>
            </a:solidFill>
            <a:ln w="9495" cap="flat">
              <a:noFill/>
              <a:prstDash val="solid"/>
              <a:miter/>
            </a:ln>
          </p:spPr>
          <p:txBody>
            <a:bodyPr rtlCol="0" anchor="ctr"/>
            <a:lstStyle/>
            <a:p>
              <a:endParaRPr lang="en-US"/>
            </a:p>
          </p:txBody>
        </p:sp>
        <p:sp>
          <p:nvSpPr>
            <p:cNvPr id="535" name="Freeform 165">
              <a:extLst>
                <a:ext uri="{FF2B5EF4-FFF2-40B4-BE49-F238E27FC236}">
                  <a16:creationId xmlns:a16="http://schemas.microsoft.com/office/drawing/2014/main" id="{DA823E32-75EC-4D4A-8527-43A28AE430A5}"/>
                </a:ext>
              </a:extLst>
            </p:cNvPr>
            <p:cNvSpPr/>
            <p:nvPr/>
          </p:nvSpPr>
          <p:spPr>
            <a:xfrm>
              <a:off x="6731817" y="3091877"/>
              <a:ext cx="66533" cy="9525"/>
            </a:xfrm>
            <a:custGeom>
              <a:avLst/>
              <a:gdLst>
                <a:gd name="connsiteX0" fmla="*/ 0 w 66533"/>
                <a:gd name="connsiteY0" fmla="*/ 0 h 0"/>
                <a:gd name="connsiteX1" fmla="*/ 69100 w 66533"/>
                <a:gd name="connsiteY1" fmla="*/ 0 h 0"/>
              </a:gdLst>
              <a:ahLst/>
              <a:cxnLst>
                <a:cxn ang="0">
                  <a:pos x="connsiteX0" y="connsiteY0"/>
                </a:cxn>
                <a:cxn ang="0">
                  <a:pos x="connsiteX1" y="connsiteY1"/>
                </a:cxn>
              </a:cxnLst>
              <a:rect l="l" t="t" r="r" b="b"/>
              <a:pathLst>
                <a:path w="66533">
                  <a:moveTo>
                    <a:pt x="0" y="0"/>
                  </a:moveTo>
                  <a:lnTo>
                    <a:pt x="69100" y="0"/>
                  </a:lnTo>
                </a:path>
              </a:pathLst>
            </a:custGeom>
            <a:ln w="3703" cap="flat">
              <a:solidFill>
                <a:srgbClr val="FFFFFF"/>
              </a:solidFill>
              <a:prstDash val="solid"/>
              <a:miter/>
            </a:ln>
          </p:spPr>
          <p:txBody>
            <a:bodyPr rtlCol="0" anchor="ctr"/>
            <a:lstStyle/>
            <a:p>
              <a:endParaRPr lang="en-US"/>
            </a:p>
          </p:txBody>
        </p:sp>
        <p:sp>
          <p:nvSpPr>
            <p:cNvPr id="536" name="Freeform 166">
              <a:extLst>
                <a:ext uri="{FF2B5EF4-FFF2-40B4-BE49-F238E27FC236}">
                  <a16:creationId xmlns:a16="http://schemas.microsoft.com/office/drawing/2014/main" id="{B05C95EA-92A1-40BD-A033-B8FCBDD70E90}"/>
                </a:ext>
              </a:extLst>
            </p:cNvPr>
            <p:cNvSpPr/>
            <p:nvPr/>
          </p:nvSpPr>
          <p:spPr>
            <a:xfrm>
              <a:off x="6731817" y="3105021"/>
              <a:ext cx="66533" cy="9525"/>
            </a:xfrm>
            <a:custGeom>
              <a:avLst/>
              <a:gdLst>
                <a:gd name="connsiteX0" fmla="*/ 0 w 66533"/>
                <a:gd name="connsiteY0" fmla="*/ 0 h 0"/>
                <a:gd name="connsiteX1" fmla="*/ 69100 w 66533"/>
                <a:gd name="connsiteY1" fmla="*/ 0 h 0"/>
              </a:gdLst>
              <a:ahLst/>
              <a:cxnLst>
                <a:cxn ang="0">
                  <a:pos x="connsiteX0" y="connsiteY0"/>
                </a:cxn>
                <a:cxn ang="0">
                  <a:pos x="connsiteX1" y="connsiteY1"/>
                </a:cxn>
              </a:cxnLst>
              <a:rect l="l" t="t" r="r" b="b"/>
              <a:pathLst>
                <a:path w="66533">
                  <a:moveTo>
                    <a:pt x="0" y="0"/>
                  </a:moveTo>
                  <a:lnTo>
                    <a:pt x="69100" y="0"/>
                  </a:lnTo>
                </a:path>
              </a:pathLst>
            </a:custGeom>
            <a:ln w="3703" cap="flat">
              <a:solidFill>
                <a:srgbClr val="FFFFFF"/>
              </a:solidFill>
              <a:prstDash val="solid"/>
              <a:miter/>
            </a:ln>
          </p:spPr>
          <p:txBody>
            <a:bodyPr rtlCol="0" anchor="ctr"/>
            <a:lstStyle/>
            <a:p>
              <a:endParaRPr lang="en-US"/>
            </a:p>
          </p:txBody>
        </p:sp>
        <p:sp>
          <p:nvSpPr>
            <p:cNvPr id="537" name="Freeform 167">
              <a:extLst>
                <a:ext uri="{FF2B5EF4-FFF2-40B4-BE49-F238E27FC236}">
                  <a16:creationId xmlns:a16="http://schemas.microsoft.com/office/drawing/2014/main" id="{DFB5D6C5-047B-4E1F-A612-0D7B38397B2B}"/>
                </a:ext>
              </a:extLst>
            </p:cNvPr>
            <p:cNvSpPr/>
            <p:nvPr/>
          </p:nvSpPr>
          <p:spPr>
            <a:xfrm>
              <a:off x="6731817" y="3118071"/>
              <a:ext cx="66533" cy="9525"/>
            </a:xfrm>
            <a:custGeom>
              <a:avLst/>
              <a:gdLst>
                <a:gd name="connsiteX0" fmla="*/ 0 w 66533"/>
                <a:gd name="connsiteY0" fmla="*/ 0 h 0"/>
                <a:gd name="connsiteX1" fmla="*/ 69100 w 66533"/>
                <a:gd name="connsiteY1" fmla="*/ 0 h 0"/>
              </a:gdLst>
              <a:ahLst/>
              <a:cxnLst>
                <a:cxn ang="0">
                  <a:pos x="connsiteX0" y="connsiteY0"/>
                </a:cxn>
                <a:cxn ang="0">
                  <a:pos x="connsiteX1" y="connsiteY1"/>
                </a:cxn>
              </a:cxnLst>
              <a:rect l="l" t="t" r="r" b="b"/>
              <a:pathLst>
                <a:path w="66533">
                  <a:moveTo>
                    <a:pt x="0" y="0"/>
                  </a:moveTo>
                  <a:lnTo>
                    <a:pt x="69100" y="0"/>
                  </a:lnTo>
                </a:path>
              </a:pathLst>
            </a:custGeom>
            <a:ln w="3703" cap="flat">
              <a:solidFill>
                <a:srgbClr val="FFFFFF"/>
              </a:solidFill>
              <a:prstDash val="solid"/>
              <a:miter/>
            </a:ln>
          </p:spPr>
          <p:txBody>
            <a:bodyPr rtlCol="0" anchor="ctr"/>
            <a:lstStyle/>
            <a:p>
              <a:endParaRPr lang="en-US"/>
            </a:p>
          </p:txBody>
        </p:sp>
        <p:sp>
          <p:nvSpPr>
            <p:cNvPr id="538" name="Freeform 168">
              <a:extLst>
                <a:ext uri="{FF2B5EF4-FFF2-40B4-BE49-F238E27FC236}">
                  <a16:creationId xmlns:a16="http://schemas.microsoft.com/office/drawing/2014/main" id="{8EB5FE0A-88DE-4320-ACD2-F8F88C022A65}"/>
                </a:ext>
              </a:extLst>
            </p:cNvPr>
            <p:cNvSpPr/>
            <p:nvPr/>
          </p:nvSpPr>
          <p:spPr>
            <a:xfrm>
              <a:off x="6745266" y="3010914"/>
              <a:ext cx="38019" cy="66675"/>
            </a:xfrm>
            <a:custGeom>
              <a:avLst/>
              <a:gdLst>
                <a:gd name="connsiteX0" fmla="*/ 36450 w 38019"/>
                <a:gd name="connsiteY0" fmla="*/ 72009 h 66675"/>
                <a:gd name="connsiteX1" fmla="*/ 42153 w 38019"/>
                <a:gd name="connsiteY1" fmla="*/ 11144 h 66675"/>
                <a:gd name="connsiteX2" fmla="*/ 37021 w 38019"/>
                <a:gd name="connsiteY2" fmla="*/ 0 h 66675"/>
                <a:gd name="connsiteX3" fmla="*/ 31508 w 38019"/>
                <a:gd name="connsiteY3" fmla="*/ 6572 h 66675"/>
                <a:gd name="connsiteX4" fmla="*/ 26375 w 38019"/>
                <a:gd name="connsiteY4" fmla="*/ 0 h 66675"/>
                <a:gd name="connsiteX5" fmla="*/ 21053 w 38019"/>
                <a:gd name="connsiteY5" fmla="*/ 6572 h 66675"/>
                <a:gd name="connsiteX6" fmla="*/ 15825 w 38019"/>
                <a:gd name="connsiteY6" fmla="*/ 0 h 66675"/>
                <a:gd name="connsiteX7" fmla="*/ 10692 w 38019"/>
                <a:gd name="connsiteY7" fmla="*/ 6572 h 66675"/>
                <a:gd name="connsiteX8" fmla="*/ 5180 w 38019"/>
                <a:gd name="connsiteY8" fmla="*/ 0 h 66675"/>
                <a:gd name="connsiteX9" fmla="*/ 47 w 38019"/>
                <a:gd name="connsiteY9" fmla="*/ 11144 h 66675"/>
                <a:gd name="connsiteX10" fmla="*/ 5750 w 38019"/>
                <a:gd name="connsiteY10" fmla="*/ 7200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019" h="66675">
                  <a:moveTo>
                    <a:pt x="36450" y="72009"/>
                  </a:moveTo>
                  <a:lnTo>
                    <a:pt x="42153" y="11144"/>
                  </a:lnTo>
                  <a:cubicBezTo>
                    <a:pt x="42153" y="5048"/>
                    <a:pt x="40252" y="0"/>
                    <a:pt x="37021" y="0"/>
                  </a:cubicBezTo>
                  <a:cubicBezTo>
                    <a:pt x="33789" y="0"/>
                    <a:pt x="32553" y="2762"/>
                    <a:pt x="31508" y="6572"/>
                  </a:cubicBezTo>
                  <a:cubicBezTo>
                    <a:pt x="30652" y="2762"/>
                    <a:pt x="28751" y="0"/>
                    <a:pt x="26375" y="0"/>
                  </a:cubicBezTo>
                  <a:cubicBezTo>
                    <a:pt x="23999" y="0"/>
                    <a:pt x="22003" y="2762"/>
                    <a:pt x="21053" y="6572"/>
                  </a:cubicBezTo>
                  <a:cubicBezTo>
                    <a:pt x="20197" y="2762"/>
                    <a:pt x="18106" y="0"/>
                    <a:pt x="15825" y="0"/>
                  </a:cubicBezTo>
                  <a:cubicBezTo>
                    <a:pt x="13544" y="0"/>
                    <a:pt x="11548" y="2762"/>
                    <a:pt x="10692" y="6572"/>
                  </a:cubicBezTo>
                  <a:cubicBezTo>
                    <a:pt x="9647" y="2762"/>
                    <a:pt x="7556" y="0"/>
                    <a:pt x="5180" y="0"/>
                  </a:cubicBezTo>
                  <a:cubicBezTo>
                    <a:pt x="2803" y="0"/>
                    <a:pt x="-428" y="5048"/>
                    <a:pt x="47" y="11144"/>
                  </a:cubicBezTo>
                  <a:lnTo>
                    <a:pt x="5750" y="72009"/>
                  </a:lnTo>
                </a:path>
              </a:pathLst>
            </a:custGeom>
            <a:noFill/>
            <a:ln w="3133" cap="flat">
              <a:solidFill>
                <a:srgbClr val="FF5773"/>
              </a:solidFill>
              <a:prstDash val="solid"/>
              <a:miter/>
            </a:ln>
          </p:spPr>
          <p:txBody>
            <a:bodyPr rtlCol="0" anchor="ctr"/>
            <a:lstStyle/>
            <a:p>
              <a:endParaRPr lang="en-US"/>
            </a:p>
          </p:txBody>
        </p:sp>
        <p:sp>
          <p:nvSpPr>
            <p:cNvPr id="539" name="Freeform 169">
              <a:extLst>
                <a:ext uri="{FF2B5EF4-FFF2-40B4-BE49-F238E27FC236}">
                  <a16:creationId xmlns:a16="http://schemas.microsoft.com/office/drawing/2014/main" id="{DD4036F8-730F-4846-92B7-B017E0DC55EE}"/>
                </a:ext>
              </a:extLst>
            </p:cNvPr>
            <p:cNvSpPr/>
            <p:nvPr/>
          </p:nvSpPr>
          <p:spPr>
            <a:xfrm>
              <a:off x="6764893" y="2898043"/>
              <a:ext cx="9505" cy="9525"/>
            </a:xfrm>
            <a:custGeom>
              <a:avLst/>
              <a:gdLst>
                <a:gd name="connsiteX0" fmla="*/ 0 w 0"/>
                <a:gd name="connsiteY0" fmla="*/ 0 h 9525"/>
                <a:gd name="connsiteX1" fmla="*/ 0 w 0"/>
                <a:gd name="connsiteY1" fmla="*/ 18955 h 9525"/>
              </a:gdLst>
              <a:ahLst/>
              <a:cxnLst>
                <a:cxn ang="0">
                  <a:pos x="connsiteX0" y="connsiteY0"/>
                </a:cxn>
                <a:cxn ang="0">
                  <a:pos x="connsiteX1" y="connsiteY1"/>
                </a:cxn>
              </a:cxnLst>
              <a:rect l="l" t="t" r="r" b="b"/>
              <a:pathLst>
                <a:path h="9525">
                  <a:moveTo>
                    <a:pt x="0" y="0"/>
                  </a:moveTo>
                  <a:lnTo>
                    <a:pt x="0" y="18955"/>
                  </a:lnTo>
                </a:path>
              </a:pathLst>
            </a:custGeom>
            <a:ln w="6931" cap="flat">
              <a:solidFill>
                <a:srgbClr val="FFFFFF"/>
              </a:solidFill>
              <a:prstDash val="solid"/>
              <a:round/>
            </a:ln>
          </p:spPr>
          <p:txBody>
            <a:bodyPr rtlCol="0" anchor="ctr"/>
            <a:lstStyle/>
            <a:p>
              <a:endParaRPr lang="en-US"/>
            </a:p>
          </p:txBody>
        </p:sp>
        <p:sp>
          <p:nvSpPr>
            <p:cNvPr id="540" name="Freeform 170">
              <a:extLst>
                <a:ext uri="{FF2B5EF4-FFF2-40B4-BE49-F238E27FC236}">
                  <a16:creationId xmlns:a16="http://schemas.microsoft.com/office/drawing/2014/main" id="{04F64770-19E1-47BB-AC36-A6EAC6AD6401}"/>
                </a:ext>
              </a:extLst>
            </p:cNvPr>
            <p:cNvSpPr/>
            <p:nvPr/>
          </p:nvSpPr>
          <p:spPr>
            <a:xfrm>
              <a:off x="6708625" y="2910997"/>
              <a:ext cx="9505" cy="9525"/>
            </a:xfrm>
            <a:custGeom>
              <a:avLst/>
              <a:gdLst>
                <a:gd name="connsiteX0" fmla="*/ 0 w 9504"/>
                <a:gd name="connsiteY0" fmla="*/ 0 h 9525"/>
                <a:gd name="connsiteX1" fmla="*/ 11406 w 9504"/>
                <a:gd name="connsiteY1" fmla="*/ 16478 h 9525"/>
              </a:gdLst>
              <a:ahLst/>
              <a:cxnLst>
                <a:cxn ang="0">
                  <a:pos x="connsiteX0" y="connsiteY0"/>
                </a:cxn>
                <a:cxn ang="0">
                  <a:pos x="connsiteX1" y="connsiteY1"/>
                </a:cxn>
              </a:cxnLst>
              <a:rect l="l" t="t" r="r" b="b"/>
              <a:pathLst>
                <a:path w="9504" h="9525">
                  <a:moveTo>
                    <a:pt x="0" y="0"/>
                  </a:moveTo>
                  <a:lnTo>
                    <a:pt x="11406" y="16478"/>
                  </a:lnTo>
                </a:path>
              </a:pathLst>
            </a:custGeom>
            <a:ln w="6931" cap="flat">
              <a:solidFill>
                <a:srgbClr val="FFFFFF"/>
              </a:solidFill>
              <a:prstDash val="solid"/>
              <a:round/>
            </a:ln>
          </p:spPr>
          <p:txBody>
            <a:bodyPr rtlCol="0" anchor="ctr"/>
            <a:lstStyle/>
            <a:p>
              <a:endParaRPr lang="en-US"/>
            </a:p>
          </p:txBody>
        </p:sp>
        <p:sp>
          <p:nvSpPr>
            <p:cNvPr id="541" name="Freeform 171">
              <a:extLst>
                <a:ext uri="{FF2B5EF4-FFF2-40B4-BE49-F238E27FC236}">
                  <a16:creationId xmlns:a16="http://schemas.microsoft.com/office/drawing/2014/main" id="{F77174C1-B5BC-492E-9D7A-6771403D34FC}"/>
                </a:ext>
              </a:extLst>
            </p:cNvPr>
            <p:cNvSpPr/>
            <p:nvPr/>
          </p:nvSpPr>
          <p:spPr>
            <a:xfrm>
              <a:off x="6667754" y="2945763"/>
              <a:ext cx="19010" cy="9525"/>
            </a:xfrm>
            <a:custGeom>
              <a:avLst/>
              <a:gdLst>
                <a:gd name="connsiteX0" fmla="*/ 0 w 19009"/>
                <a:gd name="connsiteY0" fmla="*/ 0 h 9525"/>
                <a:gd name="connsiteX1" fmla="*/ 19770 w 19009"/>
                <a:gd name="connsiteY1" fmla="*/ 9525 h 9525"/>
              </a:gdLst>
              <a:ahLst/>
              <a:cxnLst>
                <a:cxn ang="0">
                  <a:pos x="connsiteX0" y="connsiteY0"/>
                </a:cxn>
                <a:cxn ang="0">
                  <a:pos x="connsiteX1" y="connsiteY1"/>
                </a:cxn>
              </a:cxnLst>
              <a:rect l="l" t="t" r="r" b="b"/>
              <a:pathLst>
                <a:path w="19009" h="9525">
                  <a:moveTo>
                    <a:pt x="0" y="0"/>
                  </a:moveTo>
                  <a:lnTo>
                    <a:pt x="19770" y="9525"/>
                  </a:lnTo>
                </a:path>
              </a:pathLst>
            </a:custGeom>
            <a:ln w="6931" cap="flat">
              <a:solidFill>
                <a:srgbClr val="FFFFFF"/>
              </a:solidFill>
              <a:prstDash val="solid"/>
              <a:round/>
            </a:ln>
          </p:spPr>
          <p:txBody>
            <a:bodyPr rtlCol="0" anchor="ctr"/>
            <a:lstStyle/>
            <a:p>
              <a:endParaRPr lang="en-US"/>
            </a:p>
          </p:txBody>
        </p:sp>
        <p:sp>
          <p:nvSpPr>
            <p:cNvPr id="542" name="Freeform 172">
              <a:extLst>
                <a:ext uri="{FF2B5EF4-FFF2-40B4-BE49-F238E27FC236}">
                  <a16:creationId xmlns:a16="http://schemas.microsoft.com/office/drawing/2014/main" id="{CF4B5CCA-F7B9-45D7-8897-77019752DADB}"/>
                </a:ext>
              </a:extLst>
            </p:cNvPr>
            <p:cNvSpPr/>
            <p:nvPr/>
          </p:nvSpPr>
          <p:spPr>
            <a:xfrm>
              <a:off x="6844163" y="3030726"/>
              <a:ext cx="19010" cy="9525"/>
            </a:xfrm>
            <a:custGeom>
              <a:avLst/>
              <a:gdLst>
                <a:gd name="connsiteX0" fmla="*/ 0 w 19009"/>
                <a:gd name="connsiteY0" fmla="*/ 0 h 9525"/>
                <a:gd name="connsiteX1" fmla="*/ 19675 w 19009"/>
                <a:gd name="connsiteY1" fmla="*/ 9525 h 9525"/>
              </a:gdLst>
              <a:ahLst/>
              <a:cxnLst>
                <a:cxn ang="0">
                  <a:pos x="connsiteX0" y="connsiteY0"/>
                </a:cxn>
                <a:cxn ang="0">
                  <a:pos x="connsiteX1" y="connsiteY1"/>
                </a:cxn>
              </a:cxnLst>
              <a:rect l="l" t="t" r="r" b="b"/>
              <a:pathLst>
                <a:path w="19009" h="9525">
                  <a:moveTo>
                    <a:pt x="0" y="0"/>
                  </a:moveTo>
                  <a:lnTo>
                    <a:pt x="19675" y="9525"/>
                  </a:lnTo>
                </a:path>
              </a:pathLst>
            </a:custGeom>
            <a:ln w="6931" cap="flat">
              <a:solidFill>
                <a:srgbClr val="FFFFFF"/>
              </a:solidFill>
              <a:prstDash val="solid"/>
              <a:round/>
            </a:ln>
          </p:spPr>
          <p:txBody>
            <a:bodyPr rtlCol="0" anchor="ctr"/>
            <a:lstStyle/>
            <a:p>
              <a:endParaRPr lang="en-US"/>
            </a:p>
          </p:txBody>
        </p:sp>
        <p:sp>
          <p:nvSpPr>
            <p:cNvPr id="543" name="Freeform 173">
              <a:extLst>
                <a:ext uri="{FF2B5EF4-FFF2-40B4-BE49-F238E27FC236}">
                  <a16:creationId xmlns:a16="http://schemas.microsoft.com/office/drawing/2014/main" id="{31D234A0-6999-4CDE-AA63-22132FAD3453}"/>
                </a:ext>
              </a:extLst>
            </p:cNvPr>
            <p:cNvSpPr/>
            <p:nvPr/>
          </p:nvSpPr>
          <p:spPr>
            <a:xfrm>
              <a:off x="6653117" y="2992912"/>
              <a:ext cx="19010" cy="9525"/>
            </a:xfrm>
            <a:custGeom>
              <a:avLst/>
              <a:gdLst>
                <a:gd name="connsiteX0" fmla="*/ 0 w 19009"/>
                <a:gd name="connsiteY0" fmla="*/ 0 h 0"/>
                <a:gd name="connsiteX1" fmla="*/ 22811 w 19009"/>
                <a:gd name="connsiteY1" fmla="*/ 0 h 0"/>
              </a:gdLst>
              <a:ahLst/>
              <a:cxnLst>
                <a:cxn ang="0">
                  <a:pos x="connsiteX0" y="connsiteY0"/>
                </a:cxn>
                <a:cxn ang="0">
                  <a:pos x="connsiteX1" y="connsiteY1"/>
                </a:cxn>
              </a:cxnLst>
              <a:rect l="l" t="t" r="r" b="b"/>
              <a:pathLst>
                <a:path w="19009">
                  <a:moveTo>
                    <a:pt x="0" y="0"/>
                  </a:moveTo>
                  <a:lnTo>
                    <a:pt x="22811" y="0"/>
                  </a:lnTo>
                </a:path>
              </a:pathLst>
            </a:custGeom>
            <a:ln w="6931" cap="flat">
              <a:solidFill>
                <a:srgbClr val="FFFFFF"/>
              </a:solidFill>
              <a:prstDash val="solid"/>
              <a:round/>
            </a:ln>
          </p:spPr>
          <p:txBody>
            <a:bodyPr rtlCol="0" anchor="ctr"/>
            <a:lstStyle/>
            <a:p>
              <a:endParaRPr lang="en-US"/>
            </a:p>
          </p:txBody>
        </p:sp>
        <p:sp>
          <p:nvSpPr>
            <p:cNvPr id="544" name="Freeform 174">
              <a:extLst>
                <a:ext uri="{FF2B5EF4-FFF2-40B4-BE49-F238E27FC236}">
                  <a16:creationId xmlns:a16="http://schemas.microsoft.com/office/drawing/2014/main" id="{C2530FD6-8ECA-4004-B3B8-6C3DE54B4000}"/>
                </a:ext>
              </a:extLst>
            </p:cNvPr>
            <p:cNvSpPr/>
            <p:nvPr/>
          </p:nvSpPr>
          <p:spPr>
            <a:xfrm>
              <a:off x="6856804" y="2992912"/>
              <a:ext cx="19010" cy="9525"/>
            </a:xfrm>
            <a:custGeom>
              <a:avLst/>
              <a:gdLst>
                <a:gd name="connsiteX0" fmla="*/ 0 w 19009"/>
                <a:gd name="connsiteY0" fmla="*/ 0 h 0"/>
                <a:gd name="connsiteX1" fmla="*/ 22811 w 19009"/>
                <a:gd name="connsiteY1" fmla="*/ 0 h 0"/>
              </a:gdLst>
              <a:ahLst/>
              <a:cxnLst>
                <a:cxn ang="0">
                  <a:pos x="connsiteX0" y="connsiteY0"/>
                </a:cxn>
                <a:cxn ang="0">
                  <a:pos x="connsiteX1" y="connsiteY1"/>
                </a:cxn>
              </a:cxnLst>
              <a:rect l="l" t="t" r="r" b="b"/>
              <a:pathLst>
                <a:path w="19009">
                  <a:moveTo>
                    <a:pt x="0" y="0"/>
                  </a:moveTo>
                  <a:lnTo>
                    <a:pt x="22811" y="0"/>
                  </a:lnTo>
                </a:path>
              </a:pathLst>
            </a:custGeom>
            <a:ln w="6931" cap="flat">
              <a:solidFill>
                <a:srgbClr val="FFFFFF"/>
              </a:solidFill>
              <a:prstDash val="solid"/>
              <a:round/>
            </a:ln>
          </p:spPr>
          <p:txBody>
            <a:bodyPr rtlCol="0" anchor="ctr"/>
            <a:lstStyle/>
            <a:p>
              <a:endParaRPr lang="en-US"/>
            </a:p>
          </p:txBody>
        </p:sp>
        <p:sp>
          <p:nvSpPr>
            <p:cNvPr id="545" name="Freeform 175">
              <a:extLst>
                <a:ext uri="{FF2B5EF4-FFF2-40B4-BE49-F238E27FC236}">
                  <a16:creationId xmlns:a16="http://schemas.microsoft.com/office/drawing/2014/main" id="{53ABE7B6-9460-4C45-877E-C15FBF438121}"/>
                </a:ext>
              </a:extLst>
            </p:cNvPr>
            <p:cNvSpPr/>
            <p:nvPr/>
          </p:nvSpPr>
          <p:spPr>
            <a:xfrm>
              <a:off x="6668705" y="3030345"/>
              <a:ext cx="19010" cy="9525"/>
            </a:xfrm>
            <a:custGeom>
              <a:avLst/>
              <a:gdLst>
                <a:gd name="connsiteX0" fmla="*/ 0 w 19009"/>
                <a:gd name="connsiteY0" fmla="*/ 9525 h 9525"/>
                <a:gd name="connsiteX1" fmla="*/ 19770 w 19009"/>
                <a:gd name="connsiteY1" fmla="*/ 0 h 9525"/>
              </a:gdLst>
              <a:ahLst/>
              <a:cxnLst>
                <a:cxn ang="0">
                  <a:pos x="connsiteX0" y="connsiteY0"/>
                </a:cxn>
                <a:cxn ang="0">
                  <a:pos x="connsiteX1" y="connsiteY1"/>
                </a:cxn>
              </a:cxnLst>
              <a:rect l="l" t="t" r="r" b="b"/>
              <a:pathLst>
                <a:path w="19009" h="9525">
                  <a:moveTo>
                    <a:pt x="0" y="9525"/>
                  </a:moveTo>
                  <a:lnTo>
                    <a:pt x="19770" y="0"/>
                  </a:lnTo>
                </a:path>
              </a:pathLst>
            </a:custGeom>
            <a:ln w="6931" cap="flat">
              <a:solidFill>
                <a:srgbClr val="FFFFFF"/>
              </a:solidFill>
              <a:prstDash val="solid"/>
              <a:round/>
            </a:ln>
          </p:spPr>
          <p:txBody>
            <a:bodyPr rtlCol="0" anchor="ctr"/>
            <a:lstStyle/>
            <a:p>
              <a:endParaRPr lang="en-US"/>
            </a:p>
          </p:txBody>
        </p:sp>
        <p:sp>
          <p:nvSpPr>
            <p:cNvPr id="546" name="Freeform 176">
              <a:extLst>
                <a:ext uri="{FF2B5EF4-FFF2-40B4-BE49-F238E27FC236}">
                  <a16:creationId xmlns:a16="http://schemas.microsoft.com/office/drawing/2014/main" id="{A9A27495-5651-4372-B416-A3CADC9DB2E9}"/>
                </a:ext>
              </a:extLst>
            </p:cNvPr>
            <p:cNvSpPr/>
            <p:nvPr/>
          </p:nvSpPr>
          <p:spPr>
            <a:xfrm>
              <a:off x="6845113" y="2945382"/>
              <a:ext cx="19010" cy="9525"/>
            </a:xfrm>
            <a:custGeom>
              <a:avLst/>
              <a:gdLst>
                <a:gd name="connsiteX0" fmla="*/ 0 w 19009"/>
                <a:gd name="connsiteY0" fmla="*/ 9525 h 9525"/>
                <a:gd name="connsiteX1" fmla="*/ 19770 w 19009"/>
                <a:gd name="connsiteY1" fmla="*/ 0 h 9525"/>
              </a:gdLst>
              <a:ahLst/>
              <a:cxnLst>
                <a:cxn ang="0">
                  <a:pos x="connsiteX0" y="connsiteY0"/>
                </a:cxn>
                <a:cxn ang="0">
                  <a:pos x="connsiteX1" y="connsiteY1"/>
                </a:cxn>
              </a:cxnLst>
              <a:rect l="l" t="t" r="r" b="b"/>
              <a:pathLst>
                <a:path w="19009" h="9525">
                  <a:moveTo>
                    <a:pt x="0" y="9525"/>
                  </a:moveTo>
                  <a:lnTo>
                    <a:pt x="19770" y="0"/>
                  </a:lnTo>
                </a:path>
              </a:pathLst>
            </a:custGeom>
            <a:ln w="6931" cap="flat">
              <a:solidFill>
                <a:srgbClr val="FFFFFF"/>
              </a:solidFill>
              <a:prstDash val="solid"/>
              <a:round/>
            </a:ln>
          </p:spPr>
          <p:txBody>
            <a:bodyPr rtlCol="0" anchor="ctr"/>
            <a:lstStyle/>
            <a:p>
              <a:endParaRPr lang="en-US"/>
            </a:p>
          </p:txBody>
        </p:sp>
        <p:sp>
          <p:nvSpPr>
            <p:cNvPr id="547" name="Freeform 177">
              <a:extLst>
                <a:ext uri="{FF2B5EF4-FFF2-40B4-BE49-F238E27FC236}">
                  <a16:creationId xmlns:a16="http://schemas.microsoft.com/office/drawing/2014/main" id="{A2319391-7BD3-4D36-A7DC-DBE3FF1F0E48}"/>
                </a:ext>
              </a:extLst>
            </p:cNvPr>
            <p:cNvSpPr/>
            <p:nvPr/>
          </p:nvSpPr>
          <p:spPr>
            <a:xfrm>
              <a:off x="6812132" y="2910330"/>
              <a:ext cx="9505" cy="9525"/>
            </a:xfrm>
            <a:custGeom>
              <a:avLst/>
              <a:gdLst>
                <a:gd name="connsiteX0" fmla="*/ 0 w 9504"/>
                <a:gd name="connsiteY0" fmla="*/ 16478 h 9525"/>
                <a:gd name="connsiteX1" fmla="*/ 11406 w 9504"/>
                <a:gd name="connsiteY1" fmla="*/ 0 h 9525"/>
              </a:gdLst>
              <a:ahLst/>
              <a:cxnLst>
                <a:cxn ang="0">
                  <a:pos x="connsiteX0" y="connsiteY0"/>
                </a:cxn>
                <a:cxn ang="0">
                  <a:pos x="connsiteX1" y="connsiteY1"/>
                </a:cxn>
              </a:cxnLst>
              <a:rect l="l" t="t" r="r" b="b"/>
              <a:pathLst>
                <a:path w="9504" h="9525">
                  <a:moveTo>
                    <a:pt x="0" y="16478"/>
                  </a:moveTo>
                  <a:lnTo>
                    <a:pt x="11406" y="0"/>
                  </a:lnTo>
                </a:path>
              </a:pathLst>
            </a:custGeom>
            <a:ln w="6931" cap="flat">
              <a:solidFill>
                <a:srgbClr val="FFFFFF"/>
              </a:solidFill>
              <a:prstDash val="solid"/>
              <a:round/>
            </a:ln>
          </p:spPr>
          <p:txBody>
            <a:bodyPr rtlCol="0" anchor="ctr"/>
            <a:lstStyle/>
            <a:p>
              <a:endParaRPr lang="en-US"/>
            </a:p>
          </p:txBody>
        </p:sp>
        <p:sp>
          <p:nvSpPr>
            <p:cNvPr id="548" name="Freeform 178">
              <a:extLst>
                <a:ext uri="{FF2B5EF4-FFF2-40B4-BE49-F238E27FC236}">
                  <a16:creationId xmlns:a16="http://schemas.microsoft.com/office/drawing/2014/main" id="{D29F4D46-895A-48FF-867E-8880A51EE829}"/>
                </a:ext>
              </a:extLst>
            </p:cNvPr>
            <p:cNvSpPr/>
            <p:nvPr/>
          </p:nvSpPr>
          <p:spPr>
            <a:xfrm>
              <a:off x="8255242" y="3521073"/>
              <a:ext cx="560782" cy="657225"/>
            </a:xfrm>
            <a:custGeom>
              <a:avLst/>
              <a:gdLst>
                <a:gd name="connsiteX0" fmla="*/ 0 w 560781"/>
                <a:gd name="connsiteY0" fmla="*/ 0 h 657225"/>
                <a:gd name="connsiteX1" fmla="*/ 560782 w 560781"/>
                <a:gd name="connsiteY1" fmla="*/ 0 h 657225"/>
                <a:gd name="connsiteX2" fmla="*/ 560782 w 560781"/>
                <a:gd name="connsiteY2" fmla="*/ 0 h 657225"/>
                <a:gd name="connsiteX3" fmla="*/ 560782 w 560781"/>
                <a:gd name="connsiteY3" fmla="*/ 641318 h 657225"/>
                <a:gd name="connsiteX4" fmla="*/ 535594 w 560781"/>
                <a:gd name="connsiteY4" fmla="*/ 666559 h 657225"/>
                <a:gd name="connsiteX5" fmla="*/ 43342 w 560781"/>
                <a:gd name="connsiteY5" fmla="*/ 666559 h 657225"/>
                <a:gd name="connsiteX6" fmla="*/ 0 w 560781"/>
                <a:gd name="connsiteY6" fmla="*/ 623126 h 657225"/>
                <a:gd name="connsiteX7" fmla="*/ 0 w 560781"/>
                <a:gd name="connsiteY7" fmla="*/ 0 h 657225"/>
                <a:gd name="connsiteX8" fmla="*/ 0 w 560781"/>
                <a:gd name="connsiteY8"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781" h="657225">
                  <a:moveTo>
                    <a:pt x="0" y="0"/>
                  </a:moveTo>
                  <a:lnTo>
                    <a:pt x="560782" y="0"/>
                  </a:lnTo>
                  <a:lnTo>
                    <a:pt x="560782" y="0"/>
                  </a:lnTo>
                  <a:lnTo>
                    <a:pt x="560782" y="641318"/>
                  </a:lnTo>
                  <a:cubicBezTo>
                    <a:pt x="560782" y="655259"/>
                    <a:pt x="549505" y="666559"/>
                    <a:pt x="535594" y="666559"/>
                  </a:cubicBezTo>
                  <a:lnTo>
                    <a:pt x="43342" y="666559"/>
                  </a:lnTo>
                  <a:cubicBezTo>
                    <a:pt x="19405" y="666559"/>
                    <a:pt x="0" y="647113"/>
                    <a:pt x="0" y="623126"/>
                  </a:cubicBezTo>
                  <a:lnTo>
                    <a:pt x="0" y="0"/>
                  </a:lnTo>
                  <a:lnTo>
                    <a:pt x="0" y="0"/>
                  </a:lnTo>
                  <a:close/>
                </a:path>
              </a:pathLst>
            </a:custGeom>
            <a:solidFill>
              <a:srgbClr val="FFC000"/>
            </a:solidFill>
            <a:ln w="9495" cap="flat">
              <a:noFill/>
              <a:prstDash val="solid"/>
              <a:miter/>
            </a:ln>
          </p:spPr>
          <p:txBody>
            <a:bodyPr rtlCol="0" anchor="ctr"/>
            <a:lstStyle/>
            <a:p>
              <a:endParaRPr lang="en-US"/>
            </a:p>
          </p:txBody>
        </p:sp>
        <p:sp>
          <p:nvSpPr>
            <p:cNvPr id="549" name="Freeform 179">
              <a:extLst>
                <a:ext uri="{FF2B5EF4-FFF2-40B4-BE49-F238E27FC236}">
                  <a16:creationId xmlns:a16="http://schemas.microsoft.com/office/drawing/2014/main" id="{44F9F786-FA0C-4A3F-A5AB-919927C6FC04}"/>
                </a:ext>
              </a:extLst>
            </p:cNvPr>
            <p:cNvSpPr/>
            <p:nvPr/>
          </p:nvSpPr>
          <p:spPr>
            <a:xfrm>
              <a:off x="8255242" y="3729099"/>
              <a:ext cx="551277" cy="19050"/>
            </a:xfrm>
            <a:custGeom>
              <a:avLst/>
              <a:gdLst>
                <a:gd name="connsiteX0" fmla="*/ 0 w 551277"/>
                <a:gd name="connsiteY0" fmla="*/ 0 h 19050"/>
                <a:gd name="connsiteX1" fmla="*/ 560592 w 551277"/>
                <a:gd name="connsiteY1" fmla="*/ 0 h 19050"/>
                <a:gd name="connsiteX2" fmla="*/ 560592 w 551277"/>
                <a:gd name="connsiteY2" fmla="*/ 25146 h 19050"/>
                <a:gd name="connsiteX3" fmla="*/ 0 w 551277"/>
                <a:gd name="connsiteY3" fmla="*/ 25146 h 19050"/>
              </a:gdLst>
              <a:ahLst/>
              <a:cxnLst>
                <a:cxn ang="0">
                  <a:pos x="connsiteX0" y="connsiteY0"/>
                </a:cxn>
                <a:cxn ang="0">
                  <a:pos x="connsiteX1" y="connsiteY1"/>
                </a:cxn>
                <a:cxn ang="0">
                  <a:pos x="connsiteX2" y="connsiteY2"/>
                </a:cxn>
                <a:cxn ang="0">
                  <a:pos x="connsiteX3" y="connsiteY3"/>
                </a:cxn>
              </a:cxnLst>
              <a:rect l="l" t="t" r="r" b="b"/>
              <a:pathLst>
                <a:path w="551277" h="19050">
                  <a:moveTo>
                    <a:pt x="0" y="0"/>
                  </a:moveTo>
                  <a:lnTo>
                    <a:pt x="560592" y="0"/>
                  </a:lnTo>
                  <a:lnTo>
                    <a:pt x="560592" y="25146"/>
                  </a:lnTo>
                  <a:lnTo>
                    <a:pt x="0" y="25146"/>
                  </a:lnTo>
                  <a:close/>
                </a:path>
              </a:pathLst>
            </a:custGeom>
            <a:noFill/>
            <a:ln w="2374" cap="flat">
              <a:solidFill>
                <a:srgbClr val="D7DEFA"/>
              </a:solidFill>
              <a:prstDash val="solid"/>
              <a:miter/>
            </a:ln>
          </p:spPr>
          <p:txBody>
            <a:bodyPr rtlCol="0" anchor="ctr"/>
            <a:lstStyle/>
            <a:p>
              <a:endParaRPr lang="en-US"/>
            </a:p>
          </p:txBody>
        </p:sp>
        <p:sp>
          <p:nvSpPr>
            <p:cNvPr id="550" name="Freeform 180">
              <a:extLst>
                <a:ext uri="{FF2B5EF4-FFF2-40B4-BE49-F238E27FC236}">
                  <a16:creationId xmlns:a16="http://schemas.microsoft.com/office/drawing/2014/main" id="{29FB5B0C-CEA8-4F31-8715-9D65589FC8D5}"/>
                </a:ext>
              </a:extLst>
            </p:cNvPr>
            <p:cNvSpPr/>
            <p:nvPr/>
          </p:nvSpPr>
          <p:spPr>
            <a:xfrm>
              <a:off x="8255242" y="3889310"/>
              <a:ext cx="551277" cy="19050"/>
            </a:xfrm>
            <a:custGeom>
              <a:avLst/>
              <a:gdLst>
                <a:gd name="connsiteX0" fmla="*/ 0 w 551277"/>
                <a:gd name="connsiteY0" fmla="*/ 0 h 19050"/>
                <a:gd name="connsiteX1" fmla="*/ 560592 w 551277"/>
                <a:gd name="connsiteY1" fmla="*/ 0 h 19050"/>
                <a:gd name="connsiteX2" fmla="*/ 560592 w 551277"/>
                <a:gd name="connsiteY2" fmla="*/ 25146 h 19050"/>
                <a:gd name="connsiteX3" fmla="*/ 0 w 551277"/>
                <a:gd name="connsiteY3" fmla="*/ 25146 h 19050"/>
              </a:gdLst>
              <a:ahLst/>
              <a:cxnLst>
                <a:cxn ang="0">
                  <a:pos x="connsiteX0" y="connsiteY0"/>
                </a:cxn>
                <a:cxn ang="0">
                  <a:pos x="connsiteX1" y="connsiteY1"/>
                </a:cxn>
                <a:cxn ang="0">
                  <a:pos x="connsiteX2" y="connsiteY2"/>
                </a:cxn>
                <a:cxn ang="0">
                  <a:pos x="connsiteX3" y="connsiteY3"/>
                </a:cxn>
              </a:cxnLst>
              <a:rect l="l" t="t" r="r" b="b"/>
              <a:pathLst>
                <a:path w="551277" h="19050">
                  <a:moveTo>
                    <a:pt x="0" y="0"/>
                  </a:moveTo>
                  <a:lnTo>
                    <a:pt x="560592" y="0"/>
                  </a:lnTo>
                  <a:lnTo>
                    <a:pt x="560592" y="25146"/>
                  </a:lnTo>
                  <a:lnTo>
                    <a:pt x="0" y="25146"/>
                  </a:lnTo>
                  <a:close/>
                </a:path>
              </a:pathLst>
            </a:custGeom>
            <a:noFill/>
            <a:ln w="2374" cap="flat">
              <a:solidFill>
                <a:srgbClr val="D7DEFA"/>
              </a:solidFill>
              <a:prstDash val="solid"/>
              <a:miter/>
            </a:ln>
          </p:spPr>
          <p:txBody>
            <a:bodyPr rtlCol="0" anchor="ctr"/>
            <a:lstStyle/>
            <a:p>
              <a:endParaRPr lang="en-US"/>
            </a:p>
          </p:txBody>
        </p:sp>
        <p:sp>
          <p:nvSpPr>
            <p:cNvPr id="551" name="Freeform 181">
              <a:extLst>
                <a:ext uri="{FF2B5EF4-FFF2-40B4-BE49-F238E27FC236}">
                  <a16:creationId xmlns:a16="http://schemas.microsoft.com/office/drawing/2014/main" id="{87C6CD7E-FC30-4AA5-BB94-C84A13907E84}"/>
                </a:ext>
              </a:extLst>
            </p:cNvPr>
            <p:cNvSpPr/>
            <p:nvPr/>
          </p:nvSpPr>
          <p:spPr>
            <a:xfrm>
              <a:off x="8323296" y="3568317"/>
              <a:ext cx="104553" cy="219075"/>
            </a:xfrm>
            <a:custGeom>
              <a:avLst/>
              <a:gdLst>
                <a:gd name="connsiteX0" fmla="*/ 107689 w 104552"/>
                <a:gd name="connsiteY0" fmla="*/ 224219 h 219075"/>
                <a:gd name="connsiteX1" fmla="*/ 53797 w 104552"/>
                <a:gd name="connsiteY1" fmla="*/ 192977 h 219075"/>
                <a:gd name="connsiteX2" fmla="*/ 0 w 104552"/>
                <a:gd name="connsiteY2" fmla="*/ 224219 h 219075"/>
                <a:gd name="connsiteX3" fmla="*/ 0 w 104552"/>
                <a:gd name="connsiteY3" fmla="*/ 0 h 219075"/>
                <a:gd name="connsiteX4" fmla="*/ 107689 w 104552"/>
                <a:gd name="connsiteY4" fmla="*/ 0 h 219075"/>
                <a:gd name="connsiteX5" fmla="*/ 107689 w 104552"/>
                <a:gd name="connsiteY5" fmla="*/ 22421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52" h="219075">
                  <a:moveTo>
                    <a:pt x="107689" y="224219"/>
                  </a:moveTo>
                  <a:lnTo>
                    <a:pt x="53797" y="192977"/>
                  </a:lnTo>
                  <a:lnTo>
                    <a:pt x="0" y="224219"/>
                  </a:lnTo>
                  <a:lnTo>
                    <a:pt x="0" y="0"/>
                  </a:lnTo>
                  <a:lnTo>
                    <a:pt x="107689" y="0"/>
                  </a:lnTo>
                  <a:lnTo>
                    <a:pt x="107689" y="224219"/>
                  </a:lnTo>
                  <a:close/>
                </a:path>
              </a:pathLst>
            </a:custGeom>
            <a:solidFill>
              <a:srgbClr val="C5C5C5">
                <a:alpha val="46000"/>
              </a:srgbClr>
            </a:solidFill>
            <a:ln w="9495" cap="flat">
              <a:noFill/>
              <a:prstDash val="solid"/>
              <a:miter/>
            </a:ln>
          </p:spPr>
          <p:txBody>
            <a:bodyPr rtlCol="0" anchor="ctr"/>
            <a:lstStyle/>
            <a:p>
              <a:endParaRPr lang="en-US"/>
            </a:p>
          </p:txBody>
        </p:sp>
        <p:sp>
          <p:nvSpPr>
            <p:cNvPr id="552" name="Freeform 182">
              <a:extLst>
                <a:ext uri="{FF2B5EF4-FFF2-40B4-BE49-F238E27FC236}">
                  <a16:creationId xmlns:a16="http://schemas.microsoft.com/office/drawing/2014/main" id="{66D96240-AD41-49D9-9E3B-AE18DCB7DA1C}"/>
                </a:ext>
              </a:extLst>
            </p:cNvPr>
            <p:cNvSpPr/>
            <p:nvPr/>
          </p:nvSpPr>
          <p:spPr>
            <a:xfrm>
              <a:off x="8255527" y="3485640"/>
              <a:ext cx="551277" cy="76200"/>
            </a:xfrm>
            <a:custGeom>
              <a:avLst/>
              <a:gdLst>
                <a:gd name="connsiteX0" fmla="*/ 560402 w 551277"/>
                <a:gd name="connsiteY0" fmla="*/ 82677 h 76200"/>
                <a:gd name="connsiteX1" fmla="*/ 41251 w 551277"/>
                <a:gd name="connsiteY1" fmla="*/ 82677 h 76200"/>
                <a:gd name="connsiteX2" fmla="*/ 0 w 551277"/>
                <a:gd name="connsiteY2" fmla="*/ 41338 h 76200"/>
                <a:gd name="connsiteX3" fmla="*/ 0 w 551277"/>
                <a:gd name="connsiteY3" fmla="*/ 41338 h 76200"/>
                <a:gd name="connsiteX4" fmla="*/ 41251 w 551277"/>
                <a:gd name="connsiteY4" fmla="*/ 0 h 76200"/>
                <a:gd name="connsiteX5" fmla="*/ 560687 w 551277"/>
                <a:gd name="connsiteY5"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277" h="76200">
                  <a:moveTo>
                    <a:pt x="560402" y="82677"/>
                  </a:moveTo>
                  <a:lnTo>
                    <a:pt x="41251" y="82677"/>
                  </a:lnTo>
                  <a:cubicBezTo>
                    <a:pt x="18469" y="82677"/>
                    <a:pt x="0" y="64169"/>
                    <a:pt x="0" y="41338"/>
                  </a:cubicBezTo>
                  <a:lnTo>
                    <a:pt x="0" y="41338"/>
                  </a:lnTo>
                  <a:cubicBezTo>
                    <a:pt x="52" y="18530"/>
                    <a:pt x="18490" y="52"/>
                    <a:pt x="41251" y="0"/>
                  </a:cubicBezTo>
                  <a:lnTo>
                    <a:pt x="560687" y="0"/>
                  </a:lnTo>
                  <a:close/>
                </a:path>
              </a:pathLst>
            </a:custGeom>
            <a:solidFill>
              <a:srgbClr val="FFC000"/>
            </a:solidFill>
            <a:ln w="9495" cap="flat">
              <a:noFill/>
              <a:prstDash val="solid"/>
              <a:miter/>
            </a:ln>
          </p:spPr>
          <p:txBody>
            <a:bodyPr rtlCol="0" anchor="ctr"/>
            <a:lstStyle/>
            <a:p>
              <a:endParaRPr lang="en-US"/>
            </a:p>
          </p:txBody>
        </p:sp>
        <p:sp>
          <p:nvSpPr>
            <p:cNvPr id="553" name="Freeform 183">
              <a:extLst>
                <a:ext uri="{FF2B5EF4-FFF2-40B4-BE49-F238E27FC236}">
                  <a16:creationId xmlns:a16="http://schemas.microsoft.com/office/drawing/2014/main" id="{0943F7B0-DA28-45EE-A410-96EC0D2D761F}"/>
                </a:ext>
              </a:extLst>
            </p:cNvPr>
            <p:cNvSpPr/>
            <p:nvPr/>
          </p:nvSpPr>
          <p:spPr>
            <a:xfrm>
              <a:off x="8270260" y="3498880"/>
              <a:ext cx="522763" cy="66675"/>
            </a:xfrm>
            <a:custGeom>
              <a:avLst/>
              <a:gdLst>
                <a:gd name="connsiteX0" fmla="*/ 530272 w 522762"/>
                <a:gd name="connsiteY0" fmla="*/ 69437 h 66675"/>
                <a:gd name="connsiteX1" fmla="*/ 34693 w 522762"/>
                <a:gd name="connsiteY1" fmla="*/ 69437 h 66675"/>
                <a:gd name="connsiteX2" fmla="*/ 0 w 522762"/>
                <a:gd name="connsiteY2" fmla="*/ 34862 h 66675"/>
                <a:gd name="connsiteX3" fmla="*/ 0 w 522762"/>
                <a:gd name="connsiteY3" fmla="*/ 34766 h 66675"/>
                <a:gd name="connsiteX4" fmla="*/ 0 w 522762"/>
                <a:gd name="connsiteY4" fmla="*/ 34766 h 66675"/>
                <a:gd name="connsiteX5" fmla="*/ 34502 w 522762"/>
                <a:gd name="connsiteY5" fmla="*/ 0 h 66675"/>
                <a:gd name="connsiteX6" fmla="*/ 34693 w 522762"/>
                <a:gd name="connsiteY6" fmla="*/ 0 h 66675"/>
                <a:gd name="connsiteX7" fmla="*/ 530272 w 522762"/>
                <a:gd name="connsiteY7" fmla="*/ 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762" h="66675">
                  <a:moveTo>
                    <a:pt x="530272" y="69437"/>
                  </a:moveTo>
                  <a:lnTo>
                    <a:pt x="34693" y="69437"/>
                  </a:lnTo>
                  <a:cubicBezTo>
                    <a:pt x="15585" y="69490"/>
                    <a:pt x="53" y="54010"/>
                    <a:pt x="0" y="34862"/>
                  </a:cubicBezTo>
                  <a:cubicBezTo>
                    <a:pt x="0" y="34830"/>
                    <a:pt x="0" y="34798"/>
                    <a:pt x="0" y="34766"/>
                  </a:cubicBezTo>
                  <a:lnTo>
                    <a:pt x="0" y="34766"/>
                  </a:lnTo>
                  <a:cubicBezTo>
                    <a:pt x="-52" y="15618"/>
                    <a:pt x="15395" y="53"/>
                    <a:pt x="34502" y="0"/>
                  </a:cubicBezTo>
                  <a:cubicBezTo>
                    <a:pt x="34566" y="0"/>
                    <a:pt x="34629" y="0"/>
                    <a:pt x="34693" y="0"/>
                  </a:cubicBezTo>
                  <a:lnTo>
                    <a:pt x="530272" y="0"/>
                  </a:lnTo>
                  <a:close/>
                </a:path>
              </a:pathLst>
            </a:custGeom>
            <a:solidFill>
              <a:srgbClr val="FFFFFF"/>
            </a:solidFill>
            <a:ln w="9495" cap="flat">
              <a:noFill/>
              <a:prstDash val="solid"/>
              <a:miter/>
            </a:ln>
          </p:spPr>
          <p:txBody>
            <a:bodyPr rtlCol="0" anchor="ctr"/>
            <a:lstStyle/>
            <a:p>
              <a:endParaRPr lang="en-US"/>
            </a:p>
          </p:txBody>
        </p:sp>
        <p:grpSp>
          <p:nvGrpSpPr>
            <p:cNvPr id="554" name="Graphic 35">
              <a:extLst>
                <a:ext uri="{FF2B5EF4-FFF2-40B4-BE49-F238E27FC236}">
                  <a16:creationId xmlns:a16="http://schemas.microsoft.com/office/drawing/2014/main" id="{236FF6AF-930C-4681-851F-9159E7DE1DFF}"/>
                </a:ext>
              </a:extLst>
            </p:cNvPr>
            <p:cNvGrpSpPr/>
            <p:nvPr/>
          </p:nvGrpSpPr>
          <p:grpSpPr>
            <a:xfrm>
              <a:off x="8270640" y="3508595"/>
              <a:ext cx="522763" cy="47625"/>
              <a:chOff x="8270640" y="3508595"/>
              <a:chExt cx="522763" cy="47625"/>
            </a:xfrm>
            <a:solidFill>
              <a:srgbClr val="FF2B4F"/>
            </a:solidFill>
          </p:grpSpPr>
          <p:sp>
            <p:nvSpPr>
              <p:cNvPr id="571" name="Freeform 185">
                <a:extLst>
                  <a:ext uri="{FF2B5EF4-FFF2-40B4-BE49-F238E27FC236}">
                    <a16:creationId xmlns:a16="http://schemas.microsoft.com/office/drawing/2014/main" id="{38223F9D-0682-4F95-8FEE-02E28510F8B4}"/>
                  </a:ext>
                </a:extLst>
              </p:cNvPr>
              <p:cNvSpPr/>
              <p:nvPr/>
            </p:nvSpPr>
            <p:spPr>
              <a:xfrm>
                <a:off x="8272921" y="3547077"/>
                <a:ext cx="522763" cy="9525"/>
              </a:xfrm>
              <a:custGeom>
                <a:avLst/>
                <a:gdLst>
                  <a:gd name="connsiteX0" fmla="*/ 0 w 522762"/>
                  <a:gd name="connsiteY0" fmla="*/ 0 h 0"/>
                  <a:gd name="connsiteX1" fmla="*/ 1046 w 522762"/>
                  <a:gd name="connsiteY1" fmla="*/ 1905 h 0"/>
                  <a:gd name="connsiteX2" fmla="*/ 527610 w 522762"/>
                  <a:gd name="connsiteY2" fmla="*/ 1905 h 0"/>
                  <a:gd name="connsiteX3" fmla="*/ 527610 w 522762"/>
                  <a:gd name="connsiteY3" fmla="*/ 0 h 0"/>
                </a:gdLst>
                <a:ahLst/>
                <a:cxnLst>
                  <a:cxn ang="0">
                    <a:pos x="connsiteX0" y="connsiteY0"/>
                  </a:cxn>
                  <a:cxn ang="0">
                    <a:pos x="connsiteX1" y="connsiteY1"/>
                  </a:cxn>
                  <a:cxn ang="0">
                    <a:pos x="connsiteX2" y="connsiteY2"/>
                  </a:cxn>
                  <a:cxn ang="0">
                    <a:pos x="connsiteX3" y="connsiteY3"/>
                  </a:cxn>
                </a:cxnLst>
                <a:rect l="l" t="t" r="r" b="b"/>
                <a:pathLst>
                  <a:path w="522762">
                    <a:moveTo>
                      <a:pt x="0" y="0"/>
                    </a:moveTo>
                    <a:cubicBezTo>
                      <a:pt x="0" y="667"/>
                      <a:pt x="760" y="1238"/>
                      <a:pt x="1046" y="1905"/>
                    </a:cubicBezTo>
                    <a:lnTo>
                      <a:pt x="527610" y="1905"/>
                    </a:lnTo>
                    <a:lnTo>
                      <a:pt x="527610" y="0"/>
                    </a:lnTo>
                    <a:close/>
                  </a:path>
                </a:pathLst>
              </a:custGeom>
              <a:solidFill>
                <a:srgbClr val="FF2B4F"/>
              </a:solidFill>
              <a:ln w="9495" cap="flat">
                <a:noFill/>
                <a:prstDash val="solid"/>
                <a:miter/>
              </a:ln>
            </p:spPr>
            <p:txBody>
              <a:bodyPr rtlCol="0" anchor="ctr"/>
              <a:lstStyle/>
              <a:p>
                <a:endParaRPr lang="en-US"/>
              </a:p>
            </p:txBody>
          </p:sp>
          <p:sp>
            <p:nvSpPr>
              <p:cNvPr id="572" name="Freeform 186">
                <a:extLst>
                  <a:ext uri="{FF2B5EF4-FFF2-40B4-BE49-F238E27FC236}">
                    <a16:creationId xmlns:a16="http://schemas.microsoft.com/office/drawing/2014/main" id="{4DA77A9B-A736-4D50-A11D-89C72E923245}"/>
                  </a:ext>
                </a:extLst>
              </p:cNvPr>
              <p:cNvSpPr/>
              <p:nvPr/>
            </p:nvSpPr>
            <p:spPr>
              <a:xfrm>
                <a:off x="8279099" y="3556602"/>
                <a:ext cx="513258" cy="9525"/>
              </a:xfrm>
              <a:custGeom>
                <a:avLst/>
                <a:gdLst>
                  <a:gd name="connsiteX0" fmla="*/ 521432 w 513257"/>
                  <a:gd name="connsiteY0" fmla="*/ 0 h 0"/>
                  <a:gd name="connsiteX1" fmla="*/ 0 w 513257"/>
                  <a:gd name="connsiteY1" fmla="*/ 0 h 0"/>
                  <a:gd name="connsiteX2" fmla="*/ 1806 w 513257"/>
                  <a:gd name="connsiteY2" fmla="*/ 2000 h 0"/>
                  <a:gd name="connsiteX3" fmla="*/ 521432 w 513257"/>
                  <a:gd name="connsiteY3" fmla="*/ 2000 h 0"/>
                </a:gdLst>
                <a:ahLst/>
                <a:cxnLst>
                  <a:cxn ang="0">
                    <a:pos x="connsiteX0" y="connsiteY0"/>
                  </a:cxn>
                  <a:cxn ang="0">
                    <a:pos x="connsiteX1" y="connsiteY1"/>
                  </a:cxn>
                  <a:cxn ang="0">
                    <a:pos x="connsiteX2" y="connsiteY2"/>
                  </a:cxn>
                  <a:cxn ang="0">
                    <a:pos x="connsiteX3" y="connsiteY3"/>
                  </a:cxn>
                </a:cxnLst>
                <a:rect l="l" t="t" r="r" b="b"/>
                <a:pathLst>
                  <a:path w="513257">
                    <a:moveTo>
                      <a:pt x="521432" y="0"/>
                    </a:moveTo>
                    <a:lnTo>
                      <a:pt x="0" y="0"/>
                    </a:lnTo>
                    <a:lnTo>
                      <a:pt x="1806" y="2000"/>
                    </a:lnTo>
                    <a:lnTo>
                      <a:pt x="521432" y="2000"/>
                    </a:lnTo>
                    <a:close/>
                  </a:path>
                </a:pathLst>
              </a:custGeom>
              <a:solidFill>
                <a:srgbClr val="FF2B4F"/>
              </a:solidFill>
              <a:ln w="9495" cap="flat">
                <a:noFill/>
                <a:prstDash val="solid"/>
                <a:miter/>
              </a:ln>
            </p:spPr>
            <p:txBody>
              <a:bodyPr rtlCol="0" anchor="ctr"/>
              <a:lstStyle/>
              <a:p>
                <a:endParaRPr lang="en-US"/>
              </a:p>
            </p:txBody>
          </p:sp>
          <p:sp>
            <p:nvSpPr>
              <p:cNvPr id="573" name="Freeform 187">
                <a:extLst>
                  <a:ext uri="{FF2B5EF4-FFF2-40B4-BE49-F238E27FC236}">
                    <a16:creationId xmlns:a16="http://schemas.microsoft.com/office/drawing/2014/main" id="{B841C675-FE39-41E4-A269-98F3A32F74B2}"/>
                  </a:ext>
                </a:extLst>
              </p:cNvPr>
              <p:cNvSpPr/>
              <p:nvPr/>
            </p:nvSpPr>
            <p:spPr>
              <a:xfrm>
                <a:off x="8270640" y="3537456"/>
                <a:ext cx="522763" cy="9525"/>
              </a:xfrm>
              <a:custGeom>
                <a:avLst/>
                <a:gdLst>
                  <a:gd name="connsiteX0" fmla="*/ 0 w 522762"/>
                  <a:gd name="connsiteY0" fmla="*/ 0 h 0"/>
                  <a:gd name="connsiteX1" fmla="*/ 0 w 522762"/>
                  <a:gd name="connsiteY1" fmla="*/ 1905 h 0"/>
                  <a:gd name="connsiteX2" fmla="*/ 529891 w 522762"/>
                  <a:gd name="connsiteY2" fmla="*/ 1905 h 0"/>
                  <a:gd name="connsiteX3" fmla="*/ 529891 w 522762"/>
                  <a:gd name="connsiteY3" fmla="*/ 0 h 0"/>
                </a:gdLst>
                <a:ahLst/>
                <a:cxnLst>
                  <a:cxn ang="0">
                    <a:pos x="connsiteX0" y="connsiteY0"/>
                  </a:cxn>
                  <a:cxn ang="0">
                    <a:pos x="connsiteX1" y="connsiteY1"/>
                  </a:cxn>
                  <a:cxn ang="0">
                    <a:pos x="connsiteX2" y="connsiteY2"/>
                  </a:cxn>
                  <a:cxn ang="0">
                    <a:pos x="connsiteX3" y="connsiteY3"/>
                  </a:cxn>
                </a:cxnLst>
                <a:rect l="l" t="t" r="r" b="b"/>
                <a:pathLst>
                  <a:path w="522762">
                    <a:moveTo>
                      <a:pt x="0" y="0"/>
                    </a:moveTo>
                    <a:cubicBezTo>
                      <a:pt x="0" y="667"/>
                      <a:pt x="0" y="1333"/>
                      <a:pt x="0" y="1905"/>
                    </a:cubicBezTo>
                    <a:lnTo>
                      <a:pt x="529891" y="1905"/>
                    </a:lnTo>
                    <a:lnTo>
                      <a:pt x="529891" y="0"/>
                    </a:lnTo>
                    <a:close/>
                  </a:path>
                </a:pathLst>
              </a:custGeom>
              <a:solidFill>
                <a:srgbClr val="FF2B4F"/>
              </a:solidFill>
              <a:ln w="9495" cap="flat">
                <a:noFill/>
                <a:prstDash val="solid"/>
                <a:miter/>
              </a:ln>
            </p:spPr>
            <p:txBody>
              <a:bodyPr rtlCol="0" anchor="ctr"/>
              <a:lstStyle/>
              <a:p>
                <a:endParaRPr lang="en-US"/>
              </a:p>
            </p:txBody>
          </p:sp>
          <p:sp>
            <p:nvSpPr>
              <p:cNvPr id="574" name="Freeform 188">
                <a:extLst>
                  <a:ext uri="{FF2B5EF4-FFF2-40B4-BE49-F238E27FC236}">
                    <a16:creationId xmlns:a16="http://schemas.microsoft.com/office/drawing/2014/main" id="{A6BA972D-E64D-4F43-B5A6-E0E63102AD48}"/>
                  </a:ext>
                </a:extLst>
              </p:cNvPr>
              <p:cNvSpPr/>
              <p:nvPr/>
            </p:nvSpPr>
            <p:spPr>
              <a:xfrm>
                <a:off x="8270830" y="3527836"/>
                <a:ext cx="522763" cy="9525"/>
              </a:xfrm>
              <a:custGeom>
                <a:avLst/>
                <a:gdLst>
                  <a:gd name="connsiteX0" fmla="*/ 0 w 522762"/>
                  <a:gd name="connsiteY0" fmla="*/ 0 h 0"/>
                  <a:gd name="connsiteX1" fmla="*/ 0 w 522762"/>
                  <a:gd name="connsiteY1" fmla="*/ 1905 h 0"/>
                  <a:gd name="connsiteX2" fmla="*/ 529701 w 522762"/>
                  <a:gd name="connsiteY2" fmla="*/ 1905 h 0"/>
                  <a:gd name="connsiteX3" fmla="*/ 529701 w 522762"/>
                  <a:gd name="connsiteY3" fmla="*/ 0 h 0"/>
                </a:gdLst>
                <a:ahLst/>
                <a:cxnLst>
                  <a:cxn ang="0">
                    <a:pos x="connsiteX0" y="connsiteY0"/>
                  </a:cxn>
                  <a:cxn ang="0">
                    <a:pos x="connsiteX1" y="connsiteY1"/>
                  </a:cxn>
                  <a:cxn ang="0">
                    <a:pos x="connsiteX2" y="connsiteY2"/>
                  </a:cxn>
                  <a:cxn ang="0">
                    <a:pos x="connsiteX3" y="connsiteY3"/>
                  </a:cxn>
                </a:cxnLst>
                <a:rect l="l" t="t" r="r" b="b"/>
                <a:pathLst>
                  <a:path w="522762">
                    <a:moveTo>
                      <a:pt x="0" y="0"/>
                    </a:moveTo>
                    <a:cubicBezTo>
                      <a:pt x="0" y="667"/>
                      <a:pt x="0" y="1333"/>
                      <a:pt x="0" y="1905"/>
                    </a:cubicBezTo>
                    <a:lnTo>
                      <a:pt x="529701" y="1905"/>
                    </a:lnTo>
                    <a:lnTo>
                      <a:pt x="529701" y="0"/>
                    </a:lnTo>
                    <a:close/>
                  </a:path>
                </a:pathLst>
              </a:custGeom>
              <a:solidFill>
                <a:srgbClr val="FF2B4F"/>
              </a:solidFill>
              <a:ln w="9495" cap="flat">
                <a:noFill/>
                <a:prstDash val="solid"/>
                <a:miter/>
              </a:ln>
            </p:spPr>
            <p:txBody>
              <a:bodyPr rtlCol="0" anchor="ctr"/>
              <a:lstStyle/>
              <a:p>
                <a:endParaRPr lang="en-US"/>
              </a:p>
            </p:txBody>
          </p:sp>
          <p:sp>
            <p:nvSpPr>
              <p:cNvPr id="575" name="Freeform 189">
                <a:extLst>
                  <a:ext uri="{FF2B5EF4-FFF2-40B4-BE49-F238E27FC236}">
                    <a16:creationId xmlns:a16="http://schemas.microsoft.com/office/drawing/2014/main" id="{72FE872F-C889-44D0-AC73-EFBAF3E844EC}"/>
                  </a:ext>
                </a:extLst>
              </p:cNvPr>
              <p:cNvSpPr/>
              <p:nvPr/>
            </p:nvSpPr>
            <p:spPr>
              <a:xfrm>
                <a:off x="8279099" y="3508595"/>
                <a:ext cx="513258" cy="9525"/>
              </a:xfrm>
              <a:custGeom>
                <a:avLst/>
                <a:gdLst>
                  <a:gd name="connsiteX0" fmla="*/ 1806 w 513257"/>
                  <a:gd name="connsiteY0" fmla="*/ 0 h 0"/>
                  <a:gd name="connsiteX1" fmla="*/ 0 w 513257"/>
                  <a:gd name="connsiteY1" fmla="*/ 2000 h 0"/>
                  <a:gd name="connsiteX2" fmla="*/ 521432 w 513257"/>
                  <a:gd name="connsiteY2" fmla="*/ 2000 h 0"/>
                  <a:gd name="connsiteX3" fmla="*/ 521432 w 513257"/>
                  <a:gd name="connsiteY3" fmla="*/ 0 h 0"/>
                </a:gdLst>
                <a:ahLst/>
                <a:cxnLst>
                  <a:cxn ang="0">
                    <a:pos x="connsiteX0" y="connsiteY0"/>
                  </a:cxn>
                  <a:cxn ang="0">
                    <a:pos x="connsiteX1" y="connsiteY1"/>
                  </a:cxn>
                  <a:cxn ang="0">
                    <a:pos x="connsiteX2" y="connsiteY2"/>
                  </a:cxn>
                  <a:cxn ang="0">
                    <a:pos x="connsiteX3" y="connsiteY3"/>
                  </a:cxn>
                </a:cxnLst>
                <a:rect l="l" t="t" r="r" b="b"/>
                <a:pathLst>
                  <a:path w="513257">
                    <a:moveTo>
                      <a:pt x="1806" y="0"/>
                    </a:moveTo>
                    <a:lnTo>
                      <a:pt x="0" y="2000"/>
                    </a:lnTo>
                    <a:lnTo>
                      <a:pt x="521432" y="2000"/>
                    </a:lnTo>
                    <a:lnTo>
                      <a:pt x="521432" y="0"/>
                    </a:lnTo>
                    <a:close/>
                  </a:path>
                </a:pathLst>
              </a:custGeom>
              <a:solidFill>
                <a:srgbClr val="FF2B4F"/>
              </a:solidFill>
              <a:ln w="9495" cap="flat">
                <a:noFill/>
                <a:prstDash val="solid"/>
                <a:miter/>
              </a:ln>
            </p:spPr>
            <p:txBody>
              <a:bodyPr rtlCol="0" anchor="ctr"/>
              <a:lstStyle/>
              <a:p>
                <a:endParaRPr lang="en-US"/>
              </a:p>
            </p:txBody>
          </p:sp>
          <p:sp>
            <p:nvSpPr>
              <p:cNvPr id="576" name="Freeform 190">
                <a:extLst>
                  <a:ext uri="{FF2B5EF4-FFF2-40B4-BE49-F238E27FC236}">
                    <a16:creationId xmlns:a16="http://schemas.microsoft.com/office/drawing/2014/main" id="{68F4BA6E-B298-40D1-B9B4-433268F63EB7}"/>
                  </a:ext>
                </a:extLst>
              </p:cNvPr>
              <p:cNvSpPr/>
              <p:nvPr/>
            </p:nvSpPr>
            <p:spPr>
              <a:xfrm>
                <a:off x="8272921" y="3518216"/>
                <a:ext cx="522763" cy="9525"/>
              </a:xfrm>
              <a:custGeom>
                <a:avLst/>
                <a:gdLst>
                  <a:gd name="connsiteX0" fmla="*/ 1046 w 522762"/>
                  <a:gd name="connsiteY0" fmla="*/ 0 h 0"/>
                  <a:gd name="connsiteX1" fmla="*/ 0 w 522762"/>
                  <a:gd name="connsiteY1" fmla="*/ 2000 h 0"/>
                  <a:gd name="connsiteX2" fmla="*/ 527610 w 522762"/>
                  <a:gd name="connsiteY2" fmla="*/ 2000 h 0"/>
                  <a:gd name="connsiteX3" fmla="*/ 527610 w 522762"/>
                  <a:gd name="connsiteY3" fmla="*/ 0 h 0"/>
                </a:gdLst>
                <a:ahLst/>
                <a:cxnLst>
                  <a:cxn ang="0">
                    <a:pos x="connsiteX0" y="connsiteY0"/>
                  </a:cxn>
                  <a:cxn ang="0">
                    <a:pos x="connsiteX1" y="connsiteY1"/>
                  </a:cxn>
                  <a:cxn ang="0">
                    <a:pos x="connsiteX2" y="connsiteY2"/>
                  </a:cxn>
                  <a:cxn ang="0">
                    <a:pos x="connsiteX3" y="connsiteY3"/>
                  </a:cxn>
                </a:cxnLst>
                <a:rect l="l" t="t" r="r" b="b"/>
                <a:pathLst>
                  <a:path w="522762">
                    <a:moveTo>
                      <a:pt x="1046" y="0"/>
                    </a:moveTo>
                    <a:cubicBezTo>
                      <a:pt x="1046" y="667"/>
                      <a:pt x="285" y="1238"/>
                      <a:pt x="0" y="2000"/>
                    </a:cubicBezTo>
                    <a:lnTo>
                      <a:pt x="527610" y="2000"/>
                    </a:lnTo>
                    <a:lnTo>
                      <a:pt x="527610" y="0"/>
                    </a:lnTo>
                    <a:close/>
                  </a:path>
                </a:pathLst>
              </a:custGeom>
              <a:solidFill>
                <a:srgbClr val="FF2B4F"/>
              </a:solidFill>
              <a:ln w="9495" cap="flat">
                <a:noFill/>
                <a:prstDash val="solid"/>
                <a:miter/>
              </a:ln>
            </p:spPr>
            <p:txBody>
              <a:bodyPr rtlCol="0" anchor="ctr"/>
              <a:lstStyle/>
              <a:p>
                <a:endParaRPr lang="en-US"/>
              </a:p>
            </p:txBody>
          </p:sp>
        </p:grpSp>
        <p:sp>
          <p:nvSpPr>
            <p:cNvPr id="555" name="Freeform 191">
              <a:extLst>
                <a:ext uri="{FF2B5EF4-FFF2-40B4-BE49-F238E27FC236}">
                  <a16:creationId xmlns:a16="http://schemas.microsoft.com/office/drawing/2014/main" id="{855FAE60-ED62-40C0-B364-8209C5F6D8F6}"/>
                </a:ext>
              </a:extLst>
            </p:cNvPr>
            <p:cNvSpPr/>
            <p:nvPr/>
          </p:nvSpPr>
          <p:spPr>
            <a:xfrm>
              <a:off x="8313221" y="3568317"/>
              <a:ext cx="104553" cy="209550"/>
            </a:xfrm>
            <a:custGeom>
              <a:avLst/>
              <a:gdLst>
                <a:gd name="connsiteX0" fmla="*/ 107689 w 104552"/>
                <a:gd name="connsiteY0" fmla="*/ 211265 h 209550"/>
                <a:gd name="connsiteX1" fmla="*/ 53892 w 104552"/>
                <a:gd name="connsiteY1" fmla="*/ 180023 h 209550"/>
                <a:gd name="connsiteX2" fmla="*/ 0 w 104552"/>
                <a:gd name="connsiteY2" fmla="*/ 211265 h 209550"/>
                <a:gd name="connsiteX3" fmla="*/ 0 w 104552"/>
                <a:gd name="connsiteY3" fmla="*/ 0 h 209550"/>
                <a:gd name="connsiteX4" fmla="*/ 107689 w 104552"/>
                <a:gd name="connsiteY4" fmla="*/ 0 h 209550"/>
                <a:gd name="connsiteX5" fmla="*/ 107689 w 104552"/>
                <a:gd name="connsiteY5" fmla="*/ 21126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52" h="209550">
                  <a:moveTo>
                    <a:pt x="107689" y="211265"/>
                  </a:moveTo>
                  <a:lnTo>
                    <a:pt x="53892" y="180023"/>
                  </a:lnTo>
                  <a:lnTo>
                    <a:pt x="0" y="211265"/>
                  </a:lnTo>
                  <a:lnTo>
                    <a:pt x="0" y="0"/>
                  </a:lnTo>
                  <a:lnTo>
                    <a:pt x="107689" y="0"/>
                  </a:lnTo>
                  <a:lnTo>
                    <a:pt x="107689" y="211265"/>
                  </a:lnTo>
                  <a:close/>
                </a:path>
              </a:pathLst>
            </a:custGeom>
            <a:solidFill>
              <a:srgbClr val="FF0000"/>
            </a:solidFill>
            <a:ln w="9495" cap="flat">
              <a:noFill/>
              <a:prstDash val="solid"/>
              <a:miter/>
            </a:ln>
          </p:spPr>
          <p:txBody>
            <a:bodyPr rtlCol="0" anchor="ctr"/>
            <a:lstStyle/>
            <a:p>
              <a:endParaRPr lang="en-US"/>
            </a:p>
          </p:txBody>
        </p:sp>
        <p:sp>
          <p:nvSpPr>
            <p:cNvPr id="556" name="Freeform 192">
              <a:extLst>
                <a:ext uri="{FF2B5EF4-FFF2-40B4-BE49-F238E27FC236}">
                  <a16:creationId xmlns:a16="http://schemas.microsoft.com/office/drawing/2014/main" id="{6F2227F1-03AE-4D08-AE35-623552619FDB}"/>
                </a:ext>
              </a:extLst>
            </p:cNvPr>
            <p:cNvSpPr/>
            <p:nvPr/>
          </p:nvSpPr>
          <p:spPr>
            <a:xfrm>
              <a:off x="8294877" y="3568317"/>
              <a:ext cx="513258" cy="9525"/>
            </a:xfrm>
            <a:custGeom>
              <a:avLst/>
              <a:gdLst>
                <a:gd name="connsiteX0" fmla="*/ 0 w 513257"/>
                <a:gd name="connsiteY0" fmla="*/ 0 h 0"/>
                <a:gd name="connsiteX1" fmla="*/ 521052 w 513257"/>
                <a:gd name="connsiteY1" fmla="*/ 0 h 0"/>
              </a:gdLst>
              <a:ahLst/>
              <a:cxnLst>
                <a:cxn ang="0">
                  <a:pos x="connsiteX0" y="connsiteY0"/>
                </a:cxn>
                <a:cxn ang="0">
                  <a:pos x="connsiteX1" y="connsiteY1"/>
                </a:cxn>
              </a:cxnLst>
              <a:rect l="l" t="t" r="r" b="b"/>
              <a:pathLst>
                <a:path w="513257">
                  <a:moveTo>
                    <a:pt x="0" y="0"/>
                  </a:moveTo>
                  <a:lnTo>
                    <a:pt x="521052" y="0"/>
                  </a:lnTo>
                </a:path>
              </a:pathLst>
            </a:custGeom>
            <a:ln w="2943" cap="flat">
              <a:solidFill>
                <a:srgbClr val="BD6400"/>
              </a:solidFill>
              <a:prstDash val="solid"/>
              <a:miter/>
            </a:ln>
          </p:spPr>
          <p:txBody>
            <a:bodyPr rtlCol="0" anchor="ctr"/>
            <a:lstStyle/>
            <a:p>
              <a:endParaRPr lang="en-US"/>
            </a:p>
          </p:txBody>
        </p:sp>
        <p:sp>
          <p:nvSpPr>
            <p:cNvPr id="557" name="Freeform 193">
              <a:extLst>
                <a:ext uri="{FF2B5EF4-FFF2-40B4-BE49-F238E27FC236}">
                  <a16:creationId xmlns:a16="http://schemas.microsoft.com/office/drawing/2014/main" id="{AC034DFB-2412-49BA-843A-763D425BA2E0}"/>
                </a:ext>
              </a:extLst>
            </p:cNvPr>
            <p:cNvSpPr/>
            <p:nvPr/>
          </p:nvSpPr>
          <p:spPr>
            <a:xfrm>
              <a:off x="6609110" y="2373406"/>
              <a:ext cx="684344" cy="219075"/>
            </a:xfrm>
            <a:custGeom>
              <a:avLst/>
              <a:gdLst>
                <a:gd name="connsiteX0" fmla="*/ 0 w 684343"/>
                <a:gd name="connsiteY0" fmla="*/ 165926 h 219075"/>
                <a:gd name="connsiteX1" fmla="*/ 169850 w 684343"/>
                <a:gd name="connsiteY1" fmla="*/ 98584 h 219075"/>
                <a:gd name="connsiteX2" fmla="*/ 313563 w 684343"/>
                <a:gd name="connsiteY2" fmla="*/ 0 h 219075"/>
                <a:gd name="connsiteX3" fmla="*/ 431042 w 684343"/>
                <a:gd name="connsiteY3" fmla="*/ 66675 h 219075"/>
                <a:gd name="connsiteX4" fmla="*/ 557550 w 684343"/>
                <a:gd name="connsiteY4" fmla="*/ 98393 h 219075"/>
                <a:gd name="connsiteX5" fmla="*/ 688811 w 684343"/>
                <a:gd name="connsiteY5" fmla="*/ 165735 h 219075"/>
                <a:gd name="connsiteX6" fmla="*/ 362987 w 684343"/>
                <a:gd name="connsiteY6" fmla="*/ 224790 h 219075"/>
                <a:gd name="connsiteX7" fmla="*/ 0 w 684343"/>
                <a:gd name="connsiteY7" fmla="*/ 165926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343" h="219075">
                  <a:moveTo>
                    <a:pt x="0" y="165926"/>
                  </a:moveTo>
                  <a:cubicBezTo>
                    <a:pt x="0" y="114871"/>
                    <a:pt x="133067" y="116395"/>
                    <a:pt x="169850" y="98584"/>
                  </a:cubicBezTo>
                  <a:cubicBezTo>
                    <a:pt x="206634" y="80772"/>
                    <a:pt x="240946" y="0"/>
                    <a:pt x="313563" y="0"/>
                  </a:cubicBezTo>
                  <a:cubicBezTo>
                    <a:pt x="386179" y="0"/>
                    <a:pt x="399106" y="58865"/>
                    <a:pt x="431042" y="66675"/>
                  </a:cubicBezTo>
                  <a:cubicBezTo>
                    <a:pt x="462978" y="74486"/>
                    <a:pt x="529796" y="55817"/>
                    <a:pt x="557550" y="98393"/>
                  </a:cubicBezTo>
                  <a:cubicBezTo>
                    <a:pt x="585304" y="140970"/>
                    <a:pt x="688811" y="128588"/>
                    <a:pt x="688811" y="165735"/>
                  </a:cubicBezTo>
                  <a:cubicBezTo>
                    <a:pt x="688811" y="202883"/>
                    <a:pt x="484934" y="224790"/>
                    <a:pt x="362987" y="224790"/>
                  </a:cubicBezTo>
                  <a:cubicBezTo>
                    <a:pt x="241041" y="224790"/>
                    <a:pt x="0" y="223171"/>
                    <a:pt x="0" y="165926"/>
                  </a:cubicBezTo>
                  <a:close/>
                </a:path>
              </a:pathLst>
            </a:custGeom>
            <a:solidFill>
              <a:schemeClr val="accent4">
                <a:lumMod val="60000"/>
                <a:lumOff val="40000"/>
              </a:schemeClr>
            </a:solidFill>
            <a:ln w="9495" cap="flat">
              <a:noFill/>
              <a:prstDash val="solid"/>
              <a:miter/>
            </a:ln>
          </p:spPr>
          <p:txBody>
            <a:bodyPr rtlCol="0" anchor="ctr"/>
            <a:lstStyle/>
            <a:p>
              <a:endParaRPr lang="en-US"/>
            </a:p>
          </p:txBody>
        </p:sp>
        <p:sp>
          <p:nvSpPr>
            <p:cNvPr id="558" name="Freeform 194">
              <a:extLst>
                <a:ext uri="{FF2B5EF4-FFF2-40B4-BE49-F238E27FC236}">
                  <a16:creationId xmlns:a16="http://schemas.microsoft.com/office/drawing/2014/main" id="{96D642B8-6C15-4ED7-B6C0-8A19C59E1C93}"/>
                </a:ext>
              </a:extLst>
            </p:cNvPr>
            <p:cNvSpPr/>
            <p:nvPr/>
          </p:nvSpPr>
          <p:spPr>
            <a:xfrm>
              <a:off x="7894061" y="2259106"/>
              <a:ext cx="152076" cy="152400"/>
            </a:xfrm>
            <a:custGeom>
              <a:avLst/>
              <a:gdLst>
                <a:gd name="connsiteX0" fmla="*/ 0 w 152076"/>
                <a:gd name="connsiteY0" fmla="*/ 98489 h 152400"/>
                <a:gd name="connsiteX1" fmla="*/ 21196 w 152076"/>
                <a:gd name="connsiteY1" fmla="*/ 0 h 152400"/>
                <a:gd name="connsiteX2" fmla="*/ 155498 w 152076"/>
                <a:gd name="connsiteY2" fmla="*/ 159449 h 152400"/>
                <a:gd name="connsiteX3" fmla="*/ 0 w 152076"/>
                <a:gd name="connsiteY3" fmla="*/ 98489 h 152400"/>
              </a:gdLst>
              <a:ahLst/>
              <a:cxnLst>
                <a:cxn ang="0">
                  <a:pos x="connsiteX0" y="connsiteY0"/>
                </a:cxn>
                <a:cxn ang="0">
                  <a:pos x="connsiteX1" y="connsiteY1"/>
                </a:cxn>
                <a:cxn ang="0">
                  <a:pos x="connsiteX2" y="connsiteY2"/>
                </a:cxn>
                <a:cxn ang="0">
                  <a:pos x="connsiteX3" y="connsiteY3"/>
                </a:cxn>
              </a:cxnLst>
              <a:rect l="l" t="t" r="r" b="b"/>
              <a:pathLst>
                <a:path w="152076" h="152400">
                  <a:moveTo>
                    <a:pt x="0" y="98489"/>
                  </a:moveTo>
                  <a:lnTo>
                    <a:pt x="21196" y="0"/>
                  </a:lnTo>
                  <a:lnTo>
                    <a:pt x="155498" y="159449"/>
                  </a:lnTo>
                  <a:lnTo>
                    <a:pt x="0" y="98489"/>
                  </a:lnTo>
                  <a:close/>
                </a:path>
              </a:pathLst>
            </a:custGeom>
            <a:solidFill>
              <a:schemeClr val="accent4">
                <a:lumMod val="20000"/>
                <a:lumOff val="80000"/>
              </a:schemeClr>
            </a:solidFill>
            <a:ln w="9495" cap="flat">
              <a:noFill/>
              <a:prstDash val="solid"/>
              <a:miter/>
            </a:ln>
          </p:spPr>
          <p:txBody>
            <a:bodyPr rtlCol="0" anchor="ctr"/>
            <a:lstStyle/>
            <a:p>
              <a:endParaRPr lang="en-US"/>
            </a:p>
          </p:txBody>
        </p:sp>
        <p:sp>
          <p:nvSpPr>
            <p:cNvPr id="559" name="Freeform 195">
              <a:extLst>
                <a:ext uri="{FF2B5EF4-FFF2-40B4-BE49-F238E27FC236}">
                  <a16:creationId xmlns:a16="http://schemas.microsoft.com/office/drawing/2014/main" id="{033E650D-67EC-4B89-A899-8D1732CE2589}"/>
                </a:ext>
              </a:extLst>
            </p:cNvPr>
            <p:cNvSpPr/>
            <p:nvPr/>
          </p:nvSpPr>
          <p:spPr>
            <a:xfrm>
              <a:off x="7844065" y="2357595"/>
              <a:ext cx="199600" cy="57150"/>
            </a:xfrm>
            <a:custGeom>
              <a:avLst/>
              <a:gdLst>
                <a:gd name="connsiteX0" fmla="*/ 49995 w 199600"/>
                <a:gd name="connsiteY0" fmla="*/ 0 h 57150"/>
                <a:gd name="connsiteX1" fmla="*/ 0 w 199600"/>
                <a:gd name="connsiteY1" fmla="*/ 39529 h 57150"/>
                <a:gd name="connsiteX2" fmla="*/ 34883 w 199600"/>
                <a:gd name="connsiteY2" fmla="*/ 52578 h 57150"/>
                <a:gd name="connsiteX3" fmla="*/ 205493 w 199600"/>
                <a:gd name="connsiteY3" fmla="*/ 60960 h 57150"/>
                <a:gd name="connsiteX4" fmla="*/ 49995 w 199600"/>
                <a:gd name="connsiteY4" fmla="*/ 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00" h="57150">
                  <a:moveTo>
                    <a:pt x="49995" y="0"/>
                  </a:moveTo>
                  <a:lnTo>
                    <a:pt x="0" y="39529"/>
                  </a:lnTo>
                  <a:lnTo>
                    <a:pt x="34883" y="52578"/>
                  </a:lnTo>
                  <a:lnTo>
                    <a:pt x="205493" y="60960"/>
                  </a:lnTo>
                  <a:lnTo>
                    <a:pt x="49995" y="0"/>
                  </a:lnTo>
                  <a:close/>
                </a:path>
              </a:pathLst>
            </a:custGeom>
            <a:solidFill>
              <a:schemeClr val="accent4">
                <a:lumMod val="60000"/>
                <a:lumOff val="40000"/>
              </a:schemeClr>
            </a:solidFill>
            <a:ln w="9495" cap="flat">
              <a:noFill/>
              <a:prstDash val="solid"/>
              <a:miter/>
            </a:ln>
          </p:spPr>
          <p:txBody>
            <a:bodyPr rtlCol="0" anchor="ctr"/>
            <a:lstStyle/>
            <a:p>
              <a:endParaRPr lang="en-US"/>
            </a:p>
          </p:txBody>
        </p:sp>
        <p:sp>
          <p:nvSpPr>
            <p:cNvPr id="560" name="Freeform 196">
              <a:extLst>
                <a:ext uri="{FF2B5EF4-FFF2-40B4-BE49-F238E27FC236}">
                  <a16:creationId xmlns:a16="http://schemas.microsoft.com/office/drawing/2014/main" id="{962EA769-E475-42CD-8590-3AA34B144A4F}"/>
                </a:ext>
              </a:extLst>
            </p:cNvPr>
            <p:cNvSpPr/>
            <p:nvPr/>
          </p:nvSpPr>
          <p:spPr>
            <a:xfrm>
              <a:off x="7846347" y="2373025"/>
              <a:ext cx="199600" cy="85725"/>
            </a:xfrm>
            <a:custGeom>
              <a:avLst/>
              <a:gdLst>
                <a:gd name="connsiteX0" fmla="*/ 42486 w 199600"/>
                <a:gd name="connsiteY0" fmla="*/ 0 h 85725"/>
                <a:gd name="connsiteX1" fmla="*/ 0 w 199600"/>
                <a:gd name="connsiteY1" fmla="*/ 91345 h 85725"/>
                <a:gd name="connsiteX2" fmla="*/ 203212 w 199600"/>
                <a:gd name="connsiteY2" fmla="*/ 45529 h 85725"/>
                <a:gd name="connsiteX3" fmla="*/ 42486 w 199600"/>
                <a:gd name="connsiteY3" fmla="*/ 0 h 85725"/>
              </a:gdLst>
              <a:ahLst/>
              <a:cxnLst>
                <a:cxn ang="0">
                  <a:pos x="connsiteX0" y="connsiteY0"/>
                </a:cxn>
                <a:cxn ang="0">
                  <a:pos x="connsiteX1" y="connsiteY1"/>
                </a:cxn>
                <a:cxn ang="0">
                  <a:pos x="connsiteX2" y="connsiteY2"/>
                </a:cxn>
                <a:cxn ang="0">
                  <a:pos x="connsiteX3" y="connsiteY3"/>
                </a:cxn>
              </a:cxnLst>
              <a:rect l="l" t="t" r="r" b="b"/>
              <a:pathLst>
                <a:path w="199600" h="85725">
                  <a:moveTo>
                    <a:pt x="42486" y="0"/>
                  </a:moveTo>
                  <a:lnTo>
                    <a:pt x="0" y="91345"/>
                  </a:lnTo>
                  <a:lnTo>
                    <a:pt x="203212" y="45529"/>
                  </a:lnTo>
                  <a:lnTo>
                    <a:pt x="42486" y="0"/>
                  </a:lnTo>
                  <a:close/>
                </a:path>
              </a:pathLst>
            </a:custGeom>
            <a:solidFill>
              <a:schemeClr val="accent4">
                <a:lumMod val="20000"/>
                <a:lumOff val="80000"/>
              </a:schemeClr>
            </a:solidFill>
            <a:ln w="9495" cap="flat">
              <a:noFill/>
              <a:prstDash val="solid"/>
              <a:miter/>
            </a:ln>
          </p:spPr>
          <p:txBody>
            <a:bodyPr rtlCol="0" anchor="ctr"/>
            <a:lstStyle/>
            <a:p>
              <a:endParaRPr lang="en-US"/>
            </a:p>
          </p:txBody>
        </p:sp>
        <p:sp>
          <p:nvSpPr>
            <p:cNvPr id="561" name="Freeform 197">
              <a:extLst>
                <a:ext uri="{FF2B5EF4-FFF2-40B4-BE49-F238E27FC236}">
                  <a16:creationId xmlns:a16="http://schemas.microsoft.com/office/drawing/2014/main" id="{FE9738ED-F419-4C33-9740-6A3F25143168}"/>
                </a:ext>
              </a:extLst>
            </p:cNvPr>
            <p:cNvSpPr/>
            <p:nvPr/>
          </p:nvSpPr>
          <p:spPr>
            <a:xfrm>
              <a:off x="7348867" y="4240306"/>
              <a:ext cx="104553" cy="9525"/>
            </a:xfrm>
            <a:custGeom>
              <a:avLst/>
              <a:gdLst>
                <a:gd name="connsiteX0" fmla="*/ 0 w 104552"/>
                <a:gd name="connsiteY0" fmla="*/ 0 h 0"/>
                <a:gd name="connsiteX1" fmla="*/ 109305 w 104552"/>
                <a:gd name="connsiteY1" fmla="*/ 0 h 0"/>
              </a:gdLst>
              <a:ahLst/>
              <a:cxnLst>
                <a:cxn ang="0">
                  <a:pos x="connsiteX0" y="connsiteY0"/>
                </a:cxn>
                <a:cxn ang="0">
                  <a:pos x="connsiteX1" y="connsiteY1"/>
                </a:cxn>
              </a:cxnLst>
              <a:rect l="l" t="t" r="r" b="b"/>
              <a:pathLst>
                <a:path w="104552">
                  <a:moveTo>
                    <a:pt x="0" y="0"/>
                  </a:moveTo>
                  <a:lnTo>
                    <a:pt x="109305" y="0"/>
                  </a:lnTo>
                </a:path>
              </a:pathLst>
            </a:custGeom>
            <a:ln w="4747" cap="flat">
              <a:solidFill>
                <a:srgbClr val="061C73"/>
              </a:solidFill>
              <a:prstDash val="solid"/>
              <a:miter/>
            </a:ln>
          </p:spPr>
          <p:txBody>
            <a:bodyPr rtlCol="0" anchor="ctr"/>
            <a:lstStyle/>
            <a:p>
              <a:endParaRPr lang="en-US"/>
            </a:p>
          </p:txBody>
        </p:sp>
        <p:sp>
          <p:nvSpPr>
            <p:cNvPr id="562" name="Freeform 198">
              <a:extLst>
                <a:ext uri="{FF2B5EF4-FFF2-40B4-BE49-F238E27FC236}">
                  <a16:creationId xmlns:a16="http://schemas.microsoft.com/office/drawing/2014/main" id="{89377660-DAB9-401E-8EF4-4B964FEAFB86}"/>
                </a:ext>
              </a:extLst>
            </p:cNvPr>
            <p:cNvSpPr/>
            <p:nvPr/>
          </p:nvSpPr>
          <p:spPr>
            <a:xfrm>
              <a:off x="6801201" y="4240306"/>
              <a:ext cx="104553" cy="9525"/>
            </a:xfrm>
            <a:custGeom>
              <a:avLst/>
              <a:gdLst>
                <a:gd name="connsiteX0" fmla="*/ 0 w 104552"/>
                <a:gd name="connsiteY0" fmla="*/ 0 h 0"/>
                <a:gd name="connsiteX1" fmla="*/ 109305 w 104552"/>
                <a:gd name="connsiteY1" fmla="*/ 0 h 0"/>
              </a:gdLst>
              <a:ahLst/>
              <a:cxnLst>
                <a:cxn ang="0">
                  <a:pos x="connsiteX0" y="connsiteY0"/>
                </a:cxn>
                <a:cxn ang="0">
                  <a:pos x="connsiteX1" y="connsiteY1"/>
                </a:cxn>
              </a:cxnLst>
              <a:rect l="l" t="t" r="r" b="b"/>
              <a:pathLst>
                <a:path w="104552">
                  <a:moveTo>
                    <a:pt x="0" y="0"/>
                  </a:moveTo>
                  <a:lnTo>
                    <a:pt x="109305" y="0"/>
                  </a:lnTo>
                </a:path>
              </a:pathLst>
            </a:custGeom>
            <a:ln w="4747" cap="flat">
              <a:solidFill>
                <a:srgbClr val="061C73"/>
              </a:solidFill>
              <a:prstDash val="solid"/>
              <a:miter/>
            </a:ln>
          </p:spPr>
          <p:txBody>
            <a:bodyPr rtlCol="0" anchor="ctr"/>
            <a:lstStyle/>
            <a:p>
              <a:endParaRPr lang="en-US"/>
            </a:p>
          </p:txBody>
        </p:sp>
        <p:sp>
          <p:nvSpPr>
            <p:cNvPr id="563" name="Freeform 199">
              <a:extLst>
                <a:ext uri="{FF2B5EF4-FFF2-40B4-BE49-F238E27FC236}">
                  <a16:creationId xmlns:a16="http://schemas.microsoft.com/office/drawing/2014/main" id="{701B9A60-6448-4D27-AFF0-F4A691DD4C45}"/>
                </a:ext>
              </a:extLst>
            </p:cNvPr>
            <p:cNvSpPr/>
            <p:nvPr/>
          </p:nvSpPr>
          <p:spPr>
            <a:xfrm>
              <a:off x="8209334" y="4187538"/>
              <a:ext cx="684344" cy="9525"/>
            </a:xfrm>
            <a:custGeom>
              <a:avLst/>
              <a:gdLst>
                <a:gd name="connsiteX0" fmla="*/ 0 w 684343"/>
                <a:gd name="connsiteY0" fmla="*/ 0 h 0"/>
                <a:gd name="connsiteX1" fmla="*/ 691282 w 684343"/>
                <a:gd name="connsiteY1" fmla="*/ 0 h 0"/>
              </a:gdLst>
              <a:ahLst/>
              <a:cxnLst>
                <a:cxn ang="0">
                  <a:pos x="connsiteX0" y="connsiteY0"/>
                </a:cxn>
                <a:cxn ang="0">
                  <a:pos x="connsiteX1" y="connsiteY1"/>
                </a:cxn>
              </a:cxnLst>
              <a:rect l="l" t="t" r="r" b="b"/>
              <a:pathLst>
                <a:path w="684343">
                  <a:moveTo>
                    <a:pt x="0" y="0"/>
                  </a:moveTo>
                  <a:lnTo>
                    <a:pt x="691282" y="0"/>
                  </a:lnTo>
                </a:path>
              </a:pathLst>
            </a:custGeom>
            <a:ln w="4747" cap="flat">
              <a:solidFill>
                <a:srgbClr val="061C73"/>
              </a:solidFill>
              <a:prstDash val="solid"/>
              <a:miter/>
            </a:ln>
          </p:spPr>
          <p:txBody>
            <a:bodyPr rtlCol="0" anchor="ctr"/>
            <a:lstStyle/>
            <a:p>
              <a:endParaRPr lang="en-US"/>
            </a:p>
          </p:txBody>
        </p:sp>
        <p:sp>
          <p:nvSpPr>
            <p:cNvPr id="564" name="Freeform 200">
              <a:extLst>
                <a:ext uri="{FF2B5EF4-FFF2-40B4-BE49-F238E27FC236}">
                  <a16:creationId xmlns:a16="http://schemas.microsoft.com/office/drawing/2014/main" id="{DF32F9F9-AB38-4AED-B6DC-740F8B66BBC4}"/>
                </a:ext>
              </a:extLst>
            </p:cNvPr>
            <p:cNvSpPr/>
            <p:nvPr/>
          </p:nvSpPr>
          <p:spPr>
            <a:xfrm>
              <a:off x="8476216" y="3580905"/>
              <a:ext cx="465734" cy="495300"/>
            </a:xfrm>
            <a:custGeom>
              <a:avLst/>
              <a:gdLst>
                <a:gd name="connsiteX0" fmla="*/ 466222 w 465734"/>
                <a:gd name="connsiteY0" fmla="*/ 452137 h 495300"/>
                <a:gd name="connsiteX1" fmla="*/ 268998 w 465734"/>
                <a:gd name="connsiteY1" fmla="*/ 254113 h 495300"/>
                <a:gd name="connsiteX2" fmla="*/ 253573 w 465734"/>
                <a:gd name="connsiteY2" fmla="*/ 37521 h 495300"/>
                <a:gd name="connsiteX3" fmla="*/ 37441 w 465734"/>
                <a:gd name="connsiteY3" fmla="*/ 52978 h 495300"/>
                <a:gd name="connsiteX4" fmla="*/ 52866 w 465734"/>
                <a:gd name="connsiteY4" fmla="*/ 269570 h 495300"/>
                <a:gd name="connsiteX5" fmla="*/ 239818 w 465734"/>
                <a:gd name="connsiteY5" fmla="*/ 280211 h 495300"/>
                <a:gd name="connsiteX6" fmla="*/ 413851 w 465734"/>
                <a:gd name="connsiteY6" fmla="*/ 499286 h 495300"/>
                <a:gd name="connsiteX7" fmla="*/ 58182 w 465734"/>
                <a:gd name="connsiteY7" fmla="*/ 237730 h 495300"/>
                <a:gd name="connsiteX8" fmla="*/ 68559 w 465734"/>
                <a:gd name="connsiteY8" fmla="*/ 56987 h 495300"/>
                <a:gd name="connsiteX9" fmla="*/ 248918 w 465734"/>
                <a:gd name="connsiteY9" fmla="*/ 67386 h 495300"/>
                <a:gd name="connsiteX10" fmla="*/ 238773 w 465734"/>
                <a:gd name="connsiteY10" fmla="*/ 247921 h 495300"/>
                <a:gd name="connsiteX11" fmla="*/ 58262 w 465734"/>
                <a:gd name="connsiteY11" fmla="*/ 237819 h 495300"/>
                <a:gd name="connsiteX12" fmla="*/ 58182 w 465734"/>
                <a:gd name="connsiteY12" fmla="*/ 23772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5734" h="495300">
                  <a:moveTo>
                    <a:pt x="466222" y="452137"/>
                  </a:moveTo>
                  <a:lnTo>
                    <a:pt x="268998" y="254113"/>
                  </a:lnTo>
                  <a:cubicBezTo>
                    <a:pt x="324421" y="190034"/>
                    <a:pt x="317516" y="93063"/>
                    <a:pt x="253573" y="37521"/>
                  </a:cubicBezTo>
                  <a:cubicBezTo>
                    <a:pt x="189631" y="-18021"/>
                    <a:pt x="92865" y="-11100"/>
                    <a:pt x="37441" y="52978"/>
                  </a:cubicBezTo>
                  <a:cubicBezTo>
                    <a:pt x="-17983" y="117057"/>
                    <a:pt x="-11077" y="214028"/>
                    <a:pt x="52866" y="269570"/>
                  </a:cubicBezTo>
                  <a:cubicBezTo>
                    <a:pt x="105519" y="315305"/>
                    <a:pt x="182336" y="319678"/>
                    <a:pt x="239818" y="280211"/>
                  </a:cubicBezTo>
                  <a:lnTo>
                    <a:pt x="413851" y="499286"/>
                  </a:lnTo>
                  <a:close/>
                  <a:moveTo>
                    <a:pt x="58182" y="237730"/>
                  </a:moveTo>
                  <a:cubicBezTo>
                    <a:pt x="11242" y="184947"/>
                    <a:pt x="15888" y="104026"/>
                    <a:pt x="68559" y="56987"/>
                  </a:cubicBezTo>
                  <a:cubicBezTo>
                    <a:pt x="121229" y="9947"/>
                    <a:pt x="201979" y="14603"/>
                    <a:pt x="248918" y="67386"/>
                  </a:cubicBezTo>
                  <a:cubicBezTo>
                    <a:pt x="295777" y="120077"/>
                    <a:pt x="291238" y="200835"/>
                    <a:pt x="238773" y="247921"/>
                  </a:cubicBezTo>
                  <a:cubicBezTo>
                    <a:pt x="186142" y="295084"/>
                    <a:pt x="105325" y="290562"/>
                    <a:pt x="58262" y="237819"/>
                  </a:cubicBezTo>
                  <a:cubicBezTo>
                    <a:pt x="58235" y="237789"/>
                    <a:pt x="58208" y="237759"/>
                    <a:pt x="58182" y="237729"/>
                  </a:cubicBezTo>
                  <a:close/>
                </a:path>
              </a:pathLst>
            </a:custGeom>
            <a:solidFill>
              <a:srgbClr val="C5C5C5">
                <a:alpha val="46000"/>
              </a:srgbClr>
            </a:solidFill>
            <a:ln w="9495" cap="flat">
              <a:noFill/>
              <a:prstDash val="solid"/>
              <a:miter/>
            </a:ln>
          </p:spPr>
          <p:txBody>
            <a:bodyPr rtlCol="0" anchor="ctr"/>
            <a:lstStyle/>
            <a:p>
              <a:endParaRPr lang="en-US"/>
            </a:p>
          </p:txBody>
        </p:sp>
        <p:sp>
          <p:nvSpPr>
            <p:cNvPr id="565" name="Freeform 201">
              <a:extLst>
                <a:ext uri="{FF2B5EF4-FFF2-40B4-BE49-F238E27FC236}">
                  <a16:creationId xmlns:a16="http://schemas.microsoft.com/office/drawing/2014/main" id="{EA17E9A5-4E20-4A1C-9D18-E5F640D7EE1E}"/>
                </a:ext>
              </a:extLst>
            </p:cNvPr>
            <p:cNvSpPr/>
            <p:nvPr/>
          </p:nvSpPr>
          <p:spPr>
            <a:xfrm>
              <a:off x="8709380" y="3802156"/>
              <a:ext cx="247124" cy="247650"/>
            </a:xfrm>
            <a:custGeom>
              <a:avLst/>
              <a:gdLst>
                <a:gd name="connsiteX0" fmla="*/ 253492 w 247124"/>
                <a:gd name="connsiteY0" fmla="*/ 204311 h 247650"/>
                <a:gd name="connsiteX1" fmla="*/ 203877 w 247124"/>
                <a:gd name="connsiteY1" fmla="*/ 254127 h 247650"/>
                <a:gd name="connsiteX2" fmla="*/ 0 w 247124"/>
                <a:gd name="connsiteY2" fmla="*/ 25622 h 247650"/>
                <a:gd name="connsiteX3" fmla="*/ 25568 w 247124"/>
                <a:gd name="connsiteY3" fmla="*/ 0 h 247650"/>
                <a:gd name="connsiteX4" fmla="*/ 253492 w 247124"/>
                <a:gd name="connsiteY4" fmla="*/ 204311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4" h="247650">
                  <a:moveTo>
                    <a:pt x="253492" y="204311"/>
                  </a:moveTo>
                  <a:lnTo>
                    <a:pt x="203877" y="254127"/>
                  </a:lnTo>
                  <a:lnTo>
                    <a:pt x="0" y="25622"/>
                  </a:lnTo>
                  <a:lnTo>
                    <a:pt x="25568" y="0"/>
                  </a:lnTo>
                  <a:lnTo>
                    <a:pt x="253492" y="204311"/>
                  </a:lnTo>
                  <a:close/>
                </a:path>
              </a:pathLst>
            </a:custGeom>
            <a:solidFill>
              <a:schemeClr val="accent1">
                <a:lumMod val="75000"/>
              </a:schemeClr>
            </a:solidFill>
            <a:ln w="9495" cap="flat">
              <a:noFill/>
              <a:prstDash val="solid"/>
              <a:miter/>
            </a:ln>
          </p:spPr>
          <p:txBody>
            <a:bodyPr rtlCol="0" anchor="ctr"/>
            <a:lstStyle/>
            <a:p>
              <a:endParaRPr lang="en-US"/>
            </a:p>
          </p:txBody>
        </p:sp>
        <p:sp>
          <p:nvSpPr>
            <p:cNvPr id="566" name="Freeform 202">
              <a:extLst>
                <a:ext uri="{FF2B5EF4-FFF2-40B4-BE49-F238E27FC236}">
                  <a16:creationId xmlns:a16="http://schemas.microsoft.com/office/drawing/2014/main" id="{3CCB814C-69FF-4D05-95EB-C23C0FC708DB}"/>
                </a:ext>
              </a:extLst>
            </p:cNvPr>
            <p:cNvSpPr/>
            <p:nvPr/>
          </p:nvSpPr>
          <p:spPr>
            <a:xfrm>
              <a:off x="8505883" y="3598226"/>
              <a:ext cx="247124" cy="247650"/>
            </a:xfrm>
            <a:custGeom>
              <a:avLst/>
              <a:gdLst>
                <a:gd name="connsiteX0" fmla="*/ 255488 w 247124"/>
                <a:gd name="connsiteY0" fmla="*/ 128016 h 247650"/>
                <a:gd name="connsiteX1" fmla="*/ 127744 w 247124"/>
                <a:gd name="connsiteY1" fmla="*/ 256032 h 247650"/>
                <a:gd name="connsiteX2" fmla="*/ 0 w 247124"/>
                <a:gd name="connsiteY2" fmla="*/ 128016 h 247650"/>
                <a:gd name="connsiteX3" fmla="*/ 127744 w 247124"/>
                <a:gd name="connsiteY3" fmla="*/ 0 h 247650"/>
                <a:gd name="connsiteX4" fmla="*/ 255488 w 247124"/>
                <a:gd name="connsiteY4" fmla="*/ 128016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4" h="247650">
                  <a:moveTo>
                    <a:pt x="255488" y="128016"/>
                  </a:moveTo>
                  <a:cubicBezTo>
                    <a:pt x="255488" y="198717"/>
                    <a:pt x="198295" y="256032"/>
                    <a:pt x="127744" y="256032"/>
                  </a:cubicBezTo>
                  <a:cubicBezTo>
                    <a:pt x="57193" y="256032"/>
                    <a:pt x="0" y="198717"/>
                    <a:pt x="0" y="128016"/>
                  </a:cubicBezTo>
                  <a:cubicBezTo>
                    <a:pt x="0" y="57315"/>
                    <a:pt x="57193" y="0"/>
                    <a:pt x="127744" y="0"/>
                  </a:cubicBezTo>
                  <a:cubicBezTo>
                    <a:pt x="198295" y="0"/>
                    <a:pt x="255488" y="57315"/>
                    <a:pt x="255488" y="128016"/>
                  </a:cubicBezTo>
                  <a:close/>
                </a:path>
              </a:pathLst>
            </a:custGeom>
            <a:solidFill>
              <a:schemeClr val="accent1">
                <a:lumMod val="60000"/>
                <a:lumOff val="40000"/>
                <a:alpha val="50000"/>
              </a:schemeClr>
            </a:solidFill>
            <a:ln w="9495" cap="flat">
              <a:noFill/>
              <a:prstDash val="solid"/>
              <a:miter/>
            </a:ln>
          </p:spPr>
          <p:txBody>
            <a:bodyPr rtlCol="0" anchor="ctr"/>
            <a:lstStyle/>
            <a:p>
              <a:endParaRPr lang="en-US"/>
            </a:p>
          </p:txBody>
        </p:sp>
        <p:sp>
          <p:nvSpPr>
            <p:cNvPr id="567" name="Freeform 203">
              <a:extLst>
                <a:ext uri="{FF2B5EF4-FFF2-40B4-BE49-F238E27FC236}">
                  <a16:creationId xmlns:a16="http://schemas.microsoft.com/office/drawing/2014/main" id="{92C393E2-F6A5-44A2-B63E-137E3F8B6809}"/>
                </a:ext>
              </a:extLst>
            </p:cNvPr>
            <p:cNvSpPr/>
            <p:nvPr/>
          </p:nvSpPr>
          <p:spPr>
            <a:xfrm>
              <a:off x="8480208" y="3572604"/>
              <a:ext cx="304153" cy="304800"/>
            </a:xfrm>
            <a:custGeom>
              <a:avLst/>
              <a:gdLst>
                <a:gd name="connsiteX0" fmla="*/ 261774 w 304152"/>
                <a:gd name="connsiteY0" fmla="*/ 45053 h 304800"/>
                <a:gd name="connsiteX1" fmla="*/ 44958 w 304152"/>
                <a:gd name="connsiteY1" fmla="*/ 44946 h 304800"/>
                <a:gd name="connsiteX2" fmla="*/ 44851 w 304152"/>
                <a:gd name="connsiteY2" fmla="*/ 262223 h 304800"/>
                <a:gd name="connsiteX3" fmla="*/ 261667 w 304152"/>
                <a:gd name="connsiteY3" fmla="*/ 262331 h 304800"/>
                <a:gd name="connsiteX4" fmla="*/ 261774 w 304152"/>
                <a:gd name="connsiteY4" fmla="*/ 262223 h 304800"/>
                <a:gd name="connsiteX5" fmla="*/ 261774 w 304152"/>
                <a:gd name="connsiteY5" fmla="*/ 45053 h 304800"/>
                <a:gd name="connsiteX6" fmla="*/ 243715 w 304152"/>
                <a:gd name="connsiteY6" fmla="*/ 244126 h 304800"/>
                <a:gd name="connsiteX7" fmla="*/ 63057 w 304152"/>
                <a:gd name="connsiteY7" fmla="*/ 244193 h 304800"/>
                <a:gd name="connsiteX8" fmla="*/ 62990 w 304152"/>
                <a:gd name="connsiteY8" fmla="*/ 63151 h 304800"/>
                <a:gd name="connsiteX9" fmla="*/ 243648 w 304152"/>
                <a:gd name="connsiteY9" fmla="*/ 63084 h 304800"/>
                <a:gd name="connsiteX10" fmla="*/ 243715 w 304152"/>
                <a:gd name="connsiteY10" fmla="*/ 63151 h 304800"/>
                <a:gd name="connsiteX11" fmla="*/ 243715 w 304152"/>
                <a:gd name="connsiteY11" fmla="*/ 2441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152" h="304800">
                  <a:moveTo>
                    <a:pt x="261774" y="45053"/>
                  </a:moveTo>
                  <a:cubicBezTo>
                    <a:pt x="201931" y="-14976"/>
                    <a:pt x="104859" y="-15024"/>
                    <a:pt x="44958" y="44946"/>
                  </a:cubicBezTo>
                  <a:cubicBezTo>
                    <a:pt x="-14944" y="104916"/>
                    <a:pt x="-14992" y="202194"/>
                    <a:pt x="44851" y="262223"/>
                  </a:cubicBezTo>
                  <a:cubicBezTo>
                    <a:pt x="104693" y="322252"/>
                    <a:pt x="201765" y="322300"/>
                    <a:pt x="261667" y="262331"/>
                  </a:cubicBezTo>
                  <a:cubicBezTo>
                    <a:pt x="261702" y="262295"/>
                    <a:pt x="261738" y="262259"/>
                    <a:pt x="261774" y="262223"/>
                  </a:cubicBezTo>
                  <a:cubicBezTo>
                    <a:pt x="321574" y="202236"/>
                    <a:pt x="321574" y="105040"/>
                    <a:pt x="261774" y="45053"/>
                  </a:cubicBezTo>
                  <a:close/>
                  <a:moveTo>
                    <a:pt x="243715" y="244126"/>
                  </a:moveTo>
                  <a:cubicBezTo>
                    <a:pt x="193846" y="294137"/>
                    <a:pt x="112963" y="294168"/>
                    <a:pt x="63057" y="244193"/>
                  </a:cubicBezTo>
                  <a:cubicBezTo>
                    <a:pt x="13151" y="194218"/>
                    <a:pt x="13121" y="113163"/>
                    <a:pt x="62990" y="63151"/>
                  </a:cubicBezTo>
                  <a:cubicBezTo>
                    <a:pt x="112859" y="13139"/>
                    <a:pt x="193742" y="13109"/>
                    <a:pt x="243648" y="63084"/>
                  </a:cubicBezTo>
                  <a:cubicBezTo>
                    <a:pt x="243670" y="63106"/>
                    <a:pt x="243692" y="63128"/>
                    <a:pt x="243715" y="63151"/>
                  </a:cubicBezTo>
                  <a:cubicBezTo>
                    <a:pt x="293557" y="113136"/>
                    <a:pt x="293557" y="194140"/>
                    <a:pt x="243715" y="244126"/>
                  </a:cubicBezTo>
                  <a:close/>
                </a:path>
              </a:pathLst>
            </a:custGeom>
            <a:solidFill>
              <a:schemeClr val="accent1"/>
            </a:solidFill>
            <a:ln w="9495" cap="flat">
              <a:noFill/>
              <a:prstDash val="solid"/>
              <a:miter/>
            </a:ln>
          </p:spPr>
          <p:txBody>
            <a:bodyPr rtlCol="0" anchor="ctr"/>
            <a:lstStyle/>
            <a:p>
              <a:endParaRPr lang="en-US"/>
            </a:p>
          </p:txBody>
        </p:sp>
        <p:sp>
          <p:nvSpPr>
            <p:cNvPr id="568" name="Freeform 204">
              <a:extLst>
                <a:ext uri="{FF2B5EF4-FFF2-40B4-BE49-F238E27FC236}">
                  <a16:creationId xmlns:a16="http://schemas.microsoft.com/office/drawing/2014/main" id="{DE07A4F3-F495-4DFD-BAEB-097D6DFD1720}"/>
                </a:ext>
              </a:extLst>
            </p:cNvPr>
            <p:cNvSpPr/>
            <p:nvPr/>
          </p:nvSpPr>
          <p:spPr>
            <a:xfrm>
              <a:off x="8541765" y="3643411"/>
              <a:ext cx="19010" cy="19050"/>
            </a:xfrm>
            <a:custGeom>
              <a:avLst/>
              <a:gdLst>
                <a:gd name="connsiteX0" fmla="*/ 7650 w 19009"/>
                <a:gd name="connsiteY0" fmla="*/ 27110 h 19050"/>
                <a:gd name="connsiteX1" fmla="*/ 3088 w 19009"/>
                <a:gd name="connsiteY1" fmla="*/ 25586 h 19050"/>
                <a:gd name="connsiteX2" fmla="*/ 1487 w 19009"/>
                <a:gd name="connsiteY2" fmla="*/ 14929 h 19050"/>
                <a:gd name="connsiteX3" fmla="*/ 1567 w 19009"/>
                <a:gd name="connsiteY3" fmla="*/ 14822 h 19050"/>
                <a:gd name="connsiteX4" fmla="*/ 11927 w 19009"/>
                <a:gd name="connsiteY4" fmla="*/ 2821 h 19050"/>
                <a:gd name="connsiteX5" fmla="*/ 22763 w 19009"/>
                <a:gd name="connsiteY5" fmla="*/ 1752 h 19050"/>
                <a:gd name="connsiteX6" fmla="*/ 23830 w 19009"/>
                <a:gd name="connsiteY6" fmla="*/ 12610 h 19050"/>
                <a:gd name="connsiteX7" fmla="*/ 22763 w 19009"/>
                <a:gd name="connsiteY7" fmla="*/ 13679 h 19050"/>
                <a:gd name="connsiteX8" fmla="*/ 13733 w 19009"/>
                <a:gd name="connsiteY8" fmla="*/ 24062 h 19050"/>
                <a:gd name="connsiteX9" fmla="*/ 7650 w 19009"/>
                <a:gd name="connsiteY9" fmla="*/ 2711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09" h="19050">
                  <a:moveTo>
                    <a:pt x="7650" y="27110"/>
                  </a:moveTo>
                  <a:cubicBezTo>
                    <a:pt x="6002" y="27131"/>
                    <a:pt x="4394" y="26594"/>
                    <a:pt x="3088" y="25586"/>
                  </a:cubicBezTo>
                  <a:cubicBezTo>
                    <a:pt x="-290" y="23086"/>
                    <a:pt x="-1007" y="18315"/>
                    <a:pt x="1487" y="14929"/>
                  </a:cubicBezTo>
                  <a:cubicBezTo>
                    <a:pt x="1513" y="14893"/>
                    <a:pt x="1540" y="14858"/>
                    <a:pt x="1567" y="14822"/>
                  </a:cubicBezTo>
                  <a:cubicBezTo>
                    <a:pt x="4736" y="10583"/>
                    <a:pt x="8198" y="6573"/>
                    <a:pt x="11927" y="2821"/>
                  </a:cubicBezTo>
                  <a:cubicBezTo>
                    <a:pt x="14625" y="-473"/>
                    <a:pt x="19476" y="-952"/>
                    <a:pt x="22763" y="1752"/>
                  </a:cubicBezTo>
                  <a:cubicBezTo>
                    <a:pt x="26050" y="4455"/>
                    <a:pt x="26527" y="9316"/>
                    <a:pt x="23830" y="12610"/>
                  </a:cubicBezTo>
                  <a:cubicBezTo>
                    <a:pt x="23510" y="13001"/>
                    <a:pt x="23153" y="13359"/>
                    <a:pt x="22763" y="13679"/>
                  </a:cubicBezTo>
                  <a:cubicBezTo>
                    <a:pt x="19527" y="16936"/>
                    <a:pt x="16511" y="20404"/>
                    <a:pt x="13733" y="24062"/>
                  </a:cubicBezTo>
                  <a:cubicBezTo>
                    <a:pt x="12307" y="25992"/>
                    <a:pt x="10047" y="27125"/>
                    <a:pt x="7650" y="27110"/>
                  </a:cubicBezTo>
                  <a:close/>
                </a:path>
              </a:pathLst>
            </a:custGeom>
            <a:solidFill>
              <a:srgbClr val="FFFFFF"/>
            </a:solidFill>
            <a:ln w="9495" cap="flat">
              <a:noFill/>
              <a:prstDash val="solid"/>
              <a:miter/>
            </a:ln>
          </p:spPr>
          <p:txBody>
            <a:bodyPr rtlCol="0" anchor="ctr"/>
            <a:lstStyle/>
            <a:p>
              <a:endParaRPr lang="en-US"/>
            </a:p>
          </p:txBody>
        </p:sp>
        <p:sp>
          <p:nvSpPr>
            <p:cNvPr id="569" name="Freeform 205">
              <a:extLst>
                <a:ext uri="{FF2B5EF4-FFF2-40B4-BE49-F238E27FC236}">
                  <a16:creationId xmlns:a16="http://schemas.microsoft.com/office/drawing/2014/main" id="{4B7CAF87-833D-4372-89F2-865DA7A20091}"/>
                </a:ext>
              </a:extLst>
            </p:cNvPr>
            <p:cNvSpPr/>
            <p:nvPr/>
          </p:nvSpPr>
          <p:spPr>
            <a:xfrm>
              <a:off x="8572864" y="3613101"/>
              <a:ext cx="95048" cy="28575"/>
            </a:xfrm>
            <a:custGeom>
              <a:avLst/>
              <a:gdLst>
                <a:gd name="connsiteX0" fmla="*/ 7726 w 95047"/>
                <a:gd name="connsiteY0" fmla="*/ 29606 h 28575"/>
                <a:gd name="connsiteX1" fmla="*/ 1 w 95047"/>
                <a:gd name="connsiteY1" fmla="*/ 22110 h 28575"/>
                <a:gd name="connsiteX2" fmla="*/ 3924 w 95047"/>
                <a:gd name="connsiteY2" fmla="*/ 15319 h 28575"/>
                <a:gd name="connsiteX3" fmla="*/ 91844 w 95047"/>
                <a:gd name="connsiteY3" fmla="*/ 4270 h 28575"/>
                <a:gd name="connsiteX4" fmla="*/ 97109 w 95047"/>
                <a:gd name="connsiteY4" fmla="*/ 13666 h 28575"/>
                <a:gd name="connsiteX5" fmla="*/ 97071 w 95047"/>
                <a:gd name="connsiteY5" fmla="*/ 13795 h 28575"/>
                <a:gd name="connsiteX6" fmla="*/ 87574 w 95047"/>
                <a:gd name="connsiteY6" fmla="*/ 19131 h 28575"/>
                <a:gd name="connsiteX7" fmla="*/ 87566 w 95047"/>
                <a:gd name="connsiteY7" fmla="*/ 19129 h 28575"/>
                <a:gd name="connsiteX8" fmla="*/ 11528 w 95047"/>
                <a:gd name="connsiteY8" fmla="*/ 28654 h 28575"/>
                <a:gd name="connsiteX9" fmla="*/ 7726 w 95047"/>
                <a:gd name="connsiteY9" fmla="*/ 2960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47" h="28575">
                  <a:moveTo>
                    <a:pt x="7726" y="29606"/>
                  </a:moveTo>
                  <a:cubicBezTo>
                    <a:pt x="3527" y="29674"/>
                    <a:pt x="69" y="26318"/>
                    <a:pt x="1" y="22110"/>
                  </a:cubicBezTo>
                  <a:cubicBezTo>
                    <a:pt x="-44" y="19294"/>
                    <a:pt x="1465" y="16682"/>
                    <a:pt x="3924" y="15319"/>
                  </a:cubicBezTo>
                  <a:cubicBezTo>
                    <a:pt x="30547" y="-88"/>
                    <a:pt x="62249" y="-4072"/>
                    <a:pt x="91844" y="4270"/>
                  </a:cubicBezTo>
                  <a:cubicBezTo>
                    <a:pt x="95887" y="5407"/>
                    <a:pt x="98244" y="9614"/>
                    <a:pt x="97109" y="13666"/>
                  </a:cubicBezTo>
                  <a:cubicBezTo>
                    <a:pt x="97096" y="13709"/>
                    <a:pt x="97084" y="13752"/>
                    <a:pt x="97071" y="13795"/>
                  </a:cubicBezTo>
                  <a:cubicBezTo>
                    <a:pt x="95919" y="17896"/>
                    <a:pt x="91667" y="20285"/>
                    <a:pt x="87574" y="19131"/>
                  </a:cubicBezTo>
                  <a:cubicBezTo>
                    <a:pt x="87572" y="19130"/>
                    <a:pt x="87569" y="19129"/>
                    <a:pt x="87566" y="19129"/>
                  </a:cubicBezTo>
                  <a:cubicBezTo>
                    <a:pt x="61982" y="11818"/>
                    <a:pt x="34530" y="15257"/>
                    <a:pt x="11528" y="28654"/>
                  </a:cubicBezTo>
                  <a:cubicBezTo>
                    <a:pt x="10371" y="29312"/>
                    <a:pt x="9056" y="29641"/>
                    <a:pt x="7726" y="29606"/>
                  </a:cubicBezTo>
                  <a:close/>
                </a:path>
              </a:pathLst>
            </a:custGeom>
            <a:solidFill>
              <a:srgbClr val="FFFFFF"/>
            </a:solidFill>
            <a:ln w="9495" cap="flat">
              <a:noFill/>
              <a:prstDash val="solid"/>
              <a:miter/>
            </a:ln>
          </p:spPr>
          <p:txBody>
            <a:bodyPr rtlCol="0" anchor="ctr"/>
            <a:lstStyle/>
            <a:p>
              <a:endParaRPr lang="en-US"/>
            </a:p>
          </p:txBody>
        </p:sp>
        <p:sp>
          <p:nvSpPr>
            <p:cNvPr id="570" name="Freeform 206">
              <a:extLst>
                <a:ext uri="{FF2B5EF4-FFF2-40B4-BE49-F238E27FC236}">
                  <a16:creationId xmlns:a16="http://schemas.microsoft.com/office/drawing/2014/main" id="{EF8F6E21-3ED9-4E1D-A415-5B56BAA0CD61}"/>
                </a:ext>
              </a:extLst>
            </p:cNvPr>
            <p:cNvSpPr/>
            <p:nvPr/>
          </p:nvSpPr>
          <p:spPr>
            <a:xfrm>
              <a:off x="8897100" y="3989989"/>
              <a:ext cx="38019" cy="47625"/>
            </a:xfrm>
            <a:custGeom>
              <a:avLst/>
              <a:gdLst>
                <a:gd name="connsiteX0" fmla="*/ 0 w 38019"/>
                <a:gd name="connsiteY0" fmla="*/ 48196 h 47625"/>
                <a:gd name="connsiteX1" fmla="*/ 47334 w 38019"/>
                <a:gd name="connsiteY1" fmla="*/ 0 h 47625"/>
              </a:gdLst>
              <a:ahLst/>
              <a:cxnLst>
                <a:cxn ang="0">
                  <a:pos x="connsiteX0" y="connsiteY0"/>
                </a:cxn>
                <a:cxn ang="0">
                  <a:pos x="connsiteX1" y="connsiteY1"/>
                </a:cxn>
              </a:cxnLst>
              <a:rect l="l" t="t" r="r" b="b"/>
              <a:pathLst>
                <a:path w="38019" h="47625">
                  <a:moveTo>
                    <a:pt x="0" y="48196"/>
                  </a:moveTo>
                  <a:lnTo>
                    <a:pt x="47334" y="0"/>
                  </a:lnTo>
                </a:path>
              </a:pathLst>
            </a:custGeom>
            <a:ln w="1899" cap="flat">
              <a:solidFill>
                <a:srgbClr val="FFFFFF"/>
              </a:solidFill>
              <a:prstDash val="solid"/>
              <a:miter/>
            </a:ln>
          </p:spPr>
          <p:txBody>
            <a:bodyPr rtlCol="0" anchor="ctr"/>
            <a:lstStyle/>
            <a:p>
              <a:endParaRPr lang="en-US"/>
            </a:p>
          </p:txBody>
        </p:sp>
      </p:grpSp>
    </p:spTree>
    <p:extLst>
      <p:ext uri="{BB962C8B-B14F-4D97-AF65-F5344CB8AC3E}">
        <p14:creationId xmlns:p14="http://schemas.microsoft.com/office/powerpoint/2010/main" val="251585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Freeform 224">
            <a:extLst>
              <a:ext uri="{FF2B5EF4-FFF2-40B4-BE49-F238E27FC236}">
                <a16:creationId xmlns:a16="http://schemas.microsoft.com/office/drawing/2014/main" id="{754E496D-8A74-5C4B-84AD-98C839A7E69E}"/>
              </a:ext>
            </a:extLst>
          </p:cNvPr>
          <p:cNvSpPr/>
          <p:nvPr/>
        </p:nvSpPr>
        <p:spPr>
          <a:xfrm>
            <a:off x="8601959" y="0"/>
            <a:ext cx="3590041" cy="2568870"/>
          </a:xfrm>
          <a:custGeom>
            <a:avLst/>
            <a:gdLst>
              <a:gd name="connsiteX0" fmla="*/ 7148 w 3590041"/>
              <a:gd name="connsiteY0" fmla="*/ 0 h 2568870"/>
              <a:gd name="connsiteX1" fmla="*/ 3590041 w 3590041"/>
              <a:gd name="connsiteY1" fmla="*/ 0 h 2568870"/>
              <a:gd name="connsiteX2" fmla="*/ 3590041 w 3590041"/>
              <a:gd name="connsiteY2" fmla="*/ 1744061 h 2568870"/>
              <a:gd name="connsiteX3" fmla="*/ 3472543 w 3590041"/>
              <a:gd name="connsiteY3" fmla="*/ 1816628 h 2568870"/>
              <a:gd name="connsiteX4" fmla="*/ 3049899 w 3590041"/>
              <a:gd name="connsiteY4" fmla="*/ 1918084 h 2568870"/>
              <a:gd name="connsiteX5" fmla="*/ 2882564 w 3590041"/>
              <a:gd name="connsiteY5" fmla="*/ 1902402 h 2568870"/>
              <a:gd name="connsiteX6" fmla="*/ 2569606 w 3590041"/>
              <a:gd name="connsiteY6" fmla="*/ 1844555 h 2568870"/>
              <a:gd name="connsiteX7" fmla="*/ 2480439 w 3590041"/>
              <a:gd name="connsiteY7" fmla="*/ 1855378 h 2568870"/>
              <a:gd name="connsiteX8" fmla="*/ 2153588 w 3590041"/>
              <a:gd name="connsiteY8" fmla="*/ 2119058 h 2568870"/>
              <a:gd name="connsiteX9" fmla="*/ 1489527 w 3590041"/>
              <a:gd name="connsiteY9" fmla="*/ 2538566 h 2568870"/>
              <a:gd name="connsiteX10" fmla="*/ 1244776 w 3590041"/>
              <a:gd name="connsiteY10" fmla="*/ 2568870 h 2568870"/>
              <a:gd name="connsiteX11" fmla="*/ 729143 w 3590041"/>
              <a:gd name="connsiteY11" fmla="*/ 2408802 h 2568870"/>
              <a:gd name="connsiteX12" fmla="*/ 453690 w 3590041"/>
              <a:gd name="connsiteY12" fmla="*/ 1709180 h 2568870"/>
              <a:gd name="connsiteX13" fmla="*/ 576695 w 3590041"/>
              <a:gd name="connsiteY13" fmla="*/ 1313085 h 2568870"/>
              <a:gd name="connsiteX14" fmla="*/ 400061 w 3590041"/>
              <a:gd name="connsiteY14" fmla="*/ 855101 h 2568870"/>
              <a:gd name="connsiteX15" fmla="*/ 93398 w 3590041"/>
              <a:gd name="connsiteY15" fmla="*/ 457923 h 2568870"/>
              <a:gd name="connsiteX16" fmla="*/ 1520 w 3590041"/>
              <a:gd name="connsiteY16" fmla="*/ 43929 h 25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90041" h="2568870">
                <a:moveTo>
                  <a:pt x="7148" y="0"/>
                </a:moveTo>
                <a:lnTo>
                  <a:pt x="3590041" y="0"/>
                </a:lnTo>
                <a:lnTo>
                  <a:pt x="3590041" y="1744061"/>
                </a:lnTo>
                <a:lnTo>
                  <a:pt x="3472543" y="1816628"/>
                </a:lnTo>
                <a:cubicBezTo>
                  <a:pt x="3342328" y="1883048"/>
                  <a:pt x="3196058" y="1918084"/>
                  <a:pt x="3049899" y="1918084"/>
                </a:cubicBezTo>
                <a:cubicBezTo>
                  <a:pt x="2993796" y="1918084"/>
                  <a:pt x="2937716" y="1912916"/>
                  <a:pt x="2882564" y="1902402"/>
                </a:cubicBezTo>
                <a:cubicBezTo>
                  <a:pt x="2778598" y="1882545"/>
                  <a:pt x="2673262" y="1844555"/>
                  <a:pt x="2569606" y="1844555"/>
                </a:cubicBezTo>
                <a:cubicBezTo>
                  <a:pt x="2539722" y="1844555"/>
                  <a:pt x="2509970" y="1847713"/>
                  <a:pt x="2480439" y="1855378"/>
                </a:cubicBezTo>
                <a:cubicBezTo>
                  <a:pt x="2342812" y="1891115"/>
                  <a:pt x="2249382" y="2014010"/>
                  <a:pt x="2153588" y="2119058"/>
                </a:cubicBezTo>
                <a:cubicBezTo>
                  <a:pt x="1974657" y="2315372"/>
                  <a:pt x="1747134" y="2473916"/>
                  <a:pt x="1489527" y="2538566"/>
                </a:cubicBezTo>
                <a:cubicBezTo>
                  <a:pt x="1409858" y="2558599"/>
                  <a:pt x="1327228" y="2568870"/>
                  <a:pt x="1244776" y="2568870"/>
                </a:cubicBezTo>
                <a:cubicBezTo>
                  <a:pt x="1060478" y="2568870"/>
                  <a:pt x="876997" y="2517539"/>
                  <a:pt x="729143" y="2408802"/>
                </a:cubicBezTo>
                <a:cubicBezTo>
                  <a:pt x="515005" y="2251473"/>
                  <a:pt x="391315" y="1967427"/>
                  <a:pt x="453690" y="1709180"/>
                </a:cubicBezTo>
                <a:cubicBezTo>
                  <a:pt x="486335" y="1574380"/>
                  <a:pt x="565121" y="1451243"/>
                  <a:pt x="576695" y="1313085"/>
                </a:cubicBezTo>
                <a:cubicBezTo>
                  <a:pt x="590632" y="1146060"/>
                  <a:pt x="503541" y="987007"/>
                  <a:pt x="400061" y="855101"/>
                </a:cubicBezTo>
                <a:cubicBezTo>
                  <a:pt x="296670" y="723194"/>
                  <a:pt x="173333" y="605159"/>
                  <a:pt x="93398" y="457923"/>
                </a:cubicBezTo>
                <a:cubicBezTo>
                  <a:pt x="20482" y="323604"/>
                  <a:pt x="-7081" y="181512"/>
                  <a:pt x="1520" y="43929"/>
                </a:cubicBezTo>
                <a:close/>
              </a:path>
            </a:pathLst>
          </a:custGeom>
          <a:solidFill>
            <a:schemeClr val="accent1">
              <a:lumMod val="20000"/>
              <a:lumOff val="80000"/>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Freeform 225">
            <a:extLst>
              <a:ext uri="{FF2B5EF4-FFF2-40B4-BE49-F238E27FC236}">
                <a16:creationId xmlns:a16="http://schemas.microsoft.com/office/drawing/2014/main" id="{8442915C-1D4A-234A-882A-FFDF1008D303}"/>
              </a:ext>
            </a:extLst>
          </p:cNvPr>
          <p:cNvSpPr/>
          <p:nvPr/>
        </p:nvSpPr>
        <p:spPr>
          <a:xfrm>
            <a:off x="6432501" y="4559896"/>
            <a:ext cx="4115337" cy="2322180"/>
          </a:xfrm>
          <a:custGeom>
            <a:avLst/>
            <a:gdLst>
              <a:gd name="connsiteX0" fmla="*/ 2960200 w 4115337"/>
              <a:gd name="connsiteY0" fmla="*/ 0 h 2322180"/>
              <a:gd name="connsiteX1" fmla="*/ 3562482 w 4115337"/>
              <a:gd name="connsiteY1" fmla="*/ 177473 h 2322180"/>
              <a:gd name="connsiteX2" fmla="*/ 4114052 w 4115337"/>
              <a:gd name="connsiteY2" fmla="*/ 1411900 h 2322180"/>
              <a:gd name="connsiteX3" fmla="*/ 3898441 w 4115337"/>
              <a:gd name="connsiteY3" fmla="*/ 2196525 h 2322180"/>
              <a:gd name="connsiteX4" fmla="*/ 3814808 w 4115337"/>
              <a:gd name="connsiteY4" fmla="*/ 2322180 h 2322180"/>
              <a:gd name="connsiteX5" fmla="*/ 519662 w 4115337"/>
              <a:gd name="connsiteY5" fmla="*/ 2322180 h 2322180"/>
              <a:gd name="connsiteX6" fmla="*/ 523093 w 4115337"/>
              <a:gd name="connsiteY6" fmla="*/ 2313390 h 2322180"/>
              <a:gd name="connsiteX7" fmla="*/ 576694 w 4115337"/>
              <a:gd name="connsiteY7" fmla="*/ 2114083 h 2322180"/>
              <a:gd name="connsiteX8" fmla="*/ 400061 w 4115337"/>
              <a:gd name="connsiteY8" fmla="*/ 1656099 h 2322180"/>
              <a:gd name="connsiteX9" fmla="*/ 93398 w 4115337"/>
              <a:gd name="connsiteY9" fmla="*/ 1258922 h 2322180"/>
              <a:gd name="connsiteX10" fmla="*/ 807177 w 4115337"/>
              <a:gd name="connsiteY10" fmla="*/ 60012 h 2322180"/>
              <a:gd name="connsiteX11" fmla="*/ 1012591 w 4115337"/>
              <a:gd name="connsiteY11" fmla="*/ 88461 h 2322180"/>
              <a:gd name="connsiteX12" fmla="*/ 1503110 w 4115337"/>
              <a:gd name="connsiteY12" fmla="*/ 280799 h 2322180"/>
              <a:gd name="connsiteX13" fmla="*/ 1692996 w 4115337"/>
              <a:gd name="connsiteY13" fmla="*/ 302842 h 2322180"/>
              <a:gd name="connsiteX14" fmla="*/ 2216050 w 4115337"/>
              <a:gd name="connsiteY14" fmla="*/ 191941 h 2322180"/>
              <a:gd name="connsiteX15" fmla="*/ 2916445 w 4115337"/>
              <a:gd name="connsiteY15" fmla="*/ 950 h 2322180"/>
              <a:gd name="connsiteX16" fmla="*/ 2960200 w 4115337"/>
              <a:gd name="connsiteY16" fmla="*/ 0 h 23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337" h="2322180">
                <a:moveTo>
                  <a:pt x="2960200" y="0"/>
                </a:moveTo>
                <a:cubicBezTo>
                  <a:pt x="3171754" y="0"/>
                  <a:pt x="3381497" y="67389"/>
                  <a:pt x="3562482" y="177473"/>
                </a:cubicBezTo>
                <a:cubicBezTo>
                  <a:pt x="3954469" y="415952"/>
                  <a:pt x="4132406" y="916963"/>
                  <a:pt x="4114052" y="1411900"/>
                </a:cubicBezTo>
                <a:cubicBezTo>
                  <a:pt x="4103739" y="1691514"/>
                  <a:pt x="4030780" y="1969195"/>
                  <a:pt x="3898441" y="2196525"/>
                </a:cubicBezTo>
                <a:lnTo>
                  <a:pt x="3814808" y="2322180"/>
                </a:lnTo>
                <a:lnTo>
                  <a:pt x="519662" y="2322180"/>
                </a:lnTo>
                <a:lnTo>
                  <a:pt x="523093" y="2313390"/>
                </a:lnTo>
                <a:cubicBezTo>
                  <a:pt x="548317" y="2248486"/>
                  <a:pt x="570907" y="2183162"/>
                  <a:pt x="576694" y="2114083"/>
                </a:cubicBezTo>
                <a:cubicBezTo>
                  <a:pt x="590631" y="1947058"/>
                  <a:pt x="503540" y="1788006"/>
                  <a:pt x="400061" y="1656099"/>
                </a:cubicBezTo>
                <a:cubicBezTo>
                  <a:pt x="296669" y="1524192"/>
                  <a:pt x="173332" y="1406157"/>
                  <a:pt x="93398" y="1258922"/>
                </a:cubicBezTo>
                <a:cubicBezTo>
                  <a:pt x="-198268" y="721643"/>
                  <a:pt x="235730" y="60012"/>
                  <a:pt x="807177" y="60012"/>
                </a:cubicBezTo>
                <a:cubicBezTo>
                  <a:pt x="874080" y="60012"/>
                  <a:pt x="942861" y="69068"/>
                  <a:pt x="1012591" y="88461"/>
                </a:cubicBezTo>
                <a:cubicBezTo>
                  <a:pt x="1181980" y="135573"/>
                  <a:pt x="1332219" y="238965"/>
                  <a:pt x="1503110" y="280799"/>
                </a:cubicBezTo>
                <a:cubicBezTo>
                  <a:pt x="1565772" y="296150"/>
                  <a:pt x="1629252" y="302842"/>
                  <a:pt x="1692996" y="302842"/>
                </a:cubicBezTo>
                <a:cubicBezTo>
                  <a:pt x="1869409" y="302842"/>
                  <a:pt x="2047810" y="251687"/>
                  <a:pt x="2216050" y="191941"/>
                </a:cubicBezTo>
                <a:cubicBezTo>
                  <a:pt x="2445054" y="110703"/>
                  <a:pt x="2673637" y="11883"/>
                  <a:pt x="2916445" y="950"/>
                </a:cubicBezTo>
                <a:cubicBezTo>
                  <a:pt x="2931023" y="310"/>
                  <a:pt x="2945622" y="0"/>
                  <a:pt x="2960200" y="0"/>
                </a:cubicBezTo>
                <a:close/>
              </a:path>
            </a:pathLst>
          </a:custGeom>
          <a:solidFill>
            <a:schemeClr val="accent1">
              <a:lumMod val="20000"/>
              <a:lumOff val="80000"/>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4D26BBCB-6145-A040-B7C5-24776EBC081A}"/>
              </a:ext>
            </a:extLst>
          </p:cNvPr>
          <p:cNvSpPr>
            <a:spLocks noGrp="1"/>
          </p:cNvSpPr>
          <p:nvPr>
            <p:ph type="sldNum" sz="quarter" idx="4"/>
          </p:nvPr>
        </p:nvSpPr>
        <p:spPr/>
        <p:txBody>
          <a:bodyPr/>
          <a:lstStyle/>
          <a:p>
            <a:fld id="{02422CDE-BAFC-2445-952A-AA8397AC22DC}" type="slidenum">
              <a:rPr lang="en-US" smtClean="0"/>
              <a:pPr/>
              <a:t>4</a:t>
            </a:fld>
            <a:endParaRPr lang="en-US" dirty="0"/>
          </a:p>
        </p:txBody>
      </p:sp>
      <p:grpSp>
        <p:nvGrpSpPr>
          <p:cNvPr id="33" name="Google Shape;120;p28">
            <a:extLst>
              <a:ext uri="{FF2B5EF4-FFF2-40B4-BE49-F238E27FC236}">
                <a16:creationId xmlns:a16="http://schemas.microsoft.com/office/drawing/2014/main" id="{578A3D7A-B8FE-AB45-AFAF-9A2766C27571}"/>
              </a:ext>
            </a:extLst>
          </p:cNvPr>
          <p:cNvGrpSpPr/>
          <p:nvPr/>
        </p:nvGrpSpPr>
        <p:grpSpPr>
          <a:xfrm>
            <a:off x="686756" y="842610"/>
            <a:ext cx="4330674" cy="4627928"/>
            <a:chOff x="4432326" y="248872"/>
            <a:chExt cx="4330674" cy="4627928"/>
          </a:xfrm>
        </p:grpSpPr>
        <p:sp>
          <p:nvSpPr>
            <p:cNvPr id="34" name="Google Shape;121;p28">
              <a:extLst>
                <a:ext uri="{FF2B5EF4-FFF2-40B4-BE49-F238E27FC236}">
                  <a16:creationId xmlns:a16="http://schemas.microsoft.com/office/drawing/2014/main" id="{BE0415B2-1794-4047-A01D-D7B04FD7CFBA}"/>
                </a:ext>
              </a:extLst>
            </p:cNvPr>
            <p:cNvSpPr/>
            <p:nvPr/>
          </p:nvSpPr>
          <p:spPr>
            <a:xfrm>
              <a:off x="4432326" y="722981"/>
              <a:ext cx="4330674" cy="3369890"/>
            </a:xfrm>
            <a:custGeom>
              <a:avLst/>
              <a:gdLst/>
              <a:ahLst/>
              <a:cxnLst/>
              <a:rect l="l" t="t" r="r" b="b"/>
              <a:pathLst>
                <a:path w="196069" h="152570" extrusionOk="0">
                  <a:moveTo>
                    <a:pt x="142998" y="1"/>
                  </a:moveTo>
                  <a:cubicBezTo>
                    <a:pt x="142338" y="1"/>
                    <a:pt x="141677" y="15"/>
                    <a:pt x="141017" y="44"/>
                  </a:cubicBezTo>
                  <a:cubicBezTo>
                    <a:pt x="130024" y="539"/>
                    <a:pt x="119675" y="5013"/>
                    <a:pt x="109307" y="8691"/>
                  </a:cubicBezTo>
                  <a:cubicBezTo>
                    <a:pt x="101690" y="11396"/>
                    <a:pt x="93613" y="13712"/>
                    <a:pt x="85626" y="13712"/>
                  </a:cubicBezTo>
                  <a:cubicBezTo>
                    <a:pt x="82740" y="13712"/>
                    <a:pt x="79866" y="13409"/>
                    <a:pt x="77029" y="12714"/>
                  </a:cubicBezTo>
                  <a:cubicBezTo>
                    <a:pt x="69292" y="10820"/>
                    <a:pt x="62490" y="6139"/>
                    <a:pt x="54821" y="4006"/>
                  </a:cubicBezTo>
                  <a:cubicBezTo>
                    <a:pt x="51664" y="3128"/>
                    <a:pt x="48550" y="2718"/>
                    <a:pt x="45521" y="2718"/>
                  </a:cubicBezTo>
                  <a:cubicBezTo>
                    <a:pt x="19649" y="2718"/>
                    <a:pt x="0" y="32673"/>
                    <a:pt x="13205" y="56998"/>
                  </a:cubicBezTo>
                  <a:cubicBezTo>
                    <a:pt x="16824" y="63664"/>
                    <a:pt x="22408" y="69008"/>
                    <a:pt x="27089" y="74980"/>
                  </a:cubicBezTo>
                  <a:cubicBezTo>
                    <a:pt x="31774" y="80952"/>
                    <a:pt x="35717" y="88153"/>
                    <a:pt x="35086" y="95715"/>
                  </a:cubicBezTo>
                  <a:cubicBezTo>
                    <a:pt x="34562" y="101970"/>
                    <a:pt x="30995" y="107545"/>
                    <a:pt x="29517" y="113648"/>
                  </a:cubicBezTo>
                  <a:cubicBezTo>
                    <a:pt x="26693" y="125340"/>
                    <a:pt x="32293" y="138200"/>
                    <a:pt x="41988" y="145323"/>
                  </a:cubicBezTo>
                  <a:cubicBezTo>
                    <a:pt x="48682" y="150246"/>
                    <a:pt x="56989" y="152570"/>
                    <a:pt x="65333" y="152570"/>
                  </a:cubicBezTo>
                  <a:cubicBezTo>
                    <a:pt x="69066" y="152570"/>
                    <a:pt x="72807" y="152105"/>
                    <a:pt x="76414" y="151198"/>
                  </a:cubicBezTo>
                  <a:cubicBezTo>
                    <a:pt x="88077" y="148271"/>
                    <a:pt x="98378" y="141093"/>
                    <a:pt x="106479" y="132205"/>
                  </a:cubicBezTo>
                  <a:cubicBezTo>
                    <a:pt x="110816" y="127449"/>
                    <a:pt x="115046" y="121885"/>
                    <a:pt x="121277" y="120267"/>
                  </a:cubicBezTo>
                  <a:cubicBezTo>
                    <a:pt x="122614" y="119920"/>
                    <a:pt x="123961" y="119777"/>
                    <a:pt x="125314" y="119777"/>
                  </a:cubicBezTo>
                  <a:cubicBezTo>
                    <a:pt x="130007" y="119777"/>
                    <a:pt x="134776" y="121497"/>
                    <a:pt x="139483" y="122396"/>
                  </a:cubicBezTo>
                  <a:cubicBezTo>
                    <a:pt x="141980" y="122872"/>
                    <a:pt x="144519" y="123106"/>
                    <a:pt x="147059" y="123106"/>
                  </a:cubicBezTo>
                  <a:cubicBezTo>
                    <a:pt x="155882" y="123106"/>
                    <a:pt x="164714" y="120286"/>
                    <a:pt x="171820" y="115038"/>
                  </a:cubicBezTo>
                  <a:cubicBezTo>
                    <a:pt x="186483" y="104210"/>
                    <a:pt x="194491" y="84179"/>
                    <a:pt x="195238" y="63924"/>
                  </a:cubicBezTo>
                  <a:cubicBezTo>
                    <a:pt x="196069" y="41516"/>
                    <a:pt x="188013" y="18833"/>
                    <a:pt x="170266" y="8036"/>
                  </a:cubicBezTo>
                  <a:cubicBezTo>
                    <a:pt x="162072" y="3052"/>
                    <a:pt x="152576" y="1"/>
                    <a:pt x="142998" y="1"/>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22;p28">
              <a:extLst>
                <a:ext uri="{FF2B5EF4-FFF2-40B4-BE49-F238E27FC236}">
                  <a16:creationId xmlns:a16="http://schemas.microsoft.com/office/drawing/2014/main" id="{11C53451-8346-6D4B-98D4-E34EFFDEE25A}"/>
                </a:ext>
              </a:extLst>
            </p:cNvPr>
            <p:cNvSpPr/>
            <p:nvPr/>
          </p:nvSpPr>
          <p:spPr>
            <a:xfrm>
              <a:off x="4999334" y="4230453"/>
              <a:ext cx="3231777" cy="646347"/>
            </a:xfrm>
            <a:custGeom>
              <a:avLst/>
              <a:gdLst/>
              <a:ahLst/>
              <a:cxnLst/>
              <a:rect l="l" t="t" r="r" b="b"/>
              <a:pathLst>
                <a:path w="146317" h="29263" extrusionOk="0">
                  <a:moveTo>
                    <a:pt x="73158" y="0"/>
                  </a:moveTo>
                  <a:cubicBezTo>
                    <a:pt x="32757" y="0"/>
                    <a:pt x="0" y="6550"/>
                    <a:pt x="0" y="14631"/>
                  </a:cubicBezTo>
                  <a:cubicBezTo>
                    <a:pt x="0" y="22712"/>
                    <a:pt x="32757" y="29262"/>
                    <a:pt x="73158" y="29262"/>
                  </a:cubicBezTo>
                  <a:cubicBezTo>
                    <a:pt x="113560" y="29262"/>
                    <a:pt x="146317" y="22712"/>
                    <a:pt x="146317" y="14631"/>
                  </a:cubicBezTo>
                  <a:cubicBezTo>
                    <a:pt x="146317" y="6550"/>
                    <a:pt x="113560" y="0"/>
                    <a:pt x="73158"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p28">
              <a:extLst>
                <a:ext uri="{FF2B5EF4-FFF2-40B4-BE49-F238E27FC236}">
                  <a16:creationId xmlns:a16="http://schemas.microsoft.com/office/drawing/2014/main" id="{A5E17A82-C14C-8049-9739-F6A48DA89A92}"/>
                </a:ext>
              </a:extLst>
            </p:cNvPr>
            <p:cNvSpPr/>
            <p:nvPr/>
          </p:nvSpPr>
          <p:spPr>
            <a:xfrm>
              <a:off x="7093472" y="254770"/>
              <a:ext cx="1309148" cy="1428531"/>
            </a:xfrm>
            <a:custGeom>
              <a:avLst/>
              <a:gdLst/>
              <a:ahLst/>
              <a:cxnLst/>
              <a:rect l="l" t="t" r="r" b="b"/>
              <a:pathLst>
                <a:path w="59271" h="64676" extrusionOk="0">
                  <a:moveTo>
                    <a:pt x="3351" y="0"/>
                  </a:moveTo>
                  <a:cubicBezTo>
                    <a:pt x="1502" y="0"/>
                    <a:pt x="0" y="1503"/>
                    <a:pt x="0" y="3352"/>
                  </a:cubicBezTo>
                  <a:lnTo>
                    <a:pt x="0" y="61324"/>
                  </a:lnTo>
                  <a:cubicBezTo>
                    <a:pt x="0" y="63173"/>
                    <a:pt x="1502" y="64676"/>
                    <a:pt x="3351" y="64676"/>
                  </a:cubicBezTo>
                  <a:lnTo>
                    <a:pt x="55923" y="64676"/>
                  </a:lnTo>
                  <a:cubicBezTo>
                    <a:pt x="57773" y="64676"/>
                    <a:pt x="59270" y="63173"/>
                    <a:pt x="59270" y="61324"/>
                  </a:cubicBezTo>
                  <a:lnTo>
                    <a:pt x="59270" y="3352"/>
                  </a:lnTo>
                  <a:cubicBezTo>
                    <a:pt x="59270" y="1503"/>
                    <a:pt x="57773" y="0"/>
                    <a:pt x="559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4;p28">
              <a:extLst>
                <a:ext uri="{FF2B5EF4-FFF2-40B4-BE49-F238E27FC236}">
                  <a16:creationId xmlns:a16="http://schemas.microsoft.com/office/drawing/2014/main" id="{81D553BD-D995-FD46-933B-763F3E700484}"/>
                </a:ext>
              </a:extLst>
            </p:cNvPr>
            <p:cNvSpPr/>
            <p:nvPr/>
          </p:nvSpPr>
          <p:spPr>
            <a:xfrm>
              <a:off x="7087464" y="248872"/>
              <a:ext cx="1321142" cy="1440326"/>
            </a:xfrm>
            <a:custGeom>
              <a:avLst/>
              <a:gdLst/>
              <a:ahLst/>
              <a:cxnLst/>
              <a:rect l="l" t="t" r="r" b="b"/>
              <a:pathLst>
                <a:path w="59814" h="65210" extrusionOk="0">
                  <a:moveTo>
                    <a:pt x="56279" y="540"/>
                  </a:moveTo>
                  <a:cubicBezTo>
                    <a:pt x="57929" y="540"/>
                    <a:pt x="59275" y="1882"/>
                    <a:pt x="59275" y="3535"/>
                  </a:cubicBezTo>
                  <a:lnTo>
                    <a:pt x="59275" y="61676"/>
                  </a:lnTo>
                  <a:cubicBezTo>
                    <a:pt x="59275" y="63329"/>
                    <a:pt x="57929" y="64671"/>
                    <a:pt x="56279" y="64671"/>
                  </a:cubicBezTo>
                  <a:lnTo>
                    <a:pt x="3535" y="64671"/>
                  </a:lnTo>
                  <a:cubicBezTo>
                    <a:pt x="1885" y="64671"/>
                    <a:pt x="543" y="63329"/>
                    <a:pt x="543" y="61676"/>
                  </a:cubicBezTo>
                  <a:lnTo>
                    <a:pt x="543" y="3535"/>
                  </a:lnTo>
                  <a:cubicBezTo>
                    <a:pt x="543" y="1882"/>
                    <a:pt x="1885" y="540"/>
                    <a:pt x="3535" y="540"/>
                  </a:cubicBezTo>
                  <a:close/>
                  <a:moveTo>
                    <a:pt x="3535" y="0"/>
                  </a:moveTo>
                  <a:cubicBezTo>
                    <a:pt x="1586" y="0"/>
                    <a:pt x="1" y="1586"/>
                    <a:pt x="1" y="3535"/>
                  </a:cubicBezTo>
                  <a:lnTo>
                    <a:pt x="1" y="61676"/>
                  </a:lnTo>
                  <a:cubicBezTo>
                    <a:pt x="1" y="63624"/>
                    <a:pt x="1586" y="65210"/>
                    <a:pt x="3535" y="65210"/>
                  </a:cubicBezTo>
                  <a:lnTo>
                    <a:pt x="56279" y="65210"/>
                  </a:lnTo>
                  <a:cubicBezTo>
                    <a:pt x="58228" y="65210"/>
                    <a:pt x="59814" y="63624"/>
                    <a:pt x="59814" y="61676"/>
                  </a:cubicBezTo>
                  <a:lnTo>
                    <a:pt x="59814" y="3535"/>
                  </a:lnTo>
                  <a:cubicBezTo>
                    <a:pt x="59814" y="1586"/>
                    <a:pt x="58228" y="0"/>
                    <a:pt x="56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p28">
              <a:extLst>
                <a:ext uri="{FF2B5EF4-FFF2-40B4-BE49-F238E27FC236}">
                  <a16:creationId xmlns:a16="http://schemas.microsoft.com/office/drawing/2014/main" id="{FB83C12A-A319-6546-87BF-383DAE714FA3}"/>
                </a:ext>
              </a:extLst>
            </p:cNvPr>
            <p:cNvSpPr/>
            <p:nvPr/>
          </p:nvSpPr>
          <p:spPr>
            <a:xfrm>
              <a:off x="7093472" y="254770"/>
              <a:ext cx="1309148" cy="147014"/>
            </a:xfrm>
            <a:custGeom>
              <a:avLst/>
              <a:gdLst/>
              <a:ahLst/>
              <a:cxnLst/>
              <a:rect l="l" t="t" r="r" b="b"/>
              <a:pathLst>
                <a:path w="59271" h="6656" extrusionOk="0">
                  <a:moveTo>
                    <a:pt x="3068" y="0"/>
                  </a:moveTo>
                  <a:cubicBezTo>
                    <a:pt x="1374" y="0"/>
                    <a:pt x="0" y="1375"/>
                    <a:pt x="0" y="3072"/>
                  </a:cubicBezTo>
                  <a:lnTo>
                    <a:pt x="0" y="6655"/>
                  </a:lnTo>
                  <a:lnTo>
                    <a:pt x="59270" y="6655"/>
                  </a:lnTo>
                  <a:lnTo>
                    <a:pt x="59270" y="3407"/>
                  </a:lnTo>
                  <a:cubicBezTo>
                    <a:pt x="59270" y="1527"/>
                    <a:pt x="57749" y="0"/>
                    <a:pt x="558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p28">
              <a:extLst>
                <a:ext uri="{FF2B5EF4-FFF2-40B4-BE49-F238E27FC236}">
                  <a16:creationId xmlns:a16="http://schemas.microsoft.com/office/drawing/2014/main" id="{F60A6237-7DF6-1B41-8574-A6A7A23EF0EB}"/>
                </a:ext>
              </a:extLst>
            </p:cNvPr>
            <p:cNvSpPr/>
            <p:nvPr/>
          </p:nvSpPr>
          <p:spPr>
            <a:xfrm>
              <a:off x="7087464" y="248872"/>
              <a:ext cx="1321142" cy="158897"/>
            </a:xfrm>
            <a:custGeom>
              <a:avLst/>
              <a:gdLst/>
              <a:ahLst/>
              <a:cxnLst/>
              <a:rect l="l" t="t" r="r" b="b"/>
              <a:pathLst>
                <a:path w="59814" h="7194" extrusionOk="0">
                  <a:moveTo>
                    <a:pt x="56279" y="540"/>
                  </a:moveTo>
                  <a:cubicBezTo>
                    <a:pt x="57929" y="540"/>
                    <a:pt x="59275" y="1882"/>
                    <a:pt x="59275" y="3535"/>
                  </a:cubicBezTo>
                  <a:lnTo>
                    <a:pt x="59275" y="6651"/>
                  </a:lnTo>
                  <a:lnTo>
                    <a:pt x="543" y="6651"/>
                  </a:lnTo>
                  <a:lnTo>
                    <a:pt x="543" y="3535"/>
                  </a:lnTo>
                  <a:cubicBezTo>
                    <a:pt x="543" y="1882"/>
                    <a:pt x="1885" y="540"/>
                    <a:pt x="3535" y="540"/>
                  </a:cubicBezTo>
                  <a:close/>
                  <a:moveTo>
                    <a:pt x="3535" y="0"/>
                  </a:moveTo>
                  <a:cubicBezTo>
                    <a:pt x="1586" y="0"/>
                    <a:pt x="1" y="1586"/>
                    <a:pt x="1" y="3535"/>
                  </a:cubicBezTo>
                  <a:lnTo>
                    <a:pt x="1" y="6922"/>
                  </a:lnTo>
                  <a:cubicBezTo>
                    <a:pt x="1" y="7070"/>
                    <a:pt x="124" y="7193"/>
                    <a:pt x="272" y="7193"/>
                  </a:cubicBezTo>
                  <a:lnTo>
                    <a:pt x="59542" y="7193"/>
                  </a:lnTo>
                  <a:cubicBezTo>
                    <a:pt x="59694" y="7193"/>
                    <a:pt x="59814" y="7070"/>
                    <a:pt x="59814" y="6922"/>
                  </a:cubicBezTo>
                  <a:lnTo>
                    <a:pt x="59814" y="3535"/>
                  </a:lnTo>
                  <a:cubicBezTo>
                    <a:pt x="59814" y="1586"/>
                    <a:pt x="58228" y="0"/>
                    <a:pt x="562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7;p28">
              <a:extLst>
                <a:ext uri="{FF2B5EF4-FFF2-40B4-BE49-F238E27FC236}">
                  <a16:creationId xmlns:a16="http://schemas.microsoft.com/office/drawing/2014/main" id="{13742158-36AC-EA48-9990-6253CA032ECF}"/>
                </a:ext>
              </a:extLst>
            </p:cNvPr>
            <p:cNvSpPr/>
            <p:nvPr/>
          </p:nvSpPr>
          <p:spPr>
            <a:xfrm>
              <a:off x="7158939" y="1011465"/>
              <a:ext cx="538692" cy="12016"/>
            </a:xfrm>
            <a:custGeom>
              <a:avLst/>
              <a:gdLst/>
              <a:ahLst/>
              <a:cxnLst/>
              <a:rect l="l" t="t" r="r" b="b"/>
              <a:pathLst>
                <a:path w="24389" h="544" extrusionOk="0">
                  <a:moveTo>
                    <a:pt x="268" y="1"/>
                  </a:moveTo>
                  <a:cubicBezTo>
                    <a:pt x="120" y="1"/>
                    <a:pt x="0" y="124"/>
                    <a:pt x="0" y="272"/>
                  </a:cubicBezTo>
                  <a:cubicBezTo>
                    <a:pt x="0" y="419"/>
                    <a:pt x="120" y="543"/>
                    <a:pt x="268" y="543"/>
                  </a:cubicBezTo>
                  <a:lnTo>
                    <a:pt x="24117" y="543"/>
                  </a:lnTo>
                  <a:cubicBezTo>
                    <a:pt x="24268" y="543"/>
                    <a:pt x="24388" y="419"/>
                    <a:pt x="24388" y="272"/>
                  </a:cubicBezTo>
                  <a:cubicBezTo>
                    <a:pt x="24388" y="124"/>
                    <a:pt x="24268"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8;p28">
              <a:extLst>
                <a:ext uri="{FF2B5EF4-FFF2-40B4-BE49-F238E27FC236}">
                  <a16:creationId xmlns:a16="http://schemas.microsoft.com/office/drawing/2014/main" id="{968AAE91-A8B7-D749-81E7-2B0984E05BB5}"/>
                </a:ext>
              </a:extLst>
            </p:cNvPr>
            <p:cNvSpPr/>
            <p:nvPr/>
          </p:nvSpPr>
          <p:spPr>
            <a:xfrm>
              <a:off x="7158939" y="1079473"/>
              <a:ext cx="538692" cy="12038"/>
            </a:xfrm>
            <a:custGeom>
              <a:avLst/>
              <a:gdLst/>
              <a:ahLst/>
              <a:cxnLst/>
              <a:rect l="l" t="t" r="r" b="b"/>
              <a:pathLst>
                <a:path w="24389" h="545" extrusionOk="0">
                  <a:moveTo>
                    <a:pt x="268" y="1"/>
                  </a:moveTo>
                  <a:cubicBezTo>
                    <a:pt x="120" y="1"/>
                    <a:pt x="0" y="124"/>
                    <a:pt x="0" y="273"/>
                  </a:cubicBezTo>
                  <a:cubicBezTo>
                    <a:pt x="0" y="420"/>
                    <a:pt x="120" y="544"/>
                    <a:pt x="268" y="544"/>
                  </a:cubicBezTo>
                  <a:lnTo>
                    <a:pt x="24117" y="544"/>
                  </a:lnTo>
                  <a:cubicBezTo>
                    <a:pt x="24268" y="544"/>
                    <a:pt x="24388" y="420"/>
                    <a:pt x="24388" y="273"/>
                  </a:cubicBezTo>
                  <a:cubicBezTo>
                    <a:pt x="24388" y="124"/>
                    <a:pt x="24268"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9;p28">
              <a:extLst>
                <a:ext uri="{FF2B5EF4-FFF2-40B4-BE49-F238E27FC236}">
                  <a16:creationId xmlns:a16="http://schemas.microsoft.com/office/drawing/2014/main" id="{98BB6175-F53E-CA40-A2C4-40D2E6CF41E5}"/>
                </a:ext>
              </a:extLst>
            </p:cNvPr>
            <p:cNvSpPr/>
            <p:nvPr/>
          </p:nvSpPr>
          <p:spPr>
            <a:xfrm>
              <a:off x="7158939" y="1147502"/>
              <a:ext cx="538692" cy="12016"/>
            </a:xfrm>
            <a:custGeom>
              <a:avLst/>
              <a:gdLst/>
              <a:ahLst/>
              <a:cxnLst/>
              <a:rect l="l" t="t" r="r" b="b"/>
              <a:pathLst>
                <a:path w="24389" h="544" extrusionOk="0">
                  <a:moveTo>
                    <a:pt x="268" y="1"/>
                  </a:moveTo>
                  <a:cubicBezTo>
                    <a:pt x="120" y="1"/>
                    <a:pt x="0" y="124"/>
                    <a:pt x="0" y="272"/>
                  </a:cubicBezTo>
                  <a:cubicBezTo>
                    <a:pt x="0" y="423"/>
                    <a:pt x="120" y="543"/>
                    <a:pt x="268" y="543"/>
                  </a:cubicBezTo>
                  <a:lnTo>
                    <a:pt x="24117" y="543"/>
                  </a:lnTo>
                  <a:cubicBezTo>
                    <a:pt x="24268" y="543"/>
                    <a:pt x="24388" y="423"/>
                    <a:pt x="24388" y="272"/>
                  </a:cubicBezTo>
                  <a:cubicBezTo>
                    <a:pt x="24388" y="124"/>
                    <a:pt x="24268"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0;p28">
              <a:extLst>
                <a:ext uri="{FF2B5EF4-FFF2-40B4-BE49-F238E27FC236}">
                  <a16:creationId xmlns:a16="http://schemas.microsoft.com/office/drawing/2014/main" id="{2AF34045-6221-B849-86F3-2B05F289A3F4}"/>
                </a:ext>
              </a:extLst>
            </p:cNvPr>
            <p:cNvSpPr/>
            <p:nvPr/>
          </p:nvSpPr>
          <p:spPr>
            <a:xfrm>
              <a:off x="7158939" y="1215510"/>
              <a:ext cx="538692" cy="12038"/>
            </a:xfrm>
            <a:custGeom>
              <a:avLst/>
              <a:gdLst/>
              <a:ahLst/>
              <a:cxnLst/>
              <a:rect l="l" t="t" r="r" b="b"/>
              <a:pathLst>
                <a:path w="24389" h="545" extrusionOk="0">
                  <a:moveTo>
                    <a:pt x="268" y="1"/>
                  </a:moveTo>
                  <a:cubicBezTo>
                    <a:pt x="120" y="1"/>
                    <a:pt x="0" y="124"/>
                    <a:pt x="0" y="273"/>
                  </a:cubicBezTo>
                  <a:cubicBezTo>
                    <a:pt x="0" y="424"/>
                    <a:pt x="120" y="544"/>
                    <a:pt x="268" y="544"/>
                  </a:cubicBezTo>
                  <a:lnTo>
                    <a:pt x="24117" y="544"/>
                  </a:lnTo>
                  <a:cubicBezTo>
                    <a:pt x="24268" y="544"/>
                    <a:pt x="24388" y="424"/>
                    <a:pt x="24388" y="273"/>
                  </a:cubicBezTo>
                  <a:cubicBezTo>
                    <a:pt x="24388" y="124"/>
                    <a:pt x="24268"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1;p28">
              <a:extLst>
                <a:ext uri="{FF2B5EF4-FFF2-40B4-BE49-F238E27FC236}">
                  <a16:creationId xmlns:a16="http://schemas.microsoft.com/office/drawing/2014/main" id="{B108F1F9-80C8-074F-A092-AE3D2DC31731}"/>
                </a:ext>
              </a:extLst>
            </p:cNvPr>
            <p:cNvSpPr/>
            <p:nvPr/>
          </p:nvSpPr>
          <p:spPr>
            <a:xfrm>
              <a:off x="7158939" y="1283628"/>
              <a:ext cx="538692" cy="11927"/>
            </a:xfrm>
            <a:custGeom>
              <a:avLst/>
              <a:gdLst/>
              <a:ahLst/>
              <a:cxnLst/>
              <a:rect l="l" t="t" r="r" b="b"/>
              <a:pathLst>
                <a:path w="24389" h="540" extrusionOk="0">
                  <a:moveTo>
                    <a:pt x="268" y="1"/>
                  </a:moveTo>
                  <a:cubicBezTo>
                    <a:pt x="120" y="1"/>
                    <a:pt x="0" y="120"/>
                    <a:pt x="0" y="268"/>
                  </a:cubicBezTo>
                  <a:cubicBezTo>
                    <a:pt x="0" y="420"/>
                    <a:pt x="120" y="539"/>
                    <a:pt x="268" y="539"/>
                  </a:cubicBezTo>
                  <a:lnTo>
                    <a:pt x="24117" y="539"/>
                  </a:lnTo>
                  <a:cubicBezTo>
                    <a:pt x="24268" y="539"/>
                    <a:pt x="24388" y="420"/>
                    <a:pt x="24388" y="268"/>
                  </a:cubicBezTo>
                  <a:cubicBezTo>
                    <a:pt x="24388" y="120"/>
                    <a:pt x="24268"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p28">
              <a:extLst>
                <a:ext uri="{FF2B5EF4-FFF2-40B4-BE49-F238E27FC236}">
                  <a16:creationId xmlns:a16="http://schemas.microsoft.com/office/drawing/2014/main" id="{68B99B28-DB16-1C4D-A5DD-123AD0636357}"/>
                </a:ext>
              </a:extLst>
            </p:cNvPr>
            <p:cNvSpPr/>
            <p:nvPr/>
          </p:nvSpPr>
          <p:spPr>
            <a:xfrm>
              <a:off x="7158939" y="1351635"/>
              <a:ext cx="538692" cy="11949"/>
            </a:xfrm>
            <a:custGeom>
              <a:avLst/>
              <a:gdLst/>
              <a:ahLst/>
              <a:cxnLst/>
              <a:rect l="l" t="t" r="r" b="b"/>
              <a:pathLst>
                <a:path w="24389" h="541" extrusionOk="0">
                  <a:moveTo>
                    <a:pt x="268" y="1"/>
                  </a:moveTo>
                  <a:cubicBezTo>
                    <a:pt x="120" y="1"/>
                    <a:pt x="0" y="121"/>
                    <a:pt x="0" y="269"/>
                  </a:cubicBezTo>
                  <a:cubicBezTo>
                    <a:pt x="0" y="421"/>
                    <a:pt x="120" y="540"/>
                    <a:pt x="268" y="540"/>
                  </a:cubicBezTo>
                  <a:lnTo>
                    <a:pt x="24117" y="540"/>
                  </a:lnTo>
                  <a:cubicBezTo>
                    <a:pt x="24268" y="540"/>
                    <a:pt x="24388" y="421"/>
                    <a:pt x="24388" y="269"/>
                  </a:cubicBezTo>
                  <a:cubicBezTo>
                    <a:pt x="24388" y="121"/>
                    <a:pt x="24268"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3;p28">
              <a:extLst>
                <a:ext uri="{FF2B5EF4-FFF2-40B4-BE49-F238E27FC236}">
                  <a16:creationId xmlns:a16="http://schemas.microsoft.com/office/drawing/2014/main" id="{AA48DD36-F527-E64E-AC8A-627CCEDAF509}"/>
                </a:ext>
              </a:extLst>
            </p:cNvPr>
            <p:cNvSpPr/>
            <p:nvPr/>
          </p:nvSpPr>
          <p:spPr>
            <a:xfrm>
              <a:off x="7158939" y="1419664"/>
              <a:ext cx="538692" cy="11927"/>
            </a:xfrm>
            <a:custGeom>
              <a:avLst/>
              <a:gdLst/>
              <a:ahLst/>
              <a:cxnLst/>
              <a:rect l="l" t="t" r="r" b="b"/>
              <a:pathLst>
                <a:path w="24389" h="540" extrusionOk="0">
                  <a:moveTo>
                    <a:pt x="268" y="1"/>
                  </a:moveTo>
                  <a:cubicBezTo>
                    <a:pt x="120" y="1"/>
                    <a:pt x="0" y="121"/>
                    <a:pt x="0" y="272"/>
                  </a:cubicBezTo>
                  <a:cubicBezTo>
                    <a:pt x="0" y="420"/>
                    <a:pt x="120" y="539"/>
                    <a:pt x="268" y="539"/>
                  </a:cubicBezTo>
                  <a:lnTo>
                    <a:pt x="24117" y="539"/>
                  </a:lnTo>
                  <a:cubicBezTo>
                    <a:pt x="24268" y="539"/>
                    <a:pt x="24388" y="420"/>
                    <a:pt x="24388" y="272"/>
                  </a:cubicBezTo>
                  <a:cubicBezTo>
                    <a:pt x="24388" y="121"/>
                    <a:pt x="24268"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4;p28">
              <a:extLst>
                <a:ext uri="{FF2B5EF4-FFF2-40B4-BE49-F238E27FC236}">
                  <a16:creationId xmlns:a16="http://schemas.microsoft.com/office/drawing/2014/main" id="{97793C36-5D48-B449-AA2C-3DEC149C15AC}"/>
                </a:ext>
              </a:extLst>
            </p:cNvPr>
            <p:cNvSpPr/>
            <p:nvPr/>
          </p:nvSpPr>
          <p:spPr>
            <a:xfrm>
              <a:off x="7158939" y="1487672"/>
              <a:ext cx="538692" cy="11949"/>
            </a:xfrm>
            <a:custGeom>
              <a:avLst/>
              <a:gdLst/>
              <a:ahLst/>
              <a:cxnLst/>
              <a:rect l="l" t="t" r="r" b="b"/>
              <a:pathLst>
                <a:path w="24389" h="541" extrusionOk="0">
                  <a:moveTo>
                    <a:pt x="268" y="1"/>
                  </a:moveTo>
                  <a:cubicBezTo>
                    <a:pt x="120" y="1"/>
                    <a:pt x="0" y="121"/>
                    <a:pt x="0" y="273"/>
                  </a:cubicBezTo>
                  <a:cubicBezTo>
                    <a:pt x="0" y="421"/>
                    <a:pt x="120" y="541"/>
                    <a:pt x="268" y="541"/>
                  </a:cubicBezTo>
                  <a:lnTo>
                    <a:pt x="24117" y="541"/>
                  </a:lnTo>
                  <a:cubicBezTo>
                    <a:pt x="24268" y="541"/>
                    <a:pt x="24388" y="421"/>
                    <a:pt x="24388" y="273"/>
                  </a:cubicBezTo>
                  <a:cubicBezTo>
                    <a:pt x="24388" y="121"/>
                    <a:pt x="24268"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5;p28">
              <a:extLst>
                <a:ext uri="{FF2B5EF4-FFF2-40B4-BE49-F238E27FC236}">
                  <a16:creationId xmlns:a16="http://schemas.microsoft.com/office/drawing/2014/main" id="{5CE4386E-1C6C-FC4F-A3D5-666D4F8DB724}"/>
                </a:ext>
              </a:extLst>
            </p:cNvPr>
            <p:cNvSpPr/>
            <p:nvPr/>
          </p:nvSpPr>
          <p:spPr>
            <a:xfrm>
              <a:off x="7158939" y="1555701"/>
              <a:ext cx="538692" cy="11927"/>
            </a:xfrm>
            <a:custGeom>
              <a:avLst/>
              <a:gdLst/>
              <a:ahLst/>
              <a:cxnLst/>
              <a:rect l="l" t="t" r="r" b="b"/>
              <a:pathLst>
                <a:path w="24389" h="540" extrusionOk="0">
                  <a:moveTo>
                    <a:pt x="268" y="1"/>
                  </a:moveTo>
                  <a:cubicBezTo>
                    <a:pt x="120" y="1"/>
                    <a:pt x="0" y="121"/>
                    <a:pt x="0" y="272"/>
                  </a:cubicBezTo>
                  <a:cubicBezTo>
                    <a:pt x="0" y="420"/>
                    <a:pt x="120" y="540"/>
                    <a:pt x="268" y="540"/>
                  </a:cubicBezTo>
                  <a:lnTo>
                    <a:pt x="24117" y="540"/>
                  </a:lnTo>
                  <a:cubicBezTo>
                    <a:pt x="24268" y="540"/>
                    <a:pt x="24388" y="420"/>
                    <a:pt x="24388" y="272"/>
                  </a:cubicBezTo>
                  <a:cubicBezTo>
                    <a:pt x="24388" y="121"/>
                    <a:pt x="24268"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6;p28">
              <a:extLst>
                <a:ext uri="{FF2B5EF4-FFF2-40B4-BE49-F238E27FC236}">
                  <a16:creationId xmlns:a16="http://schemas.microsoft.com/office/drawing/2014/main" id="{4A4C463C-D5F7-CA44-9358-2FDE225D9CD2}"/>
                </a:ext>
              </a:extLst>
            </p:cNvPr>
            <p:cNvSpPr/>
            <p:nvPr/>
          </p:nvSpPr>
          <p:spPr>
            <a:xfrm>
              <a:off x="7778339" y="1011465"/>
              <a:ext cx="538692" cy="12016"/>
            </a:xfrm>
            <a:custGeom>
              <a:avLst/>
              <a:gdLst/>
              <a:ahLst/>
              <a:cxnLst/>
              <a:rect l="l" t="t" r="r" b="b"/>
              <a:pathLst>
                <a:path w="24389" h="544" extrusionOk="0">
                  <a:moveTo>
                    <a:pt x="272" y="1"/>
                  </a:moveTo>
                  <a:cubicBezTo>
                    <a:pt x="120" y="1"/>
                    <a:pt x="0" y="124"/>
                    <a:pt x="0" y="272"/>
                  </a:cubicBezTo>
                  <a:cubicBezTo>
                    <a:pt x="0" y="419"/>
                    <a:pt x="120" y="543"/>
                    <a:pt x="272" y="543"/>
                  </a:cubicBezTo>
                  <a:lnTo>
                    <a:pt x="24117" y="543"/>
                  </a:lnTo>
                  <a:cubicBezTo>
                    <a:pt x="24269" y="543"/>
                    <a:pt x="24389" y="419"/>
                    <a:pt x="24389" y="272"/>
                  </a:cubicBezTo>
                  <a:cubicBezTo>
                    <a:pt x="24389" y="124"/>
                    <a:pt x="24269"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p28">
              <a:extLst>
                <a:ext uri="{FF2B5EF4-FFF2-40B4-BE49-F238E27FC236}">
                  <a16:creationId xmlns:a16="http://schemas.microsoft.com/office/drawing/2014/main" id="{15DECAAA-2DD3-9048-9666-ADC2FD3BA505}"/>
                </a:ext>
              </a:extLst>
            </p:cNvPr>
            <p:cNvSpPr/>
            <p:nvPr/>
          </p:nvSpPr>
          <p:spPr>
            <a:xfrm>
              <a:off x="7778339" y="1079473"/>
              <a:ext cx="538692" cy="12038"/>
            </a:xfrm>
            <a:custGeom>
              <a:avLst/>
              <a:gdLst/>
              <a:ahLst/>
              <a:cxnLst/>
              <a:rect l="l" t="t" r="r" b="b"/>
              <a:pathLst>
                <a:path w="24389" h="545" extrusionOk="0">
                  <a:moveTo>
                    <a:pt x="272" y="1"/>
                  </a:moveTo>
                  <a:cubicBezTo>
                    <a:pt x="120" y="1"/>
                    <a:pt x="0" y="124"/>
                    <a:pt x="0" y="273"/>
                  </a:cubicBezTo>
                  <a:cubicBezTo>
                    <a:pt x="0" y="420"/>
                    <a:pt x="120" y="544"/>
                    <a:pt x="272" y="544"/>
                  </a:cubicBezTo>
                  <a:lnTo>
                    <a:pt x="24117" y="544"/>
                  </a:lnTo>
                  <a:cubicBezTo>
                    <a:pt x="24269" y="544"/>
                    <a:pt x="24389" y="420"/>
                    <a:pt x="24389" y="273"/>
                  </a:cubicBezTo>
                  <a:cubicBezTo>
                    <a:pt x="24389" y="124"/>
                    <a:pt x="24269"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8;p28">
              <a:extLst>
                <a:ext uri="{FF2B5EF4-FFF2-40B4-BE49-F238E27FC236}">
                  <a16:creationId xmlns:a16="http://schemas.microsoft.com/office/drawing/2014/main" id="{398BB953-4EDA-3E42-AFF9-4C8142BDB5E7}"/>
                </a:ext>
              </a:extLst>
            </p:cNvPr>
            <p:cNvSpPr/>
            <p:nvPr/>
          </p:nvSpPr>
          <p:spPr>
            <a:xfrm>
              <a:off x="7778339" y="1147502"/>
              <a:ext cx="538692" cy="12016"/>
            </a:xfrm>
            <a:custGeom>
              <a:avLst/>
              <a:gdLst/>
              <a:ahLst/>
              <a:cxnLst/>
              <a:rect l="l" t="t" r="r" b="b"/>
              <a:pathLst>
                <a:path w="24389" h="544" extrusionOk="0">
                  <a:moveTo>
                    <a:pt x="272" y="1"/>
                  </a:moveTo>
                  <a:cubicBezTo>
                    <a:pt x="120" y="1"/>
                    <a:pt x="0" y="124"/>
                    <a:pt x="0" y="272"/>
                  </a:cubicBezTo>
                  <a:cubicBezTo>
                    <a:pt x="0" y="423"/>
                    <a:pt x="120" y="543"/>
                    <a:pt x="272" y="543"/>
                  </a:cubicBezTo>
                  <a:lnTo>
                    <a:pt x="24117" y="543"/>
                  </a:lnTo>
                  <a:cubicBezTo>
                    <a:pt x="24269" y="543"/>
                    <a:pt x="24389" y="423"/>
                    <a:pt x="24389" y="272"/>
                  </a:cubicBezTo>
                  <a:cubicBezTo>
                    <a:pt x="24389" y="124"/>
                    <a:pt x="24269"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9;p28">
              <a:extLst>
                <a:ext uri="{FF2B5EF4-FFF2-40B4-BE49-F238E27FC236}">
                  <a16:creationId xmlns:a16="http://schemas.microsoft.com/office/drawing/2014/main" id="{098E0B1F-30C3-3849-9911-85EF31942A01}"/>
                </a:ext>
              </a:extLst>
            </p:cNvPr>
            <p:cNvSpPr/>
            <p:nvPr/>
          </p:nvSpPr>
          <p:spPr>
            <a:xfrm>
              <a:off x="7778339" y="1215510"/>
              <a:ext cx="538692" cy="12038"/>
            </a:xfrm>
            <a:custGeom>
              <a:avLst/>
              <a:gdLst/>
              <a:ahLst/>
              <a:cxnLst/>
              <a:rect l="l" t="t" r="r" b="b"/>
              <a:pathLst>
                <a:path w="24389" h="545" extrusionOk="0">
                  <a:moveTo>
                    <a:pt x="272" y="1"/>
                  </a:moveTo>
                  <a:cubicBezTo>
                    <a:pt x="120" y="1"/>
                    <a:pt x="0" y="124"/>
                    <a:pt x="0" y="273"/>
                  </a:cubicBezTo>
                  <a:cubicBezTo>
                    <a:pt x="0" y="424"/>
                    <a:pt x="120" y="544"/>
                    <a:pt x="272" y="544"/>
                  </a:cubicBezTo>
                  <a:lnTo>
                    <a:pt x="24117" y="544"/>
                  </a:lnTo>
                  <a:cubicBezTo>
                    <a:pt x="24269" y="544"/>
                    <a:pt x="24389" y="424"/>
                    <a:pt x="24389" y="273"/>
                  </a:cubicBezTo>
                  <a:cubicBezTo>
                    <a:pt x="24389" y="124"/>
                    <a:pt x="24269"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p28">
              <a:extLst>
                <a:ext uri="{FF2B5EF4-FFF2-40B4-BE49-F238E27FC236}">
                  <a16:creationId xmlns:a16="http://schemas.microsoft.com/office/drawing/2014/main" id="{24E65132-092E-9B4F-979A-91B64F611734}"/>
                </a:ext>
              </a:extLst>
            </p:cNvPr>
            <p:cNvSpPr/>
            <p:nvPr/>
          </p:nvSpPr>
          <p:spPr>
            <a:xfrm>
              <a:off x="7778339" y="1283628"/>
              <a:ext cx="538692" cy="11927"/>
            </a:xfrm>
            <a:custGeom>
              <a:avLst/>
              <a:gdLst/>
              <a:ahLst/>
              <a:cxnLst/>
              <a:rect l="l" t="t" r="r" b="b"/>
              <a:pathLst>
                <a:path w="24389" h="540" extrusionOk="0">
                  <a:moveTo>
                    <a:pt x="272" y="1"/>
                  </a:moveTo>
                  <a:cubicBezTo>
                    <a:pt x="120" y="1"/>
                    <a:pt x="0" y="120"/>
                    <a:pt x="0" y="268"/>
                  </a:cubicBezTo>
                  <a:cubicBezTo>
                    <a:pt x="0" y="420"/>
                    <a:pt x="120" y="539"/>
                    <a:pt x="272" y="539"/>
                  </a:cubicBezTo>
                  <a:lnTo>
                    <a:pt x="24117" y="539"/>
                  </a:lnTo>
                  <a:cubicBezTo>
                    <a:pt x="24269" y="539"/>
                    <a:pt x="24389" y="420"/>
                    <a:pt x="24389" y="268"/>
                  </a:cubicBezTo>
                  <a:cubicBezTo>
                    <a:pt x="24389" y="120"/>
                    <a:pt x="24269"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1;p28">
              <a:extLst>
                <a:ext uri="{FF2B5EF4-FFF2-40B4-BE49-F238E27FC236}">
                  <a16:creationId xmlns:a16="http://schemas.microsoft.com/office/drawing/2014/main" id="{CC36B59C-5807-D04D-9788-7819CBE09D01}"/>
                </a:ext>
              </a:extLst>
            </p:cNvPr>
            <p:cNvSpPr/>
            <p:nvPr/>
          </p:nvSpPr>
          <p:spPr>
            <a:xfrm>
              <a:off x="7778339" y="1351635"/>
              <a:ext cx="538692" cy="11949"/>
            </a:xfrm>
            <a:custGeom>
              <a:avLst/>
              <a:gdLst/>
              <a:ahLst/>
              <a:cxnLst/>
              <a:rect l="l" t="t" r="r" b="b"/>
              <a:pathLst>
                <a:path w="24389" h="541" extrusionOk="0">
                  <a:moveTo>
                    <a:pt x="272" y="1"/>
                  </a:moveTo>
                  <a:cubicBezTo>
                    <a:pt x="120" y="1"/>
                    <a:pt x="0" y="121"/>
                    <a:pt x="0" y="269"/>
                  </a:cubicBezTo>
                  <a:cubicBezTo>
                    <a:pt x="0" y="421"/>
                    <a:pt x="120" y="540"/>
                    <a:pt x="272" y="540"/>
                  </a:cubicBezTo>
                  <a:lnTo>
                    <a:pt x="24117" y="540"/>
                  </a:lnTo>
                  <a:cubicBezTo>
                    <a:pt x="24269" y="540"/>
                    <a:pt x="24389" y="421"/>
                    <a:pt x="24389" y="269"/>
                  </a:cubicBezTo>
                  <a:cubicBezTo>
                    <a:pt x="24389" y="121"/>
                    <a:pt x="24269"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2;p28">
              <a:extLst>
                <a:ext uri="{FF2B5EF4-FFF2-40B4-BE49-F238E27FC236}">
                  <a16:creationId xmlns:a16="http://schemas.microsoft.com/office/drawing/2014/main" id="{759EB9DB-7953-DD48-BAA0-6D5BB783F0A9}"/>
                </a:ext>
              </a:extLst>
            </p:cNvPr>
            <p:cNvSpPr/>
            <p:nvPr/>
          </p:nvSpPr>
          <p:spPr>
            <a:xfrm>
              <a:off x="7778339" y="1419664"/>
              <a:ext cx="538692" cy="11927"/>
            </a:xfrm>
            <a:custGeom>
              <a:avLst/>
              <a:gdLst/>
              <a:ahLst/>
              <a:cxnLst/>
              <a:rect l="l" t="t" r="r" b="b"/>
              <a:pathLst>
                <a:path w="24389" h="540" extrusionOk="0">
                  <a:moveTo>
                    <a:pt x="272" y="1"/>
                  </a:moveTo>
                  <a:cubicBezTo>
                    <a:pt x="120" y="1"/>
                    <a:pt x="0" y="121"/>
                    <a:pt x="0" y="272"/>
                  </a:cubicBezTo>
                  <a:cubicBezTo>
                    <a:pt x="0" y="420"/>
                    <a:pt x="120" y="539"/>
                    <a:pt x="272" y="539"/>
                  </a:cubicBezTo>
                  <a:lnTo>
                    <a:pt x="24117" y="539"/>
                  </a:lnTo>
                  <a:cubicBezTo>
                    <a:pt x="24269" y="539"/>
                    <a:pt x="24389" y="420"/>
                    <a:pt x="24389" y="272"/>
                  </a:cubicBezTo>
                  <a:cubicBezTo>
                    <a:pt x="24389" y="121"/>
                    <a:pt x="24269"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3;p28">
              <a:extLst>
                <a:ext uri="{FF2B5EF4-FFF2-40B4-BE49-F238E27FC236}">
                  <a16:creationId xmlns:a16="http://schemas.microsoft.com/office/drawing/2014/main" id="{8B5CF028-0D23-C443-8D31-0482E04F60DC}"/>
                </a:ext>
              </a:extLst>
            </p:cNvPr>
            <p:cNvSpPr/>
            <p:nvPr/>
          </p:nvSpPr>
          <p:spPr>
            <a:xfrm>
              <a:off x="7778339" y="1487672"/>
              <a:ext cx="538692" cy="11949"/>
            </a:xfrm>
            <a:custGeom>
              <a:avLst/>
              <a:gdLst/>
              <a:ahLst/>
              <a:cxnLst/>
              <a:rect l="l" t="t" r="r" b="b"/>
              <a:pathLst>
                <a:path w="24389" h="541" extrusionOk="0">
                  <a:moveTo>
                    <a:pt x="272" y="1"/>
                  </a:moveTo>
                  <a:cubicBezTo>
                    <a:pt x="120" y="1"/>
                    <a:pt x="0" y="121"/>
                    <a:pt x="0" y="273"/>
                  </a:cubicBezTo>
                  <a:cubicBezTo>
                    <a:pt x="0" y="421"/>
                    <a:pt x="120" y="541"/>
                    <a:pt x="272" y="541"/>
                  </a:cubicBezTo>
                  <a:lnTo>
                    <a:pt x="24117" y="541"/>
                  </a:lnTo>
                  <a:cubicBezTo>
                    <a:pt x="24269" y="541"/>
                    <a:pt x="24389" y="421"/>
                    <a:pt x="24389" y="273"/>
                  </a:cubicBezTo>
                  <a:cubicBezTo>
                    <a:pt x="24389" y="121"/>
                    <a:pt x="24269"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4;p28">
              <a:extLst>
                <a:ext uri="{FF2B5EF4-FFF2-40B4-BE49-F238E27FC236}">
                  <a16:creationId xmlns:a16="http://schemas.microsoft.com/office/drawing/2014/main" id="{402A8E72-239A-2B47-935B-BF0B82EDEFFC}"/>
                </a:ext>
              </a:extLst>
            </p:cNvPr>
            <p:cNvSpPr/>
            <p:nvPr/>
          </p:nvSpPr>
          <p:spPr>
            <a:xfrm>
              <a:off x="7778339" y="1555701"/>
              <a:ext cx="538692" cy="11927"/>
            </a:xfrm>
            <a:custGeom>
              <a:avLst/>
              <a:gdLst/>
              <a:ahLst/>
              <a:cxnLst/>
              <a:rect l="l" t="t" r="r" b="b"/>
              <a:pathLst>
                <a:path w="24389" h="540" extrusionOk="0">
                  <a:moveTo>
                    <a:pt x="272" y="1"/>
                  </a:moveTo>
                  <a:cubicBezTo>
                    <a:pt x="120" y="1"/>
                    <a:pt x="0" y="121"/>
                    <a:pt x="0" y="272"/>
                  </a:cubicBezTo>
                  <a:cubicBezTo>
                    <a:pt x="0" y="420"/>
                    <a:pt x="120" y="540"/>
                    <a:pt x="272" y="540"/>
                  </a:cubicBezTo>
                  <a:lnTo>
                    <a:pt x="24117" y="540"/>
                  </a:lnTo>
                  <a:cubicBezTo>
                    <a:pt x="24269" y="540"/>
                    <a:pt x="24389" y="420"/>
                    <a:pt x="24389" y="272"/>
                  </a:cubicBezTo>
                  <a:cubicBezTo>
                    <a:pt x="24389" y="121"/>
                    <a:pt x="24269" y="1"/>
                    <a:pt x="24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5;p28">
              <a:extLst>
                <a:ext uri="{FF2B5EF4-FFF2-40B4-BE49-F238E27FC236}">
                  <a16:creationId xmlns:a16="http://schemas.microsoft.com/office/drawing/2014/main" id="{AF899AEA-25A6-1640-9D70-6E82E500A2C8}"/>
                </a:ext>
              </a:extLst>
            </p:cNvPr>
            <p:cNvSpPr/>
            <p:nvPr/>
          </p:nvSpPr>
          <p:spPr>
            <a:xfrm>
              <a:off x="7153108" y="522006"/>
              <a:ext cx="432650" cy="304476"/>
            </a:xfrm>
            <a:custGeom>
              <a:avLst/>
              <a:gdLst/>
              <a:ahLst/>
              <a:cxnLst/>
              <a:rect l="l" t="t" r="r" b="b"/>
              <a:pathLst>
                <a:path w="19588" h="13785" extrusionOk="0">
                  <a:moveTo>
                    <a:pt x="0" y="0"/>
                  </a:moveTo>
                  <a:lnTo>
                    <a:pt x="0" y="328"/>
                  </a:lnTo>
                  <a:lnTo>
                    <a:pt x="1462" y="328"/>
                  </a:lnTo>
                  <a:lnTo>
                    <a:pt x="5616" y="13784"/>
                  </a:lnTo>
                  <a:lnTo>
                    <a:pt x="5680" y="13784"/>
                  </a:lnTo>
                  <a:cubicBezTo>
                    <a:pt x="6442" y="13784"/>
                    <a:pt x="6647" y="13249"/>
                    <a:pt x="6894" y="12530"/>
                  </a:cubicBezTo>
                  <a:lnTo>
                    <a:pt x="9567" y="4526"/>
                  </a:lnTo>
                  <a:lnTo>
                    <a:pt x="12426" y="13784"/>
                  </a:lnTo>
                  <a:lnTo>
                    <a:pt x="12490" y="13784"/>
                  </a:lnTo>
                  <a:cubicBezTo>
                    <a:pt x="13249" y="13784"/>
                    <a:pt x="13457" y="13249"/>
                    <a:pt x="13704" y="12530"/>
                  </a:cubicBezTo>
                  <a:lnTo>
                    <a:pt x="16935" y="2836"/>
                  </a:lnTo>
                  <a:cubicBezTo>
                    <a:pt x="17447" y="1335"/>
                    <a:pt x="18002" y="328"/>
                    <a:pt x="19588" y="328"/>
                  </a:cubicBezTo>
                  <a:lnTo>
                    <a:pt x="19588" y="0"/>
                  </a:lnTo>
                  <a:lnTo>
                    <a:pt x="13497" y="0"/>
                  </a:lnTo>
                  <a:lnTo>
                    <a:pt x="13497" y="328"/>
                  </a:lnTo>
                  <a:lnTo>
                    <a:pt x="13848" y="328"/>
                  </a:lnTo>
                  <a:cubicBezTo>
                    <a:pt x="15246" y="328"/>
                    <a:pt x="16668" y="411"/>
                    <a:pt x="16668" y="1810"/>
                  </a:cubicBezTo>
                  <a:cubicBezTo>
                    <a:pt x="16668" y="2137"/>
                    <a:pt x="16604" y="2592"/>
                    <a:pt x="16480" y="2940"/>
                  </a:cubicBezTo>
                  <a:lnTo>
                    <a:pt x="13848" y="10945"/>
                  </a:lnTo>
                  <a:lnTo>
                    <a:pt x="13724" y="10945"/>
                  </a:lnTo>
                  <a:lnTo>
                    <a:pt x="10636" y="328"/>
                  </a:lnTo>
                  <a:lnTo>
                    <a:pt x="12159" y="328"/>
                  </a:lnTo>
                  <a:lnTo>
                    <a:pt x="12159" y="0"/>
                  </a:lnTo>
                  <a:lnTo>
                    <a:pt x="6810" y="0"/>
                  </a:lnTo>
                  <a:lnTo>
                    <a:pt x="6810" y="328"/>
                  </a:lnTo>
                  <a:lnTo>
                    <a:pt x="8272" y="328"/>
                  </a:lnTo>
                  <a:lnTo>
                    <a:pt x="9362" y="3866"/>
                  </a:lnTo>
                  <a:lnTo>
                    <a:pt x="7038" y="10945"/>
                  </a:lnTo>
                  <a:lnTo>
                    <a:pt x="6914" y="10945"/>
                  </a:lnTo>
                  <a:lnTo>
                    <a:pt x="3826" y="328"/>
                  </a:lnTo>
                  <a:lnTo>
                    <a:pt x="5352" y="328"/>
                  </a:lnTo>
                  <a:lnTo>
                    <a:pt x="53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6;p28">
              <a:extLst>
                <a:ext uri="{FF2B5EF4-FFF2-40B4-BE49-F238E27FC236}">
                  <a16:creationId xmlns:a16="http://schemas.microsoft.com/office/drawing/2014/main" id="{973F2897-7D95-2441-883D-3C7F58E45D48}"/>
                </a:ext>
              </a:extLst>
            </p:cNvPr>
            <p:cNvSpPr/>
            <p:nvPr/>
          </p:nvSpPr>
          <p:spPr>
            <a:xfrm>
              <a:off x="7772685" y="454154"/>
              <a:ext cx="542138" cy="490033"/>
            </a:xfrm>
            <a:custGeom>
              <a:avLst/>
              <a:gdLst/>
              <a:ahLst/>
              <a:cxnLst/>
              <a:rect l="l" t="t" r="r" b="b"/>
              <a:pathLst>
                <a:path w="24545" h="22186" extrusionOk="0">
                  <a:moveTo>
                    <a:pt x="0" y="1"/>
                  </a:moveTo>
                  <a:lnTo>
                    <a:pt x="0" y="22185"/>
                  </a:lnTo>
                  <a:lnTo>
                    <a:pt x="24545" y="22185"/>
                  </a:lnTo>
                  <a:lnTo>
                    <a:pt x="24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7;p28">
              <a:extLst>
                <a:ext uri="{FF2B5EF4-FFF2-40B4-BE49-F238E27FC236}">
                  <a16:creationId xmlns:a16="http://schemas.microsoft.com/office/drawing/2014/main" id="{5C9D5890-608F-9041-AC53-DE29AAEC5AC7}"/>
                </a:ext>
              </a:extLst>
            </p:cNvPr>
            <p:cNvSpPr/>
            <p:nvPr/>
          </p:nvSpPr>
          <p:spPr>
            <a:xfrm>
              <a:off x="7760780" y="442248"/>
              <a:ext cx="565970" cy="513822"/>
            </a:xfrm>
            <a:custGeom>
              <a:avLst/>
              <a:gdLst/>
              <a:ahLst/>
              <a:cxnLst/>
              <a:rect l="l" t="t" r="r" b="b"/>
              <a:pathLst>
                <a:path w="25624" h="23263" extrusionOk="0">
                  <a:moveTo>
                    <a:pt x="24541" y="1083"/>
                  </a:moveTo>
                  <a:lnTo>
                    <a:pt x="24541" y="22181"/>
                  </a:lnTo>
                  <a:lnTo>
                    <a:pt x="1083" y="22181"/>
                  </a:lnTo>
                  <a:lnTo>
                    <a:pt x="1083" y="1083"/>
                  </a:lnTo>
                  <a:close/>
                  <a:moveTo>
                    <a:pt x="539" y="0"/>
                  </a:moveTo>
                  <a:cubicBezTo>
                    <a:pt x="240" y="0"/>
                    <a:pt x="1" y="245"/>
                    <a:pt x="1" y="540"/>
                  </a:cubicBezTo>
                  <a:lnTo>
                    <a:pt x="1" y="22724"/>
                  </a:lnTo>
                  <a:cubicBezTo>
                    <a:pt x="1" y="23023"/>
                    <a:pt x="240" y="23263"/>
                    <a:pt x="539" y="23263"/>
                  </a:cubicBezTo>
                  <a:lnTo>
                    <a:pt x="25084" y="23263"/>
                  </a:lnTo>
                  <a:cubicBezTo>
                    <a:pt x="25384" y="23263"/>
                    <a:pt x="25624" y="23023"/>
                    <a:pt x="25624" y="22724"/>
                  </a:cubicBezTo>
                  <a:lnTo>
                    <a:pt x="25624" y="540"/>
                  </a:lnTo>
                  <a:cubicBezTo>
                    <a:pt x="25624" y="245"/>
                    <a:pt x="25384" y="0"/>
                    <a:pt x="250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8;p28">
              <a:extLst>
                <a:ext uri="{FF2B5EF4-FFF2-40B4-BE49-F238E27FC236}">
                  <a16:creationId xmlns:a16="http://schemas.microsoft.com/office/drawing/2014/main" id="{721996E7-2C90-D541-9F87-BCCA2FA6371A}"/>
                </a:ext>
              </a:extLst>
            </p:cNvPr>
            <p:cNvSpPr/>
            <p:nvPr/>
          </p:nvSpPr>
          <p:spPr>
            <a:xfrm>
              <a:off x="7772685" y="658927"/>
              <a:ext cx="542138" cy="285260"/>
            </a:xfrm>
            <a:custGeom>
              <a:avLst/>
              <a:gdLst/>
              <a:ahLst/>
              <a:cxnLst/>
              <a:rect l="l" t="t" r="r" b="b"/>
              <a:pathLst>
                <a:path w="24545" h="12915" extrusionOk="0">
                  <a:moveTo>
                    <a:pt x="24545" y="1"/>
                  </a:moveTo>
                  <a:cubicBezTo>
                    <a:pt x="23882" y="36"/>
                    <a:pt x="23075" y="132"/>
                    <a:pt x="22097" y="348"/>
                  </a:cubicBezTo>
                  <a:cubicBezTo>
                    <a:pt x="18366" y="1159"/>
                    <a:pt x="17396" y="6507"/>
                    <a:pt x="13181" y="6507"/>
                  </a:cubicBezTo>
                  <a:cubicBezTo>
                    <a:pt x="9447" y="6507"/>
                    <a:pt x="9127" y="1483"/>
                    <a:pt x="3779" y="831"/>
                  </a:cubicBezTo>
                  <a:cubicBezTo>
                    <a:pt x="3456" y="792"/>
                    <a:pt x="3149" y="773"/>
                    <a:pt x="2857" y="773"/>
                  </a:cubicBezTo>
                  <a:cubicBezTo>
                    <a:pt x="1684" y="773"/>
                    <a:pt x="749" y="1068"/>
                    <a:pt x="0" y="1507"/>
                  </a:cubicBezTo>
                  <a:lnTo>
                    <a:pt x="0" y="12914"/>
                  </a:lnTo>
                  <a:lnTo>
                    <a:pt x="24545" y="12914"/>
                  </a:lnTo>
                  <a:lnTo>
                    <a:pt x="245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9;p28">
              <a:extLst>
                <a:ext uri="{FF2B5EF4-FFF2-40B4-BE49-F238E27FC236}">
                  <a16:creationId xmlns:a16="http://schemas.microsoft.com/office/drawing/2014/main" id="{1D08F781-0695-5640-A029-A2D306696C82}"/>
                </a:ext>
              </a:extLst>
            </p:cNvPr>
            <p:cNvSpPr/>
            <p:nvPr/>
          </p:nvSpPr>
          <p:spPr>
            <a:xfrm>
              <a:off x="7766787" y="653007"/>
              <a:ext cx="554065" cy="297077"/>
            </a:xfrm>
            <a:custGeom>
              <a:avLst/>
              <a:gdLst/>
              <a:ahLst/>
              <a:cxnLst/>
              <a:rect l="l" t="t" r="r" b="b"/>
              <a:pathLst>
                <a:path w="25085" h="13450" extrusionOk="0">
                  <a:moveTo>
                    <a:pt x="24541" y="556"/>
                  </a:moveTo>
                  <a:lnTo>
                    <a:pt x="24541" y="12910"/>
                  </a:lnTo>
                  <a:lnTo>
                    <a:pt x="539" y="12910"/>
                  </a:lnTo>
                  <a:lnTo>
                    <a:pt x="539" y="1930"/>
                  </a:lnTo>
                  <a:cubicBezTo>
                    <a:pt x="1294" y="1522"/>
                    <a:pt x="2157" y="1314"/>
                    <a:pt x="3116" y="1314"/>
                  </a:cubicBezTo>
                  <a:cubicBezTo>
                    <a:pt x="3406" y="1314"/>
                    <a:pt x="3704" y="1333"/>
                    <a:pt x="4010" y="1371"/>
                  </a:cubicBezTo>
                  <a:cubicBezTo>
                    <a:pt x="6751" y="1703"/>
                    <a:pt x="8144" y="3244"/>
                    <a:pt x="9371" y="4606"/>
                  </a:cubicBezTo>
                  <a:cubicBezTo>
                    <a:pt x="10505" y="5860"/>
                    <a:pt x="11575" y="7047"/>
                    <a:pt x="13448" y="7047"/>
                  </a:cubicBezTo>
                  <a:cubicBezTo>
                    <a:pt x="15849" y="7047"/>
                    <a:pt x="17247" y="5405"/>
                    <a:pt x="18593" y="3819"/>
                  </a:cubicBezTo>
                  <a:cubicBezTo>
                    <a:pt x="19727" y="2489"/>
                    <a:pt x="20798" y="1231"/>
                    <a:pt x="22419" y="879"/>
                  </a:cubicBezTo>
                  <a:cubicBezTo>
                    <a:pt x="23178" y="715"/>
                    <a:pt x="23890" y="608"/>
                    <a:pt x="24541" y="556"/>
                  </a:cubicBezTo>
                  <a:close/>
                  <a:moveTo>
                    <a:pt x="24816" y="0"/>
                  </a:moveTo>
                  <a:cubicBezTo>
                    <a:pt x="24810" y="0"/>
                    <a:pt x="24803" y="1"/>
                    <a:pt x="24797" y="1"/>
                  </a:cubicBezTo>
                  <a:cubicBezTo>
                    <a:pt x="24041" y="37"/>
                    <a:pt x="23202" y="156"/>
                    <a:pt x="22304" y="348"/>
                  </a:cubicBezTo>
                  <a:cubicBezTo>
                    <a:pt x="20502" y="744"/>
                    <a:pt x="19324" y="2129"/>
                    <a:pt x="18182" y="3467"/>
                  </a:cubicBezTo>
                  <a:cubicBezTo>
                    <a:pt x="16855" y="5029"/>
                    <a:pt x="15601" y="6503"/>
                    <a:pt x="13448" y="6503"/>
                  </a:cubicBezTo>
                  <a:cubicBezTo>
                    <a:pt x="11815" y="6503"/>
                    <a:pt x="10868" y="5457"/>
                    <a:pt x="9774" y="4243"/>
                  </a:cubicBezTo>
                  <a:cubicBezTo>
                    <a:pt x="8480" y="2813"/>
                    <a:pt x="7014" y="1187"/>
                    <a:pt x="4078" y="831"/>
                  </a:cubicBezTo>
                  <a:cubicBezTo>
                    <a:pt x="3753" y="793"/>
                    <a:pt x="3436" y="773"/>
                    <a:pt x="3128" y="773"/>
                  </a:cubicBezTo>
                  <a:cubicBezTo>
                    <a:pt x="2009" y="773"/>
                    <a:pt x="1005" y="1028"/>
                    <a:pt x="131" y="1539"/>
                  </a:cubicBezTo>
                  <a:cubicBezTo>
                    <a:pt x="48" y="1587"/>
                    <a:pt x="0" y="1679"/>
                    <a:pt x="0" y="1775"/>
                  </a:cubicBezTo>
                  <a:lnTo>
                    <a:pt x="0" y="13182"/>
                  </a:lnTo>
                  <a:cubicBezTo>
                    <a:pt x="0" y="13330"/>
                    <a:pt x="120" y="13450"/>
                    <a:pt x="267" y="13450"/>
                  </a:cubicBezTo>
                  <a:lnTo>
                    <a:pt x="24812" y="13450"/>
                  </a:lnTo>
                  <a:cubicBezTo>
                    <a:pt x="24960" y="13450"/>
                    <a:pt x="25084" y="13330"/>
                    <a:pt x="25084" y="13182"/>
                  </a:cubicBezTo>
                  <a:lnTo>
                    <a:pt x="25084" y="269"/>
                  </a:lnTo>
                  <a:cubicBezTo>
                    <a:pt x="25084" y="197"/>
                    <a:pt x="25052" y="125"/>
                    <a:pt x="25000" y="73"/>
                  </a:cubicBezTo>
                  <a:cubicBezTo>
                    <a:pt x="24949" y="25"/>
                    <a:pt x="24887" y="0"/>
                    <a:pt x="248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0;p28">
              <a:extLst>
                <a:ext uri="{FF2B5EF4-FFF2-40B4-BE49-F238E27FC236}">
                  <a16:creationId xmlns:a16="http://schemas.microsoft.com/office/drawing/2014/main" id="{E0DDDD74-0B93-9C4E-8AFB-4E6CB2FC347F}"/>
                </a:ext>
              </a:extLst>
            </p:cNvPr>
            <p:cNvSpPr/>
            <p:nvPr/>
          </p:nvSpPr>
          <p:spPr>
            <a:xfrm>
              <a:off x="7831084" y="505419"/>
              <a:ext cx="121680" cy="121768"/>
            </a:xfrm>
            <a:custGeom>
              <a:avLst/>
              <a:gdLst/>
              <a:ahLst/>
              <a:cxnLst/>
              <a:rect l="l" t="t" r="r" b="b"/>
              <a:pathLst>
                <a:path w="5509" h="5513" extrusionOk="0">
                  <a:moveTo>
                    <a:pt x="2753" y="1"/>
                  </a:moveTo>
                  <a:cubicBezTo>
                    <a:pt x="1231" y="1"/>
                    <a:pt x="0" y="1234"/>
                    <a:pt x="0" y="2757"/>
                  </a:cubicBezTo>
                  <a:cubicBezTo>
                    <a:pt x="0" y="4278"/>
                    <a:pt x="1231" y="5513"/>
                    <a:pt x="2753" y="5513"/>
                  </a:cubicBezTo>
                  <a:cubicBezTo>
                    <a:pt x="4275" y="5513"/>
                    <a:pt x="5509" y="4278"/>
                    <a:pt x="5509" y="2757"/>
                  </a:cubicBezTo>
                  <a:cubicBezTo>
                    <a:pt x="5509" y="1234"/>
                    <a:pt x="4275" y="1"/>
                    <a:pt x="27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1;p28">
              <a:extLst>
                <a:ext uri="{FF2B5EF4-FFF2-40B4-BE49-F238E27FC236}">
                  <a16:creationId xmlns:a16="http://schemas.microsoft.com/office/drawing/2014/main" id="{4CBD5DAC-5A6D-B645-AD71-2111213210A0}"/>
                </a:ext>
              </a:extLst>
            </p:cNvPr>
            <p:cNvSpPr/>
            <p:nvPr/>
          </p:nvSpPr>
          <p:spPr>
            <a:xfrm>
              <a:off x="7825098" y="499521"/>
              <a:ext cx="133674" cy="133651"/>
            </a:xfrm>
            <a:custGeom>
              <a:avLst/>
              <a:gdLst/>
              <a:ahLst/>
              <a:cxnLst/>
              <a:rect l="l" t="t" r="r" b="b"/>
              <a:pathLst>
                <a:path w="6052" h="6051" extrusionOk="0">
                  <a:moveTo>
                    <a:pt x="3024" y="539"/>
                  </a:moveTo>
                  <a:cubicBezTo>
                    <a:pt x="4393" y="539"/>
                    <a:pt x="5512" y="1654"/>
                    <a:pt x="5512" y="3024"/>
                  </a:cubicBezTo>
                  <a:cubicBezTo>
                    <a:pt x="5512" y="4393"/>
                    <a:pt x="4393" y="5512"/>
                    <a:pt x="3024" y="5512"/>
                  </a:cubicBezTo>
                  <a:cubicBezTo>
                    <a:pt x="1654" y="5512"/>
                    <a:pt x="540" y="4393"/>
                    <a:pt x="540" y="3024"/>
                  </a:cubicBezTo>
                  <a:cubicBezTo>
                    <a:pt x="540" y="1654"/>
                    <a:pt x="1654" y="539"/>
                    <a:pt x="3024" y="539"/>
                  </a:cubicBezTo>
                  <a:close/>
                  <a:moveTo>
                    <a:pt x="3024" y="0"/>
                  </a:moveTo>
                  <a:cubicBezTo>
                    <a:pt x="1358" y="0"/>
                    <a:pt x="0" y="1358"/>
                    <a:pt x="0" y="3024"/>
                  </a:cubicBezTo>
                  <a:cubicBezTo>
                    <a:pt x="0" y="4693"/>
                    <a:pt x="1358" y="6051"/>
                    <a:pt x="3024" y="6051"/>
                  </a:cubicBezTo>
                  <a:cubicBezTo>
                    <a:pt x="4693" y="6051"/>
                    <a:pt x="6052" y="4693"/>
                    <a:pt x="6052" y="3024"/>
                  </a:cubicBezTo>
                  <a:cubicBezTo>
                    <a:pt x="6052" y="1358"/>
                    <a:pt x="4693" y="0"/>
                    <a:pt x="30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2;p28">
              <a:extLst>
                <a:ext uri="{FF2B5EF4-FFF2-40B4-BE49-F238E27FC236}">
                  <a16:creationId xmlns:a16="http://schemas.microsoft.com/office/drawing/2014/main" id="{D7A775EF-8272-4747-A918-11B7E3FC7A00}"/>
                </a:ext>
              </a:extLst>
            </p:cNvPr>
            <p:cNvSpPr/>
            <p:nvPr/>
          </p:nvSpPr>
          <p:spPr>
            <a:xfrm>
              <a:off x="7132898" y="297730"/>
              <a:ext cx="1206640" cy="46605"/>
            </a:xfrm>
            <a:custGeom>
              <a:avLst/>
              <a:gdLst/>
              <a:ahLst/>
              <a:cxnLst/>
              <a:rect l="l" t="t" r="r" b="b"/>
              <a:pathLst>
                <a:path w="54630" h="2110" extrusionOk="0">
                  <a:moveTo>
                    <a:pt x="0" y="0"/>
                  </a:moveTo>
                  <a:lnTo>
                    <a:pt x="0" y="2109"/>
                  </a:lnTo>
                  <a:lnTo>
                    <a:pt x="54630" y="2109"/>
                  </a:lnTo>
                  <a:lnTo>
                    <a:pt x="546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3;p28">
              <a:extLst>
                <a:ext uri="{FF2B5EF4-FFF2-40B4-BE49-F238E27FC236}">
                  <a16:creationId xmlns:a16="http://schemas.microsoft.com/office/drawing/2014/main" id="{D95E34E3-2CB7-4B41-8EA0-25984430856B}"/>
                </a:ext>
              </a:extLst>
            </p:cNvPr>
            <p:cNvSpPr/>
            <p:nvPr/>
          </p:nvSpPr>
          <p:spPr>
            <a:xfrm>
              <a:off x="7126891" y="291833"/>
              <a:ext cx="1218567" cy="58510"/>
            </a:xfrm>
            <a:custGeom>
              <a:avLst/>
              <a:gdLst/>
              <a:ahLst/>
              <a:cxnLst/>
              <a:rect l="l" t="t" r="r" b="b"/>
              <a:pathLst>
                <a:path w="55170" h="2649" extrusionOk="0">
                  <a:moveTo>
                    <a:pt x="54630" y="540"/>
                  </a:moveTo>
                  <a:lnTo>
                    <a:pt x="54630" y="2105"/>
                  </a:lnTo>
                  <a:lnTo>
                    <a:pt x="540" y="2105"/>
                  </a:lnTo>
                  <a:lnTo>
                    <a:pt x="540" y="540"/>
                  </a:lnTo>
                  <a:close/>
                  <a:moveTo>
                    <a:pt x="272" y="0"/>
                  </a:moveTo>
                  <a:cubicBezTo>
                    <a:pt x="121" y="0"/>
                    <a:pt x="1" y="120"/>
                    <a:pt x="1" y="272"/>
                  </a:cubicBezTo>
                  <a:lnTo>
                    <a:pt x="1" y="2376"/>
                  </a:lnTo>
                  <a:cubicBezTo>
                    <a:pt x="1" y="2525"/>
                    <a:pt x="121" y="2649"/>
                    <a:pt x="272" y="2649"/>
                  </a:cubicBezTo>
                  <a:lnTo>
                    <a:pt x="54898" y="2649"/>
                  </a:lnTo>
                  <a:cubicBezTo>
                    <a:pt x="55049" y="2649"/>
                    <a:pt x="55169" y="2525"/>
                    <a:pt x="55169" y="2376"/>
                  </a:cubicBezTo>
                  <a:lnTo>
                    <a:pt x="55169" y="272"/>
                  </a:lnTo>
                  <a:cubicBezTo>
                    <a:pt x="55169" y="120"/>
                    <a:pt x="55049" y="0"/>
                    <a:pt x="54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4;p28">
              <a:extLst>
                <a:ext uri="{FF2B5EF4-FFF2-40B4-BE49-F238E27FC236}">
                  <a16:creationId xmlns:a16="http://schemas.microsoft.com/office/drawing/2014/main" id="{BDA9550F-3A9B-344A-B804-D4E8553F1CE9}"/>
                </a:ext>
              </a:extLst>
            </p:cNvPr>
            <p:cNvSpPr/>
            <p:nvPr/>
          </p:nvSpPr>
          <p:spPr>
            <a:xfrm>
              <a:off x="5314810" y="424247"/>
              <a:ext cx="1014037" cy="673337"/>
            </a:xfrm>
            <a:custGeom>
              <a:avLst/>
              <a:gdLst/>
              <a:ahLst/>
              <a:cxnLst/>
              <a:rect l="l" t="t" r="r" b="b"/>
              <a:pathLst>
                <a:path w="45910" h="30485" extrusionOk="0">
                  <a:moveTo>
                    <a:pt x="3236" y="0"/>
                  </a:moveTo>
                  <a:cubicBezTo>
                    <a:pt x="1450" y="0"/>
                    <a:pt x="1" y="1451"/>
                    <a:pt x="1" y="3236"/>
                  </a:cubicBezTo>
                  <a:lnTo>
                    <a:pt x="1" y="27353"/>
                  </a:lnTo>
                  <a:cubicBezTo>
                    <a:pt x="1" y="29083"/>
                    <a:pt x="1406" y="30484"/>
                    <a:pt x="3136" y="30484"/>
                  </a:cubicBezTo>
                  <a:lnTo>
                    <a:pt x="42779" y="30484"/>
                  </a:lnTo>
                  <a:cubicBezTo>
                    <a:pt x="44508" y="30484"/>
                    <a:pt x="45910" y="29083"/>
                    <a:pt x="45910" y="27353"/>
                  </a:cubicBezTo>
                  <a:lnTo>
                    <a:pt x="45910" y="3236"/>
                  </a:lnTo>
                  <a:cubicBezTo>
                    <a:pt x="45910" y="1451"/>
                    <a:pt x="44464" y="0"/>
                    <a:pt x="42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55;p28">
              <a:extLst>
                <a:ext uri="{FF2B5EF4-FFF2-40B4-BE49-F238E27FC236}">
                  <a16:creationId xmlns:a16="http://schemas.microsoft.com/office/drawing/2014/main" id="{3DE9813F-3065-2542-A4A5-B82E95ECAC91}"/>
                </a:ext>
              </a:extLst>
            </p:cNvPr>
            <p:cNvSpPr/>
            <p:nvPr/>
          </p:nvSpPr>
          <p:spPr>
            <a:xfrm>
              <a:off x="5308913" y="418239"/>
              <a:ext cx="1025942" cy="685353"/>
            </a:xfrm>
            <a:custGeom>
              <a:avLst/>
              <a:gdLst/>
              <a:ahLst/>
              <a:cxnLst/>
              <a:rect l="l" t="t" r="r" b="b"/>
              <a:pathLst>
                <a:path w="46449" h="31029" extrusionOk="0">
                  <a:moveTo>
                    <a:pt x="42682" y="544"/>
                  </a:moveTo>
                  <a:cubicBezTo>
                    <a:pt x="44460" y="544"/>
                    <a:pt x="45909" y="1990"/>
                    <a:pt x="45909" y="3771"/>
                  </a:cubicBezTo>
                  <a:lnTo>
                    <a:pt x="45909" y="30489"/>
                  </a:lnTo>
                  <a:lnTo>
                    <a:pt x="539" y="30489"/>
                  </a:lnTo>
                  <a:lnTo>
                    <a:pt x="539" y="3771"/>
                  </a:lnTo>
                  <a:cubicBezTo>
                    <a:pt x="539" y="1990"/>
                    <a:pt x="1989" y="544"/>
                    <a:pt x="3767" y="544"/>
                  </a:cubicBezTo>
                  <a:close/>
                  <a:moveTo>
                    <a:pt x="3767" y="1"/>
                  </a:moveTo>
                  <a:cubicBezTo>
                    <a:pt x="1689" y="1"/>
                    <a:pt x="0" y="1691"/>
                    <a:pt x="0" y="3771"/>
                  </a:cubicBezTo>
                  <a:lnTo>
                    <a:pt x="0" y="30756"/>
                  </a:lnTo>
                  <a:cubicBezTo>
                    <a:pt x="0" y="30909"/>
                    <a:pt x="120" y="31029"/>
                    <a:pt x="268" y="31029"/>
                  </a:cubicBezTo>
                  <a:lnTo>
                    <a:pt x="46177" y="31029"/>
                  </a:lnTo>
                  <a:cubicBezTo>
                    <a:pt x="46329" y="31029"/>
                    <a:pt x="46449" y="30909"/>
                    <a:pt x="46449" y="30756"/>
                  </a:cubicBezTo>
                  <a:lnTo>
                    <a:pt x="46449" y="3771"/>
                  </a:lnTo>
                  <a:cubicBezTo>
                    <a:pt x="46449" y="1691"/>
                    <a:pt x="44759" y="1"/>
                    <a:pt x="426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6;p28">
              <a:extLst>
                <a:ext uri="{FF2B5EF4-FFF2-40B4-BE49-F238E27FC236}">
                  <a16:creationId xmlns:a16="http://schemas.microsoft.com/office/drawing/2014/main" id="{7684D27F-E14D-1448-BE11-30677D9CDB1F}"/>
                </a:ext>
              </a:extLst>
            </p:cNvPr>
            <p:cNvSpPr/>
            <p:nvPr/>
          </p:nvSpPr>
          <p:spPr>
            <a:xfrm>
              <a:off x="5314810" y="1001659"/>
              <a:ext cx="1014037" cy="95926"/>
            </a:xfrm>
            <a:custGeom>
              <a:avLst/>
              <a:gdLst/>
              <a:ahLst/>
              <a:cxnLst/>
              <a:rect l="l" t="t" r="r" b="b"/>
              <a:pathLst>
                <a:path w="45910" h="4343" extrusionOk="0">
                  <a:moveTo>
                    <a:pt x="1" y="1"/>
                  </a:moveTo>
                  <a:lnTo>
                    <a:pt x="1" y="4342"/>
                  </a:lnTo>
                  <a:lnTo>
                    <a:pt x="45910" y="4342"/>
                  </a:lnTo>
                  <a:lnTo>
                    <a:pt x="459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7;p28">
              <a:extLst>
                <a:ext uri="{FF2B5EF4-FFF2-40B4-BE49-F238E27FC236}">
                  <a16:creationId xmlns:a16="http://schemas.microsoft.com/office/drawing/2014/main" id="{B6D411A4-5982-2141-BC24-DAFF1D494AA3}"/>
                </a:ext>
              </a:extLst>
            </p:cNvPr>
            <p:cNvSpPr/>
            <p:nvPr/>
          </p:nvSpPr>
          <p:spPr>
            <a:xfrm>
              <a:off x="5308913" y="995761"/>
              <a:ext cx="1025942" cy="107831"/>
            </a:xfrm>
            <a:custGeom>
              <a:avLst/>
              <a:gdLst/>
              <a:ahLst/>
              <a:cxnLst/>
              <a:rect l="l" t="t" r="r" b="b"/>
              <a:pathLst>
                <a:path w="46449" h="4882" extrusionOk="0">
                  <a:moveTo>
                    <a:pt x="45909" y="540"/>
                  </a:moveTo>
                  <a:lnTo>
                    <a:pt x="45909" y="4342"/>
                  </a:lnTo>
                  <a:lnTo>
                    <a:pt x="539" y="4342"/>
                  </a:lnTo>
                  <a:lnTo>
                    <a:pt x="539" y="540"/>
                  </a:lnTo>
                  <a:close/>
                  <a:moveTo>
                    <a:pt x="268" y="0"/>
                  </a:moveTo>
                  <a:cubicBezTo>
                    <a:pt x="120" y="0"/>
                    <a:pt x="0" y="120"/>
                    <a:pt x="0" y="268"/>
                  </a:cubicBezTo>
                  <a:lnTo>
                    <a:pt x="0" y="4609"/>
                  </a:lnTo>
                  <a:cubicBezTo>
                    <a:pt x="0" y="4762"/>
                    <a:pt x="120" y="4882"/>
                    <a:pt x="268" y="4882"/>
                  </a:cubicBezTo>
                  <a:lnTo>
                    <a:pt x="46177" y="4882"/>
                  </a:lnTo>
                  <a:cubicBezTo>
                    <a:pt x="46329" y="4882"/>
                    <a:pt x="46449" y="4762"/>
                    <a:pt x="46449" y="4609"/>
                  </a:cubicBezTo>
                  <a:lnTo>
                    <a:pt x="46449" y="268"/>
                  </a:lnTo>
                  <a:cubicBezTo>
                    <a:pt x="46449" y="120"/>
                    <a:pt x="46329" y="0"/>
                    <a:pt x="46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8;p28">
              <a:extLst>
                <a:ext uri="{FF2B5EF4-FFF2-40B4-BE49-F238E27FC236}">
                  <a16:creationId xmlns:a16="http://schemas.microsoft.com/office/drawing/2014/main" id="{FCF66CC5-BE6B-DA4D-95F4-6B5D788196E1}"/>
                </a:ext>
              </a:extLst>
            </p:cNvPr>
            <p:cNvSpPr/>
            <p:nvPr/>
          </p:nvSpPr>
          <p:spPr>
            <a:xfrm>
              <a:off x="5361304" y="1034481"/>
              <a:ext cx="921159" cy="30392"/>
            </a:xfrm>
            <a:custGeom>
              <a:avLst/>
              <a:gdLst/>
              <a:ahLst/>
              <a:cxnLst/>
              <a:rect l="l" t="t" r="r" b="b"/>
              <a:pathLst>
                <a:path w="41705" h="1376" extrusionOk="0">
                  <a:moveTo>
                    <a:pt x="1" y="1"/>
                  </a:moveTo>
                  <a:lnTo>
                    <a:pt x="1" y="1375"/>
                  </a:lnTo>
                  <a:lnTo>
                    <a:pt x="41704" y="1375"/>
                  </a:lnTo>
                  <a:lnTo>
                    <a:pt x="417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9;p28">
              <a:extLst>
                <a:ext uri="{FF2B5EF4-FFF2-40B4-BE49-F238E27FC236}">
                  <a16:creationId xmlns:a16="http://schemas.microsoft.com/office/drawing/2014/main" id="{080C3438-0D74-FE49-A56E-A4D0CC1FEA7C}"/>
                </a:ext>
              </a:extLst>
            </p:cNvPr>
            <p:cNvSpPr/>
            <p:nvPr/>
          </p:nvSpPr>
          <p:spPr>
            <a:xfrm>
              <a:off x="5355296" y="1028495"/>
              <a:ext cx="933153" cy="42364"/>
            </a:xfrm>
            <a:custGeom>
              <a:avLst/>
              <a:gdLst/>
              <a:ahLst/>
              <a:cxnLst/>
              <a:rect l="l" t="t" r="r" b="b"/>
              <a:pathLst>
                <a:path w="42248" h="1918" extrusionOk="0">
                  <a:moveTo>
                    <a:pt x="41704" y="544"/>
                  </a:moveTo>
                  <a:lnTo>
                    <a:pt x="41704" y="1374"/>
                  </a:lnTo>
                  <a:lnTo>
                    <a:pt x="540" y="1374"/>
                  </a:lnTo>
                  <a:lnTo>
                    <a:pt x="540" y="544"/>
                  </a:lnTo>
                  <a:close/>
                  <a:moveTo>
                    <a:pt x="273" y="0"/>
                  </a:moveTo>
                  <a:cubicBezTo>
                    <a:pt x="120" y="0"/>
                    <a:pt x="0" y="124"/>
                    <a:pt x="0" y="272"/>
                  </a:cubicBezTo>
                  <a:lnTo>
                    <a:pt x="0" y="1646"/>
                  </a:lnTo>
                  <a:cubicBezTo>
                    <a:pt x="0" y="1794"/>
                    <a:pt x="120" y="1918"/>
                    <a:pt x="273" y="1918"/>
                  </a:cubicBezTo>
                  <a:lnTo>
                    <a:pt x="41976" y="1918"/>
                  </a:lnTo>
                  <a:cubicBezTo>
                    <a:pt x="42128" y="1918"/>
                    <a:pt x="42248" y="1794"/>
                    <a:pt x="42248" y="1646"/>
                  </a:cubicBezTo>
                  <a:lnTo>
                    <a:pt x="42248" y="272"/>
                  </a:lnTo>
                  <a:cubicBezTo>
                    <a:pt x="42248" y="124"/>
                    <a:pt x="42128" y="0"/>
                    <a:pt x="419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0;p28">
              <a:extLst>
                <a:ext uri="{FF2B5EF4-FFF2-40B4-BE49-F238E27FC236}">
                  <a16:creationId xmlns:a16="http://schemas.microsoft.com/office/drawing/2014/main" id="{1DCE2C3D-506A-E046-88F9-75235AB8954E}"/>
                </a:ext>
              </a:extLst>
            </p:cNvPr>
            <p:cNvSpPr/>
            <p:nvPr/>
          </p:nvSpPr>
          <p:spPr>
            <a:xfrm>
              <a:off x="5681816" y="590036"/>
              <a:ext cx="280114" cy="280114"/>
            </a:xfrm>
            <a:custGeom>
              <a:avLst/>
              <a:gdLst/>
              <a:ahLst/>
              <a:cxnLst/>
              <a:rect l="l" t="t" r="r" b="b"/>
              <a:pathLst>
                <a:path w="12682" h="12682" extrusionOk="0">
                  <a:moveTo>
                    <a:pt x="6340" y="0"/>
                  </a:moveTo>
                  <a:cubicBezTo>
                    <a:pt x="2841" y="0"/>
                    <a:pt x="0" y="2836"/>
                    <a:pt x="0" y="6339"/>
                  </a:cubicBezTo>
                  <a:cubicBezTo>
                    <a:pt x="0" y="9841"/>
                    <a:pt x="2841" y="12682"/>
                    <a:pt x="6340" y="12682"/>
                  </a:cubicBezTo>
                  <a:cubicBezTo>
                    <a:pt x="9842" y="12682"/>
                    <a:pt x="12682" y="9841"/>
                    <a:pt x="12682" y="6339"/>
                  </a:cubicBezTo>
                  <a:cubicBezTo>
                    <a:pt x="12682" y="2836"/>
                    <a:pt x="9842" y="0"/>
                    <a:pt x="6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1;p28">
              <a:extLst>
                <a:ext uri="{FF2B5EF4-FFF2-40B4-BE49-F238E27FC236}">
                  <a16:creationId xmlns:a16="http://schemas.microsoft.com/office/drawing/2014/main" id="{5B10E300-765C-DA4A-8530-66A3FBEA8017}"/>
                </a:ext>
              </a:extLst>
            </p:cNvPr>
            <p:cNvSpPr/>
            <p:nvPr/>
          </p:nvSpPr>
          <p:spPr>
            <a:xfrm>
              <a:off x="5675808" y="584006"/>
              <a:ext cx="292151" cy="292063"/>
            </a:xfrm>
            <a:custGeom>
              <a:avLst/>
              <a:gdLst/>
              <a:ahLst/>
              <a:cxnLst/>
              <a:rect l="l" t="t" r="r" b="b"/>
              <a:pathLst>
                <a:path w="13227" h="13223" extrusionOk="0">
                  <a:moveTo>
                    <a:pt x="6612" y="541"/>
                  </a:moveTo>
                  <a:cubicBezTo>
                    <a:pt x="9958" y="541"/>
                    <a:pt x="12682" y="3264"/>
                    <a:pt x="12682" y="6612"/>
                  </a:cubicBezTo>
                  <a:cubicBezTo>
                    <a:pt x="12682" y="9959"/>
                    <a:pt x="9958" y="12683"/>
                    <a:pt x="6612" y="12683"/>
                  </a:cubicBezTo>
                  <a:cubicBezTo>
                    <a:pt x="3264" y="12683"/>
                    <a:pt x="544" y="9959"/>
                    <a:pt x="544" y="6612"/>
                  </a:cubicBezTo>
                  <a:cubicBezTo>
                    <a:pt x="544" y="3264"/>
                    <a:pt x="3264" y="541"/>
                    <a:pt x="6612" y="541"/>
                  </a:cubicBezTo>
                  <a:close/>
                  <a:moveTo>
                    <a:pt x="6612" y="1"/>
                  </a:moveTo>
                  <a:cubicBezTo>
                    <a:pt x="2969" y="1"/>
                    <a:pt x="1" y="2965"/>
                    <a:pt x="1" y="6612"/>
                  </a:cubicBezTo>
                  <a:cubicBezTo>
                    <a:pt x="1" y="10258"/>
                    <a:pt x="2969" y="13222"/>
                    <a:pt x="6612" y="13222"/>
                  </a:cubicBezTo>
                  <a:cubicBezTo>
                    <a:pt x="10258" y="13222"/>
                    <a:pt x="13226" y="10258"/>
                    <a:pt x="13226" y="6612"/>
                  </a:cubicBezTo>
                  <a:cubicBezTo>
                    <a:pt x="13226" y="2965"/>
                    <a:pt x="10258" y="1"/>
                    <a:pt x="6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2;p28">
              <a:extLst>
                <a:ext uri="{FF2B5EF4-FFF2-40B4-BE49-F238E27FC236}">
                  <a16:creationId xmlns:a16="http://schemas.microsoft.com/office/drawing/2014/main" id="{5FE8FD8D-1B82-6F46-A763-7D6EFFE4D0C1}"/>
                </a:ext>
              </a:extLst>
            </p:cNvPr>
            <p:cNvSpPr/>
            <p:nvPr/>
          </p:nvSpPr>
          <p:spPr>
            <a:xfrm>
              <a:off x="5758658" y="642781"/>
              <a:ext cx="151145" cy="174535"/>
            </a:xfrm>
            <a:custGeom>
              <a:avLst/>
              <a:gdLst/>
              <a:ahLst/>
              <a:cxnLst/>
              <a:rect l="l" t="t" r="r" b="b"/>
              <a:pathLst>
                <a:path w="6843" h="7902" extrusionOk="0">
                  <a:moveTo>
                    <a:pt x="0" y="0"/>
                  </a:moveTo>
                  <a:lnTo>
                    <a:pt x="0" y="7901"/>
                  </a:lnTo>
                  <a:lnTo>
                    <a:pt x="6843" y="395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3;p28">
              <a:extLst>
                <a:ext uri="{FF2B5EF4-FFF2-40B4-BE49-F238E27FC236}">
                  <a16:creationId xmlns:a16="http://schemas.microsoft.com/office/drawing/2014/main" id="{A4C50F25-E910-BA4B-BDF4-862C310C5921}"/>
                </a:ext>
              </a:extLst>
            </p:cNvPr>
            <p:cNvSpPr/>
            <p:nvPr/>
          </p:nvSpPr>
          <p:spPr>
            <a:xfrm>
              <a:off x="5752650" y="636883"/>
              <a:ext cx="163138" cy="186419"/>
            </a:xfrm>
            <a:custGeom>
              <a:avLst/>
              <a:gdLst/>
              <a:ahLst/>
              <a:cxnLst/>
              <a:rect l="l" t="t" r="r" b="b"/>
              <a:pathLst>
                <a:path w="7386" h="8440" extrusionOk="0">
                  <a:moveTo>
                    <a:pt x="544" y="739"/>
                  </a:moveTo>
                  <a:lnTo>
                    <a:pt x="6571" y="4218"/>
                  </a:lnTo>
                  <a:lnTo>
                    <a:pt x="544" y="7700"/>
                  </a:lnTo>
                  <a:lnTo>
                    <a:pt x="544" y="739"/>
                  </a:lnTo>
                  <a:close/>
                  <a:moveTo>
                    <a:pt x="272" y="0"/>
                  </a:moveTo>
                  <a:cubicBezTo>
                    <a:pt x="225" y="0"/>
                    <a:pt x="179" y="12"/>
                    <a:pt x="137" y="36"/>
                  </a:cubicBezTo>
                  <a:cubicBezTo>
                    <a:pt x="53" y="84"/>
                    <a:pt x="1" y="171"/>
                    <a:pt x="1" y="267"/>
                  </a:cubicBezTo>
                  <a:lnTo>
                    <a:pt x="1" y="8168"/>
                  </a:lnTo>
                  <a:cubicBezTo>
                    <a:pt x="1" y="8264"/>
                    <a:pt x="53" y="8352"/>
                    <a:pt x="137" y="8404"/>
                  </a:cubicBezTo>
                  <a:cubicBezTo>
                    <a:pt x="180" y="8428"/>
                    <a:pt x="224" y="8439"/>
                    <a:pt x="272" y="8439"/>
                  </a:cubicBezTo>
                  <a:cubicBezTo>
                    <a:pt x="320" y="8439"/>
                    <a:pt x="368" y="8428"/>
                    <a:pt x="408" y="8404"/>
                  </a:cubicBezTo>
                  <a:lnTo>
                    <a:pt x="7250" y="4453"/>
                  </a:lnTo>
                  <a:cubicBezTo>
                    <a:pt x="7334" y="4405"/>
                    <a:pt x="7386" y="4313"/>
                    <a:pt x="7386" y="4218"/>
                  </a:cubicBezTo>
                  <a:cubicBezTo>
                    <a:pt x="7386" y="4122"/>
                    <a:pt x="7334" y="4034"/>
                    <a:pt x="7250" y="3982"/>
                  </a:cubicBezTo>
                  <a:lnTo>
                    <a:pt x="408" y="36"/>
                  </a:lnTo>
                  <a:cubicBezTo>
                    <a:pt x="366" y="12"/>
                    <a:pt x="319" y="0"/>
                    <a:pt x="2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p28">
              <a:extLst>
                <a:ext uri="{FF2B5EF4-FFF2-40B4-BE49-F238E27FC236}">
                  <a16:creationId xmlns:a16="http://schemas.microsoft.com/office/drawing/2014/main" id="{8793A6E6-EED1-6F42-A655-770FD01F8595}"/>
                </a:ext>
              </a:extLst>
            </p:cNvPr>
            <p:cNvSpPr/>
            <p:nvPr/>
          </p:nvSpPr>
          <p:spPr>
            <a:xfrm>
              <a:off x="4894065" y="1342910"/>
              <a:ext cx="1029852" cy="434262"/>
            </a:xfrm>
            <a:custGeom>
              <a:avLst/>
              <a:gdLst/>
              <a:ahLst/>
              <a:cxnLst/>
              <a:rect l="l" t="t" r="r" b="b"/>
              <a:pathLst>
                <a:path w="46626" h="19661" extrusionOk="0">
                  <a:moveTo>
                    <a:pt x="1887" y="1"/>
                  </a:moveTo>
                  <a:cubicBezTo>
                    <a:pt x="847" y="1"/>
                    <a:pt x="1" y="843"/>
                    <a:pt x="1" y="1886"/>
                  </a:cubicBezTo>
                  <a:lnTo>
                    <a:pt x="1" y="17775"/>
                  </a:lnTo>
                  <a:cubicBezTo>
                    <a:pt x="1" y="18817"/>
                    <a:pt x="847" y="19660"/>
                    <a:pt x="1887" y="19660"/>
                  </a:cubicBezTo>
                  <a:lnTo>
                    <a:pt x="44740" y="19660"/>
                  </a:lnTo>
                  <a:cubicBezTo>
                    <a:pt x="45782" y="19660"/>
                    <a:pt x="46625" y="18817"/>
                    <a:pt x="46625" y="17775"/>
                  </a:cubicBezTo>
                  <a:lnTo>
                    <a:pt x="46625" y="1886"/>
                  </a:lnTo>
                  <a:cubicBezTo>
                    <a:pt x="46625" y="843"/>
                    <a:pt x="45782" y="1"/>
                    <a:pt x="44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5;p28">
              <a:extLst>
                <a:ext uri="{FF2B5EF4-FFF2-40B4-BE49-F238E27FC236}">
                  <a16:creationId xmlns:a16="http://schemas.microsoft.com/office/drawing/2014/main" id="{6E109F98-F04F-CA4F-9125-2A12EC431A9A}"/>
                </a:ext>
              </a:extLst>
            </p:cNvPr>
            <p:cNvSpPr/>
            <p:nvPr/>
          </p:nvSpPr>
          <p:spPr>
            <a:xfrm>
              <a:off x="4888168" y="1336925"/>
              <a:ext cx="1041757" cy="446256"/>
            </a:xfrm>
            <a:custGeom>
              <a:avLst/>
              <a:gdLst/>
              <a:ahLst/>
              <a:cxnLst/>
              <a:rect l="l" t="t" r="r" b="b"/>
              <a:pathLst>
                <a:path w="47165" h="20204" extrusionOk="0">
                  <a:moveTo>
                    <a:pt x="45371" y="543"/>
                  </a:moveTo>
                  <a:cubicBezTo>
                    <a:pt x="46062" y="543"/>
                    <a:pt x="46621" y="1107"/>
                    <a:pt x="46621" y="1798"/>
                  </a:cubicBezTo>
                  <a:lnTo>
                    <a:pt x="46621" y="18410"/>
                  </a:lnTo>
                  <a:cubicBezTo>
                    <a:pt x="46621" y="19101"/>
                    <a:pt x="46062" y="19660"/>
                    <a:pt x="45371" y="19660"/>
                  </a:cubicBezTo>
                  <a:lnTo>
                    <a:pt x="1794" y="19660"/>
                  </a:lnTo>
                  <a:cubicBezTo>
                    <a:pt x="1103" y="19660"/>
                    <a:pt x="539" y="19101"/>
                    <a:pt x="539" y="18410"/>
                  </a:cubicBezTo>
                  <a:lnTo>
                    <a:pt x="539" y="1798"/>
                  </a:lnTo>
                  <a:cubicBezTo>
                    <a:pt x="539" y="1107"/>
                    <a:pt x="1103" y="543"/>
                    <a:pt x="1794" y="543"/>
                  </a:cubicBezTo>
                  <a:close/>
                  <a:moveTo>
                    <a:pt x="1794" y="0"/>
                  </a:moveTo>
                  <a:cubicBezTo>
                    <a:pt x="803" y="0"/>
                    <a:pt x="0" y="807"/>
                    <a:pt x="0" y="1798"/>
                  </a:cubicBezTo>
                  <a:lnTo>
                    <a:pt x="0" y="18410"/>
                  </a:lnTo>
                  <a:cubicBezTo>
                    <a:pt x="0" y="19396"/>
                    <a:pt x="803" y="20203"/>
                    <a:pt x="1794" y="20203"/>
                  </a:cubicBezTo>
                  <a:lnTo>
                    <a:pt x="45371" y="20203"/>
                  </a:lnTo>
                  <a:cubicBezTo>
                    <a:pt x="46357" y="20203"/>
                    <a:pt x="47164" y="19396"/>
                    <a:pt x="47164" y="18410"/>
                  </a:cubicBezTo>
                  <a:lnTo>
                    <a:pt x="47164" y="1798"/>
                  </a:lnTo>
                  <a:cubicBezTo>
                    <a:pt x="47164" y="807"/>
                    <a:pt x="46357" y="0"/>
                    <a:pt x="453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6;p28">
              <a:extLst>
                <a:ext uri="{FF2B5EF4-FFF2-40B4-BE49-F238E27FC236}">
                  <a16:creationId xmlns:a16="http://schemas.microsoft.com/office/drawing/2014/main" id="{4D253F2A-FB55-1E43-8EE9-06BB941F1378}"/>
                </a:ext>
              </a:extLst>
            </p:cNvPr>
            <p:cNvSpPr/>
            <p:nvPr/>
          </p:nvSpPr>
          <p:spPr>
            <a:xfrm>
              <a:off x="4967904" y="1402127"/>
              <a:ext cx="190328" cy="115937"/>
            </a:xfrm>
            <a:custGeom>
              <a:avLst/>
              <a:gdLst/>
              <a:ahLst/>
              <a:cxnLst/>
              <a:rect l="l" t="t" r="r" b="b"/>
              <a:pathLst>
                <a:path w="8617" h="5249" extrusionOk="0">
                  <a:moveTo>
                    <a:pt x="2214" y="0"/>
                  </a:moveTo>
                  <a:cubicBezTo>
                    <a:pt x="1055" y="651"/>
                    <a:pt x="1" y="1757"/>
                    <a:pt x="1" y="3140"/>
                  </a:cubicBezTo>
                  <a:cubicBezTo>
                    <a:pt x="1" y="4441"/>
                    <a:pt x="931" y="5248"/>
                    <a:pt x="2186" y="5248"/>
                  </a:cubicBezTo>
                  <a:cubicBezTo>
                    <a:pt x="3169" y="5248"/>
                    <a:pt x="3971" y="4545"/>
                    <a:pt x="3971" y="3562"/>
                  </a:cubicBezTo>
                  <a:cubicBezTo>
                    <a:pt x="3971" y="2784"/>
                    <a:pt x="3392" y="2157"/>
                    <a:pt x="2613" y="2157"/>
                  </a:cubicBezTo>
                  <a:cubicBezTo>
                    <a:pt x="1886" y="2157"/>
                    <a:pt x="1283" y="2636"/>
                    <a:pt x="1283" y="3363"/>
                  </a:cubicBezTo>
                  <a:cubicBezTo>
                    <a:pt x="1283" y="3914"/>
                    <a:pt x="1582" y="4242"/>
                    <a:pt x="1934" y="4318"/>
                  </a:cubicBezTo>
                  <a:cubicBezTo>
                    <a:pt x="2086" y="4342"/>
                    <a:pt x="2162" y="4417"/>
                    <a:pt x="2162" y="4545"/>
                  </a:cubicBezTo>
                  <a:cubicBezTo>
                    <a:pt x="2162" y="4693"/>
                    <a:pt x="2062" y="4769"/>
                    <a:pt x="1910" y="4769"/>
                  </a:cubicBezTo>
                  <a:cubicBezTo>
                    <a:pt x="1184" y="4769"/>
                    <a:pt x="452" y="4166"/>
                    <a:pt x="452" y="3140"/>
                  </a:cubicBezTo>
                  <a:cubicBezTo>
                    <a:pt x="452" y="1957"/>
                    <a:pt x="1407" y="950"/>
                    <a:pt x="2437" y="375"/>
                  </a:cubicBezTo>
                  <a:lnTo>
                    <a:pt x="2214" y="0"/>
                  </a:lnTo>
                  <a:close/>
                  <a:moveTo>
                    <a:pt x="6860" y="0"/>
                  </a:moveTo>
                  <a:cubicBezTo>
                    <a:pt x="5704" y="651"/>
                    <a:pt x="4646" y="1757"/>
                    <a:pt x="4646" y="3140"/>
                  </a:cubicBezTo>
                  <a:cubicBezTo>
                    <a:pt x="4646" y="4441"/>
                    <a:pt x="5577" y="5248"/>
                    <a:pt x="6836" y="5248"/>
                  </a:cubicBezTo>
                  <a:cubicBezTo>
                    <a:pt x="7813" y="5248"/>
                    <a:pt x="8617" y="4545"/>
                    <a:pt x="8617" y="3562"/>
                  </a:cubicBezTo>
                  <a:cubicBezTo>
                    <a:pt x="8617" y="2784"/>
                    <a:pt x="8038" y="2157"/>
                    <a:pt x="7258" y="2157"/>
                  </a:cubicBezTo>
                  <a:cubicBezTo>
                    <a:pt x="6532" y="2157"/>
                    <a:pt x="5929" y="2636"/>
                    <a:pt x="5929" y="3363"/>
                  </a:cubicBezTo>
                  <a:cubicBezTo>
                    <a:pt x="5929" y="3914"/>
                    <a:pt x="6232" y="4242"/>
                    <a:pt x="6583" y="4318"/>
                  </a:cubicBezTo>
                  <a:cubicBezTo>
                    <a:pt x="6731" y="4342"/>
                    <a:pt x="6807" y="4417"/>
                    <a:pt x="6807" y="4545"/>
                  </a:cubicBezTo>
                  <a:cubicBezTo>
                    <a:pt x="6807" y="4693"/>
                    <a:pt x="6707" y="4769"/>
                    <a:pt x="6556" y="4769"/>
                  </a:cubicBezTo>
                  <a:cubicBezTo>
                    <a:pt x="5829" y="4769"/>
                    <a:pt x="5101" y="4166"/>
                    <a:pt x="5101" y="3140"/>
                  </a:cubicBezTo>
                  <a:cubicBezTo>
                    <a:pt x="5101" y="1957"/>
                    <a:pt x="6056" y="950"/>
                    <a:pt x="7083" y="375"/>
                  </a:cubicBezTo>
                  <a:lnTo>
                    <a:pt x="6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7;p28">
              <a:extLst>
                <a:ext uri="{FF2B5EF4-FFF2-40B4-BE49-F238E27FC236}">
                  <a16:creationId xmlns:a16="http://schemas.microsoft.com/office/drawing/2014/main" id="{83003FEB-5505-844E-A9E8-6F1D74CC16C6}"/>
                </a:ext>
              </a:extLst>
            </p:cNvPr>
            <p:cNvSpPr/>
            <p:nvPr/>
          </p:nvSpPr>
          <p:spPr>
            <a:xfrm>
              <a:off x="5211683" y="1484602"/>
              <a:ext cx="597997" cy="11927"/>
            </a:xfrm>
            <a:custGeom>
              <a:avLst/>
              <a:gdLst/>
              <a:ahLst/>
              <a:cxnLst/>
              <a:rect l="l" t="t" r="r" b="b"/>
              <a:pathLst>
                <a:path w="27074" h="540" extrusionOk="0">
                  <a:moveTo>
                    <a:pt x="271" y="1"/>
                  </a:moveTo>
                  <a:cubicBezTo>
                    <a:pt x="124" y="1"/>
                    <a:pt x="0" y="121"/>
                    <a:pt x="0" y="268"/>
                  </a:cubicBezTo>
                  <a:cubicBezTo>
                    <a:pt x="0" y="420"/>
                    <a:pt x="124" y="540"/>
                    <a:pt x="271" y="540"/>
                  </a:cubicBezTo>
                  <a:lnTo>
                    <a:pt x="26801" y="540"/>
                  </a:lnTo>
                  <a:cubicBezTo>
                    <a:pt x="26954" y="540"/>
                    <a:pt x="27073" y="420"/>
                    <a:pt x="27073" y="268"/>
                  </a:cubicBezTo>
                  <a:cubicBezTo>
                    <a:pt x="27073" y="121"/>
                    <a:pt x="26954" y="1"/>
                    <a:pt x="26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8;p28">
              <a:extLst>
                <a:ext uri="{FF2B5EF4-FFF2-40B4-BE49-F238E27FC236}">
                  <a16:creationId xmlns:a16="http://schemas.microsoft.com/office/drawing/2014/main" id="{9B3B8334-EDC6-3648-9045-343F1A671792}"/>
                </a:ext>
              </a:extLst>
            </p:cNvPr>
            <p:cNvSpPr/>
            <p:nvPr/>
          </p:nvSpPr>
          <p:spPr>
            <a:xfrm>
              <a:off x="5211683" y="1534895"/>
              <a:ext cx="597997" cy="12016"/>
            </a:xfrm>
            <a:custGeom>
              <a:avLst/>
              <a:gdLst/>
              <a:ahLst/>
              <a:cxnLst/>
              <a:rect l="l" t="t" r="r" b="b"/>
              <a:pathLst>
                <a:path w="27074" h="544" extrusionOk="0">
                  <a:moveTo>
                    <a:pt x="271" y="1"/>
                  </a:moveTo>
                  <a:cubicBezTo>
                    <a:pt x="124" y="1"/>
                    <a:pt x="0" y="120"/>
                    <a:pt x="0" y="272"/>
                  </a:cubicBezTo>
                  <a:cubicBezTo>
                    <a:pt x="0" y="419"/>
                    <a:pt x="124" y="543"/>
                    <a:pt x="271" y="543"/>
                  </a:cubicBezTo>
                  <a:lnTo>
                    <a:pt x="26801" y="543"/>
                  </a:lnTo>
                  <a:cubicBezTo>
                    <a:pt x="26954" y="543"/>
                    <a:pt x="27073" y="419"/>
                    <a:pt x="27073" y="272"/>
                  </a:cubicBezTo>
                  <a:cubicBezTo>
                    <a:pt x="27073" y="120"/>
                    <a:pt x="26954" y="1"/>
                    <a:pt x="26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9;p28">
              <a:extLst>
                <a:ext uri="{FF2B5EF4-FFF2-40B4-BE49-F238E27FC236}">
                  <a16:creationId xmlns:a16="http://schemas.microsoft.com/office/drawing/2014/main" id="{BEB1A2EC-8C99-3D41-8AE1-A30B7FF6A814}"/>
                </a:ext>
              </a:extLst>
            </p:cNvPr>
            <p:cNvSpPr/>
            <p:nvPr/>
          </p:nvSpPr>
          <p:spPr>
            <a:xfrm>
              <a:off x="5211683" y="1585277"/>
              <a:ext cx="597997" cy="11905"/>
            </a:xfrm>
            <a:custGeom>
              <a:avLst/>
              <a:gdLst/>
              <a:ahLst/>
              <a:cxnLst/>
              <a:rect l="l" t="t" r="r" b="b"/>
              <a:pathLst>
                <a:path w="27074" h="539" extrusionOk="0">
                  <a:moveTo>
                    <a:pt x="271" y="0"/>
                  </a:moveTo>
                  <a:cubicBezTo>
                    <a:pt x="124" y="0"/>
                    <a:pt x="0" y="120"/>
                    <a:pt x="0" y="268"/>
                  </a:cubicBezTo>
                  <a:cubicBezTo>
                    <a:pt x="0" y="419"/>
                    <a:pt x="124" y="539"/>
                    <a:pt x="271" y="539"/>
                  </a:cubicBezTo>
                  <a:lnTo>
                    <a:pt x="26801" y="539"/>
                  </a:lnTo>
                  <a:cubicBezTo>
                    <a:pt x="26954" y="539"/>
                    <a:pt x="27073" y="419"/>
                    <a:pt x="27073" y="268"/>
                  </a:cubicBezTo>
                  <a:cubicBezTo>
                    <a:pt x="27073" y="120"/>
                    <a:pt x="26954" y="0"/>
                    <a:pt x="26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0;p28">
              <a:extLst>
                <a:ext uri="{FF2B5EF4-FFF2-40B4-BE49-F238E27FC236}">
                  <a16:creationId xmlns:a16="http://schemas.microsoft.com/office/drawing/2014/main" id="{556CE06B-986D-3641-B583-DD3785C21C99}"/>
                </a:ext>
              </a:extLst>
            </p:cNvPr>
            <p:cNvSpPr/>
            <p:nvPr/>
          </p:nvSpPr>
          <p:spPr>
            <a:xfrm>
              <a:off x="5211683" y="1635548"/>
              <a:ext cx="597997" cy="12016"/>
            </a:xfrm>
            <a:custGeom>
              <a:avLst/>
              <a:gdLst/>
              <a:ahLst/>
              <a:cxnLst/>
              <a:rect l="l" t="t" r="r" b="b"/>
              <a:pathLst>
                <a:path w="27074" h="544" extrusionOk="0">
                  <a:moveTo>
                    <a:pt x="271" y="1"/>
                  </a:moveTo>
                  <a:cubicBezTo>
                    <a:pt x="124" y="1"/>
                    <a:pt x="0" y="121"/>
                    <a:pt x="0" y="272"/>
                  </a:cubicBezTo>
                  <a:cubicBezTo>
                    <a:pt x="0" y="420"/>
                    <a:pt x="124" y="543"/>
                    <a:pt x="271" y="543"/>
                  </a:cubicBezTo>
                  <a:lnTo>
                    <a:pt x="26801" y="543"/>
                  </a:lnTo>
                  <a:cubicBezTo>
                    <a:pt x="26954" y="543"/>
                    <a:pt x="27073" y="420"/>
                    <a:pt x="27073" y="272"/>
                  </a:cubicBezTo>
                  <a:cubicBezTo>
                    <a:pt x="27073" y="121"/>
                    <a:pt x="26954" y="1"/>
                    <a:pt x="26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1;p28">
              <a:extLst>
                <a:ext uri="{FF2B5EF4-FFF2-40B4-BE49-F238E27FC236}">
                  <a16:creationId xmlns:a16="http://schemas.microsoft.com/office/drawing/2014/main" id="{9CC1028F-A4CC-4E4D-8C3C-3586E8E1AE7C}"/>
                </a:ext>
              </a:extLst>
            </p:cNvPr>
            <p:cNvSpPr/>
            <p:nvPr/>
          </p:nvSpPr>
          <p:spPr>
            <a:xfrm>
              <a:off x="6993769" y="2138767"/>
              <a:ext cx="370385" cy="619091"/>
            </a:xfrm>
            <a:custGeom>
              <a:avLst/>
              <a:gdLst/>
              <a:ahLst/>
              <a:cxnLst/>
              <a:rect l="l" t="t" r="r" b="b"/>
              <a:pathLst>
                <a:path w="16769" h="28029" extrusionOk="0">
                  <a:moveTo>
                    <a:pt x="9259" y="0"/>
                  </a:moveTo>
                  <a:lnTo>
                    <a:pt x="2656" y="4211"/>
                  </a:lnTo>
                  <a:cubicBezTo>
                    <a:pt x="2656" y="4211"/>
                    <a:pt x="8417" y="16509"/>
                    <a:pt x="8417" y="17156"/>
                  </a:cubicBezTo>
                  <a:cubicBezTo>
                    <a:pt x="8417" y="17803"/>
                    <a:pt x="3303" y="20587"/>
                    <a:pt x="2333" y="21170"/>
                  </a:cubicBezTo>
                  <a:cubicBezTo>
                    <a:pt x="1358" y="21749"/>
                    <a:pt x="1" y="22332"/>
                    <a:pt x="1" y="22332"/>
                  </a:cubicBezTo>
                  <a:lnTo>
                    <a:pt x="584" y="28028"/>
                  </a:lnTo>
                  <a:cubicBezTo>
                    <a:pt x="584" y="28028"/>
                    <a:pt x="9387" y="26023"/>
                    <a:pt x="13077" y="24018"/>
                  </a:cubicBezTo>
                  <a:cubicBezTo>
                    <a:pt x="16768" y="22009"/>
                    <a:pt x="16637" y="19744"/>
                    <a:pt x="15794" y="16377"/>
                  </a:cubicBezTo>
                  <a:cubicBezTo>
                    <a:pt x="14955" y="13014"/>
                    <a:pt x="9259" y="0"/>
                    <a:pt x="9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2;p28">
              <a:extLst>
                <a:ext uri="{FF2B5EF4-FFF2-40B4-BE49-F238E27FC236}">
                  <a16:creationId xmlns:a16="http://schemas.microsoft.com/office/drawing/2014/main" id="{26ACE643-0569-CD47-A3DA-CA735E6BA73F}"/>
                </a:ext>
              </a:extLst>
            </p:cNvPr>
            <p:cNvSpPr/>
            <p:nvPr/>
          </p:nvSpPr>
          <p:spPr>
            <a:xfrm>
              <a:off x="6987607" y="2132826"/>
              <a:ext cx="385206" cy="631018"/>
            </a:xfrm>
            <a:custGeom>
              <a:avLst/>
              <a:gdLst/>
              <a:ahLst/>
              <a:cxnLst/>
              <a:rect l="l" t="t" r="r" b="b"/>
              <a:pathLst>
                <a:path w="17440" h="28569" extrusionOk="0">
                  <a:moveTo>
                    <a:pt x="9415" y="669"/>
                  </a:moveTo>
                  <a:cubicBezTo>
                    <a:pt x="10257" y="2606"/>
                    <a:pt x="15054" y="13686"/>
                    <a:pt x="15813" y="16714"/>
                  </a:cubicBezTo>
                  <a:cubicBezTo>
                    <a:pt x="16600" y="19865"/>
                    <a:pt x="16844" y="22078"/>
                    <a:pt x="13225" y="24048"/>
                  </a:cubicBezTo>
                  <a:cubicBezTo>
                    <a:pt x="9994" y="25809"/>
                    <a:pt x="2668" y="27595"/>
                    <a:pt x="1102" y="27966"/>
                  </a:cubicBezTo>
                  <a:lnTo>
                    <a:pt x="571" y="22769"/>
                  </a:lnTo>
                  <a:cubicBezTo>
                    <a:pt x="975" y="22590"/>
                    <a:pt x="1973" y="22134"/>
                    <a:pt x="2748" y="21670"/>
                  </a:cubicBezTo>
                  <a:cubicBezTo>
                    <a:pt x="2916" y="21571"/>
                    <a:pt x="3208" y="21403"/>
                    <a:pt x="3575" y="21196"/>
                  </a:cubicBezTo>
                  <a:cubicBezTo>
                    <a:pt x="7656" y="18863"/>
                    <a:pt x="8967" y="17948"/>
                    <a:pt x="8967" y="17425"/>
                  </a:cubicBezTo>
                  <a:cubicBezTo>
                    <a:pt x="8967" y="16781"/>
                    <a:pt x="4741" y="7703"/>
                    <a:pt x="3279" y="4579"/>
                  </a:cubicBezTo>
                  <a:lnTo>
                    <a:pt x="9415" y="669"/>
                  </a:lnTo>
                  <a:close/>
                  <a:moveTo>
                    <a:pt x="9540" y="1"/>
                  </a:moveTo>
                  <a:cubicBezTo>
                    <a:pt x="9488" y="1"/>
                    <a:pt x="9437" y="15"/>
                    <a:pt x="9391" y="42"/>
                  </a:cubicBezTo>
                  <a:lnTo>
                    <a:pt x="2788" y="4248"/>
                  </a:lnTo>
                  <a:cubicBezTo>
                    <a:pt x="2672" y="4324"/>
                    <a:pt x="2632" y="4468"/>
                    <a:pt x="2688" y="4592"/>
                  </a:cubicBezTo>
                  <a:cubicBezTo>
                    <a:pt x="4953" y="9429"/>
                    <a:pt x="8351" y="16838"/>
                    <a:pt x="8428" y="17389"/>
                  </a:cubicBezTo>
                  <a:cubicBezTo>
                    <a:pt x="8228" y="17916"/>
                    <a:pt x="4522" y="20029"/>
                    <a:pt x="3307" y="20724"/>
                  </a:cubicBezTo>
                  <a:cubicBezTo>
                    <a:pt x="2935" y="20936"/>
                    <a:pt x="2640" y="21104"/>
                    <a:pt x="2472" y="21207"/>
                  </a:cubicBezTo>
                  <a:cubicBezTo>
                    <a:pt x="1526" y="21771"/>
                    <a:pt x="188" y="22350"/>
                    <a:pt x="172" y="22354"/>
                  </a:cubicBezTo>
                  <a:cubicBezTo>
                    <a:pt x="64" y="22402"/>
                    <a:pt x="0" y="22514"/>
                    <a:pt x="12" y="22629"/>
                  </a:cubicBezTo>
                  <a:lnTo>
                    <a:pt x="595" y="28325"/>
                  </a:lnTo>
                  <a:cubicBezTo>
                    <a:pt x="603" y="28405"/>
                    <a:pt x="643" y="28473"/>
                    <a:pt x="707" y="28517"/>
                  </a:cubicBezTo>
                  <a:cubicBezTo>
                    <a:pt x="751" y="28553"/>
                    <a:pt x="807" y="28569"/>
                    <a:pt x="863" y="28569"/>
                  </a:cubicBezTo>
                  <a:cubicBezTo>
                    <a:pt x="883" y="28569"/>
                    <a:pt x="903" y="28569"/>
                    <a:pt x="922" y="28561"/>
                  </a:cubicBezTo>
                  <a:cubicBezTo>
                    <a:pt x="1282" y="28481"/>
                    <a:pt x="9806" y="26524"/>
                    <a:pt x="13485" y="24522"/>
                  </a:cubicBezTo>
                  <a:cubicBezTo>
                    <a:pt x="17439" y="22374"/>
                    <a:pt x="17159" y="19878"/>
                    <a:pt x="16337" y="16582"/>
                  </a:cubicBezTo>
                  <a:cubicBezTo>
                    <a:pt x="15498" y="13231"/>
                    <a:pt x="10018" y="693"/>
                    <a:pt x="9786" y="162"/>
                  </a:cubicBezTo>
                  <a:cubicBezTo>
                    <a:pt x="9754" y="90"/>
                    <a:pt x="9690" y="34"/>
                    <a:pt x="9614" y="10"/>
                  </a:cubicBezTo>
                  <a:cubicBezTo>
                    <a:pt x="9589" y="4"/>
                    <a:pt x="9565" y="1"/>
                    <a:pt x="954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3;p28">
              <a:extLst>
                <a:ext uri="{FF2B5EF4-FFF2-40B4-BE49-F238E27FC236}">
                  <a16:creationId xmlns:a16="http://schemas.microsoft.com/office/drawing/2014/main" id="{E81D08F5-A684-3740-B528-A54B03E8D209}"/>
                </a:ext>
              </a:extLst>
            </p:cNvPr>
            <p:cNvSpPr/>
            <p:nvPr/>
          </p:nvSpPr>
          <p:spPr>
            <a:xfrm>
              <a:off x="7108006" y="2147602"/>
              <a:ext cx="251643" cy="578052"/>
            </a:xfrm>
            <a:custGeom>
              <a:avLst/>
              <a:gdLst/>
              <a:ahLst/>
              <a:cxnLst/>
              <a:rect l="l" t="t" r="r" b="b"/>
              <a:pathLst>
                <a:path w="11393" h="26171" extrusionOk="0">
                  <a:moveTo>
                    <a:pt x="3964" y="0"/>
                  </a:moveTo>
                  <a:lnTo>
                    <a:pt x="2913" y="671"/>
                  </a:lnTo>
                  <a:lnTo>
                    <a:pt x="2873" y="743"/>
                  </a:lnTo>
                  <a:cubicBezTo>
                    <a:pt x="2873" y="743"/>
                    <a:pt x="8178" y="13769"/>
                    <a:pt x="8501" y="18106"/>
                  </a:cubicBezTo>
                  <a:cubicBezTo>
                    <a:pt x="8696" y="20774"/>
                    <a:pt x="3807" y="24041"/>
                    <a:pt x="1" y="26170"/>
                  </a:cubicBezTo>
                  <a:cubicBezTo>
                    <a:pt x="2693" y="25416"/>
                    <a:pt x="5912" y="24393"/>
                    <a:pt x="7774" y="23379"/>
                  </a:cubicBezTo>
                  <a:cubicBezTo>
                    <a:pt x="11393" y="21409"/>
                    <a:pt x="11149" y="19196"/>
                    <a:pt x="10362" y="16045"/>
                  </a:cubicBezTo>
                  <a:cubicBezTo>
                    <a:pt x="9603" y="13017"/>
                    <a:pt x="4806" y="1937"/>
                    <a:pt x="3964" y="0"/>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4;p28">
              <a:extLst>
                <a:ext uri="{FF2B5EF4-FFF2-40B4-BE49-F238E27FC236}">
                  <a16:creationId xmlns:a16="http://schemas.microsoft.com/office/drawing/2014/main" id="{D8EE1622-F11F-714B-9D00-8965CA209642}"/>
                </a:ext>
              </a:extLst>
            </p:cNvPr>
            <p:cNvSpPr/>
            <p:nvPr/>
          </p:nvSpPr>
          <p:spPr>
            <a:xfrm>
              <a:off x="6035856" y="2171678"/>
              <a:ext cx="247380" cy="586357"/>
            </a:xfrm>
            <a:custGeom>
              <a:avLst/>
              <a:gdLst/>
              <a:ahLst/>
              <a:cxnLst/>
              <a:rect l="l" t="t" r="r" b="b"/>
              <a:pathLst>
                <a:path w="11200" h="26547" extrusionOk="0">
                  <a:moveTo>
                    <a:pt x="4465" y="1"/>
                  </a:moveTo>
                  <a:cubicBezTo>
                    <a:pt x="4465" y="1"/>
                    <a:pt x="260" y="15406"/>
                    <a:pt x="128" y="18126"/>
                  </a:cubicBezTo>
                  <a:cubicBezTo>
                    <a:pt x="0" y="20842"/>
                    <a:pt x="8480" y="26214"/>
                    <a:pt x="8803" y="26538"/>
                  </a:cubicBezTo>
                  <a:cubicBezTo>
                    <a:pt x="8809" y="26544"/>
                    <a:pt x="8814" y="26546"/>
                    <a:pt x="8818" y="26546"/>
                  </a:cubicBezTo>
                  <a:cubicBezTo>
                    <a:pt x="9101" y="26546"/>
                    <a:pt x="8324" y="17179"/>
                    <a:pt x="8324" y="17179"/>
                  </a:cubicBezTo>
                  <a:lnTo>
                    <a:pt x="11200" y="3108"/>
                  </a:lnTo>
                  <a:lnTo>
                    <a:pt x="44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5;p28">
              <a:extLst>
                <a:ext uri="{FF2B5EF4-FFF2-40B4-BE49-F238E27FC236}">
                  <a16:creationId xmlns:a16="http://schemas.microsoft.com/office/drawing/2014/main" id="{203FAD3C-4958-8E4A-93AC-A2FAB2F13770}"/>
                </a:ext>
              </a:extLst>
            </p:cNvPr>
            <p:cNvSpPr/>
            <p:nvPr/>
          </p:nvSpPr>
          <p:spPr>
            <a:xfrm>
              <a:off x="6030467" y="2165692"/>
              <a:ext cx="259131" cy="598240"/>
            </a:xfrm>
            <a:custGeom>
              <a:avLst/>
              <a:gdLst/>
              <a:ahLst/>
              <a:cxnLst/>
              <a:rect l="l" t="t" r="r" b="b"/>
              <a:pathLst>
                <a:path w="11732" h="27085" extrusionOk="0">
                  <a:moveTo>
                    <a:pt x="4890" y="651"/>
                  </a:moveTo>
                  <a:lnTo>
                    <a:pt x="11136" y="3535"/>
                  </a:lnTo>
                  <a:lnTo>
                    <a:pt x="8300" y="17395"/>
                  </a:lnTo>
                  <a:cubicBezTo>
                    <a:pt x="8297" y="17419"/>
                    <a:pt x="8297" y="17447"/>
                    <a:pt x="8297" y="17471"/>
                  </a:cubicBezTo>
                  <a:cubicBezTo>
                    <a:pt x="8540" y="20390"/>
                    <a:pt x="8872" y="24960"/>
                    <a:pt x="8855" y="26334"/>
                  </a:cubicBezTo>
                  <a:cubicBezTo>
                    <a:pt x="8763" y="26266"/>
                    <a:pt x="8648" y="26186"/>
                    <a:pt x="8505" y="26087"/>
                  </a:cubicBezTo>
                  <a:cubicBezTo>
                    <a:pt x="3220" y="22411"/>
                    <a:pt x="576" y="19828"/>
                    <a:pt x="644" y="18409"/>
                  </a:cubicBezTo>
                  <a:cubicBezTo>
                    <a:pt x="759" y="15961"/>
                    <a:pt x="4294" y="2840"/>
                    <a:pt x="4890" y="651"/>
                  </a:cubicBezTo>
                  <a:close/>
                  <a:moveTo>
                    <a:pt x="4715" y="0"/>
                  </a:moveTo>
                  <a:cubicBezTo>
                    <a:pt x="4675" y="0"/>
                    <a:pt x="4635" y="9"/>
                    <a:pt x="4598" y="28"/>
                  </a:cubicBezTo>
                  <a:cubicBezTo>
                    <a:pt x="4526" y="60"/>
                    <a:pt x="4470" y="123"/>
                    <a:pt x="4450" y="200"/>
                  </a:cubicBezTo>
                  <a:cubicBezTo>
                    <a:pt x="4278" y="831"/>
                    <a:pt x="232" y="15665"/>
                    <a:pt x="104" y="18381"/>
                  </a:cubicBezTo>
                  <a:cubicBezTo>
                    <a:pt x="1" y="20571"/>
                    <a:pt x="4674" y="24081"/>
                    <a:pt x="8197" y="26533"/>
                  </a:cubicBezTo>
                  <a:cubicBezTo>
                    <a:pt x="8512" y="26754"/>
                    <a:pt x="8808" y="26957"/>
                    <a:pt x="8855" y="27001"/>
                  </a:cubicBezTo>
                  <a:cubicBezTo>
                    <a:pt x="8912" y="27057"/>
                    <a:pt x="8992" y="27084"/>
                    <a:pt x="9071" y="27084"/>
                  </a:cubicBezTo>
                  <a:cubicBezTo>
                    <a:pt x="9111" y="27084"/>
                    <a:pt x="9147" y="27081"/>
                    <a:pt x="9183" y="27065"/>
                  </a:cubicBezTo>
                  <a:cubicBezTo>
                    <a:pt x="9399" y="26965"/>
                    <a:pt x="9619" y="26861"/>
                    <a:pt x="8840" y="17467"/>
                  </a:cubicBezTo>
                  <a:lnTo>
                    <a:pt x="11707" y="3431"/>
                  </a:lnTo>
                  <a:cubicBezTo>
                    <a:pt x="11731" y="3311"/>
                    <a:pt x="11672" y="3183"/>
                    <a:pt x="11556" y="3132"/>
                  </a:cubicBezTo>
                  <a:lnTo>
                    <a:pt x="4825" y="24"/>
                  </a:lnTo>
                  <a:cubicBezTo>
                    <a:pt x="4791" y="8"/>
                    <a:pt x="4753" y="0"/>
                    <a:pt x="471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6;p28">
              <a:extLst>
                <a:ext uri="{FF2B5EF4-FFF2-40B4-BE49-F238E27FC236}">
                  <a16:creationId xmlns:a16="http://schemas.microsoft.com/office/drawing/2014/main" id="{547E0FA6-21E8-CB4C-819A-67629D267630}"/>
                </a:ext>
              </a:extLst>
            </p:cNvPr>
            <p:cNvSpPr/>
            <p:nvPr/>
          </p:nvSpPr>
          <p:spPr>
            <a:xfrm>
              <a:off x="6043167" y="2180049"/>
              <a:ext cx="183105" cy="567295"/>
            </a:xfrm>
            <a:custGeom>
              <a:avLst/>
              <a:gdLst/>
              <a:ahLst/>
              <a:cxnLst/>
              <a:rect l="l" t="t" r="r" b="b"/>
              <a:pathLst>
                <a:path w="8290" h="25684" extrusionOk="0">
                  <a:moveTo>
                    <a:pt x="4315" y="1"/>
                  </a:moveTo>
                  <a:cubicBezTo>
                    <a:pt x="3719" y="2190"/>
                    <a:pt x="184" y="15311"/>
                    <a:pt x="69" y="17759"/>
                  </a:cubicBezTo>
                  <a:cubicBezTo>
                    <a:pt x="1" y="19178"/>
                    <a:pt x="2645" y="21761"/>
                    <a:pt x="7930" y="25437"/>
                  </a:cubicBezTo>
                  <a:cubicBezTo>
                    <a:pt x="8073" y="25536"/>
                    <a:pt x="8188" y="25616"/>
                    <a:pt x="8280" y="25684"/>
                  </a:cubicBezTo>
                  <a:cubicBezTo>
                    <a:pt x="8289" y="25133"/>
                    <a:pt x="8236" y="24074"/>
                    <a:pt x="8161" y="22808"/>
                  </a:cubicBezTo>
                  <a:cubicBezTo>
                    <a:pt x="5661" y="20691"/>
                    <a:pt x="2289" y="17860"/>
                    <a:pt x="1882" y="16637"/>
                  </a:cubicBezTo>
                  <a:cubicBezTo>
                    <a:pt x="1239" y="14708"/>
                    <a:pt x="6064" y="880"/>
                    <a:pt x="6064" y="880"/>
                  </a:cubicBezTo>
                  <a:lnTo>
                    <a:pt x="6044" y="800"/>
                  </a:lnTo>
                  <a:lnTo>
                    <a:pt x="43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7;p28">
              <a:extLst>
                <a:ext uri="{FF2B5EF4-FFF2-40B4-BE49-F238E27FC236}">
                  <a16:creationId xmlns:a16="http://schemas.microsoft.com/office/drawing/2014/main" id="{A16DBB3A-5CDF-C544-AD13-4A3E535DE87C}"/>
                </a:ext>
              </a:extLst>
            </p:cNvPr>
            <p:cNvSpPr/>
            <p:nvPr/>
          </p:nvSpPr>
          <p:spPr>
            <a:xfrm>
              <a:off x="6067331" y="1803214"/>
              <a:ext cx="1190936" cy="684403"/>
            </a:xfrm>
            <a:custGeom>
              <a:avLst/>
              <a:gdLst/>
              <a:ahLst/>
              <a:cxnLst/>
              <a:rect l="l" t="t" r="r" b="b"/>
              <a:pathLst>
                <a:path w="53919" h="30986" extrusionOk="0">
                  <a:moveTo>
                    <a:pt x="25645" y="0"/>
                  </a:moveTo>
                  <a:cubicBezTo>
                    <a:pt x="24856" y="0"/>
                    <a:pt x="23872" y="280"/>
                    <a:pt x="22784" y="1213"/>
                  </a:cubicBezTo>
                  <a:cubicBezTo>
                    <a:pt x="22784" y="1213"/>
                    <a:pt x="21167" y="2376"/>
                    <a:pt x="17995" y="2507"/>
                  </a:cubicBezTo>
                  <a:cubicBezTo>
                    <a:pt x="17909" y="2510"/>
                    <a:pt x="17825" y="2512"/>
                    <a:pt x="17743" y="2512"/>
                  </a:cubicBezTo>
                  <a:cubicBezTo>
                    <a:pt x="14826" y="2512"/>
                    <a:pt x="14575" y="370"/>
                    <a:pt x="10797" y="370"/>
                  </a:cubicBezTo>
                  <a:cubicBezTo>
                    <a:pt x="10780" y="370"/>
                    <a:pt x="10763" y="370"/>
                    <a:pt x="10746" y="370"/>
                  </a:cubicBezTo>
                  <a:cubicBezTo>
                    <a:pt x="5981" y="394"/>
                    <a:pt x="1" y="15452"/>
                    <a:pt x="1" y="15452"/>
                  </a:cubicBezTo>
                  <a:cubicBezTo>
                    <a:pt x="1" y="15452"/>
                    <a:pt x="2977" y="18364"/>
                    <a:pt x="5889" y="19594"/>
                  </a:cubicBezTo>
                  <a:cubicBezTo>
                    <a:pt x="8805" y="20824"/>
                    <a:pt x="10938" y="21084"/>
                    <a:pt x="10938" y="21084"/>
                  </a:cubicBezTo>
                  <a:lnTo>
                    <a:pt x="11393" y="30986"/>
                  </a:lnTo>
                  <a:lnTo>
                    <a:pt x="43498" y="30986"/>
                  </a:lnTo>
                  <a:lnTo>
                    <a:pt x="43886" y="21084"/>
                  </a:lnTo>
                  <a:lnTo>
                    <a:pt x="53919" y="14545"/>
                  </a:lnTo>
                  <a:cubicBezTo>
                    <a:pt x="53919" y="14545"/>
                    <a:pt x="49002" y="5742"/>
                    <a:pt x="46606" y="2443"/>
                  </a:cubicBezTo>
                  <a:cubicBezTo>
                    <a:pt x="45407" y="791"/>
                    <a:pt x="43806" y="273"/>
                    <a:pt x="42350" y="273"/>
                  </a:cubicBezTo>
                  <a:cubicBezTo>
                    <a:pt x="40894" y="273"/>
                    <a:pt x="39584" y="791"/>
                    <a:pt x="38968" y="1213"/>
                  </a:cubicBezTo>
                  <a:cubicBezTo>
                    <a:pt x="38025" y="1856"/>
                    <a:pt x="35669" y="2121"/>
                    <a:pt x="34011" y="2121"/>
                  </a:cubicBezTo>
                  <a:cubicBezTo>
                    <a:pt x="33508" y="2121"/>
                    <a:pt x="33070" y="2097"/>
                    <a:pt x="32754" y="2052"/>
                  </a:cubicBezTo>
                  <a:cubicBezTo>
                    <a:pt x="31395" y="1860"/>
                    <a:pt x="27573" y="630"/>
                    <a:pt x="27573" y="630"/>
                  </a:cubicBezTo>
                  <a:cubicBezTo>
                    <a:pt x="27573" y="630"/>
                    <a:pt x="26829" y="0"/>
                    <a:pt x="25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8;p28">
              <a:extLst>
                <a:ext uri="{FF2B5EF4-FFF2-40B4-BE49-F238E27FC236}">
                  <a16:creationId xmlns:a16="http://schemas.microsoft.com/office/drawing/2014/main" id="{D544388A-304B-AC4C-9342-526C74F2D038}"/>
                </a:ext>
              </a:extLst>
            </p:cNvPr>
            <p:cNvSpPr/>
            <p:nvPr/>
          </p:nvSpPr>
          <p:spPr>
            <a:xfrm>
              <a:off x="6060904" y="1797383"/>
              <a:ext cx="1204166" cy="696242"/>
            </a:xfrm>
            <a:custGeom>
              <a:avLst/>
              <a:gdLst/>
              <a:ahLst/>
              <a:cxnLst/>
              <a:rect l="l" t="t" r="r" b="b"/>
              <a:pathLst>
                <a:path w="54518" h="31522" extrusionOk="0">
                  <a:moveTo>
                    <a:pt x="25943" y="531"/>
                  </a:moveTo>
                  <a:cubicBezTo>
                    <a:pt x="26987" y="531"/>
                    <a:pt x="27648" y="1064"/>
                    <a:pt x="27693" y="1101"/>
                  </a:cubicBezTo>
                  <a:cubicBezTo>
                    <a:pt x="27721" y="1121"/>
                    <a:pt x="27748" y="1141"/>
                    <a:pt x="27785" y="1149"/>
                  </a:cubicBezTo>
                  <a:cubicBezTo>
                    <a:pt x="27940" y="1202"/>
                    <a:pt x="31638" y="2391"/>
                    <a:pt x="33004" y="2583"/>
                  </a:cubicBezTo>
                  <a:cubicBezTo>
                    <a:pt x="33318" y="2629"/>
                    <a:pt x="33778" y="2655"/>
                    <a:pt x="34313" y="2655"/>
                  </a:cubicBezTo>
                  <a:cubicBezTo>
                    <a:pt x="35981" y="2655"/>
                    <a:pt x="38387" y="2402"/>
                    <a:pt x="39412" y="1700"/>
                  </a:cubicBezTo>
                  <a:cubicBezTo>
                    <a:pt x="39986" y="1306"/>
                    <a:pt x="41239" y="814"/>
                    <a:pt x="42632" y="814"/>
                  </a:cubicBezTo>
                  <a:cubicBezTo>
                    <a:pt x="44019" y="814"/>
                    <a:pt x="45545" y="1302"/>
                    <a:pt x="46677" y="2863"/>
                  </a:cubicBezTo>
                  <a:cubicBezTo>
                    <a:pt x="48826" y="5827"/>
                    <a:pt x="53072" y="13336"/>
                    <a:pt x="53850" y="14722"/>
                  </a:cubicBezTo>
                  <a:lnTo>
                    <a:pt x="44029" y="21121"/>
                  </a:lnTo>
                  <a:cubicBezTo>
                    <a:pt x="43957" y="21169"/>
                    <a:pt x="43913" y="21248"/>
                    <a:pt x="43909" y="21336"/>
                  </a:cubicBezTo>
                  <a:lnTo>
                    <a:pt x="43530" y="30982"/>
                  </a:lnTo>
                  <a:lnTo>
                    <a:pt x="11944" y="30982"/>
                  </a:lnTo>
                  <a:lnTo>
                    <a:pt x="11500" y="21336"/>
                  </a:lnTo>
                  <a:cubicBezTo>
                    <a:pt x="11496" y="21204"/>
                    <a:pt x="11392" y="21097"/>
                    <a:pt x="11264" y="21081"/>
                  </a:cubicBezTo>
                  <a:cubicBezTo>
                    <a:pt x="11240" y="21077"/>
                    <a:pt x="9123" y="20809"/>
                    <a:pt x="6288" y="19611"/>
                  </a:cubicBezTo>
                  <a:cubicBezTo>
                    <a:pt x="3795" y="18556"/>
                    <a:pt x="1215" y="16212"/>
                    <a:pt x="612" y="15648"/>
                  </a:cubicBezTo>
                  <a:cubicBezTo>
                    <a:pt x="1287" y="13999"/>
                    <a:pt x="6775" y="926"/>
                    <a:pt x="11037" y="905"/>
                  </a:cubicBezTo>
                  <a:cubicBezTo>
                    <a:pt x="11069" y="905"/>
                    <a:pt x="11101" y="905"/>
                    <a:pt x="11133" y="905"/>
                  </a:cubicBezTo>
                  <a:cubicBezTo>
                    <a:pt x="13019" y="905"/>
                    <a:pt x="13992" y="1486"/>
                    <a:pt x="14915" y="2040"/>
                  </a:cubicBezTo>
                  <a:cubicBezTo>
                    <a:pt x="15775" y="2554"/>
                    <a:pt x="16586" y="3044"/>
                    <a:pt x="18018" y="3044"/>
                  </a:cubicBezTo>
                  <a:cubicBezTo>
                    <a:pt x="18109" y="3044"/>
                    <a:pt x="18202" y="3042"/>
                    <a:pt x="18298" y="3038"/>
                  </a:cubicBezTo>
                  <a:cubicBezTo>
                    <a:pt x="21514" y="2911"/>
                    <a:pt x="23163" y="1744"/>
                    <a:pt x="23235" y="1696"/>
                  </a:cubicBezTo>
                  <a:cubicBezTo>
                    <a:pt x="23239" y="1689"/>
                    <a:pt x="23247" y="1685"/>
                    <a:pt x="23251" y="1681"/>
                  </a:cubicBezTo>
                  <a:cubicBezTo>
                    <a:pt x="24284" y="795"/>
                    <a:pt x="25208" y="531"/>
                    <a:pt x="25943" y="531"/>
                  </a:cubicBezTo>
                  <a:close/>
                  <a:moveTo>
                    <a:pt x="25925" y="1"/>
                  </a:moveTo>
                  <a:cubicBezTo>
                    <a:pt x="25084" y="1"/>
                    <a:pt x="24045" y="294"/>
                    <a:pt x="22911" y="1261"/>
                  </a:cubicBezTo>
                  <a:cubicBezTo>
                    <a:pt x="22788" y="1345"/>
                    <a:pt x="21218" y="2380"/>
                    <a:pt x="18274" y="2500"/>
                  </a:cubicBezTo>
                  <a:cubicBezTo>
                    <a:pt x="18189" y="2503"/>
                    <a:pt x="18105" y="2505"/>
                    <a:pt x="18024" y="2505"/>
                  </a:cubicBezTo>
                  <a:cubicBezTo>
                    <a:pt x="16738" y="2505"/>
                    <a:pt x="16021" y="2072"/>
                    <a:pt x="15194" y="1576"/>
                  </a:cubicBezTo>
                  <a:cubicBezTo>
                    <a:pt x="14243" y="1003"/>
                    <a:pt x="13138" y="363"/>
                    <a:pt x="11056" y="363"/>
                  </a:cubicBezTo>
                  <a:cubicBezTo>
                    <a:pt x="11049" y="363"/>
                    <a:pt x="11041" y="363"/>
                    <a:pt x="11033" y="363"/>
                  </a:cubicBezTo>
                  <a:cubicBezTo>
                    <a:pt x="6144" y="387"/>
                    <a:pt x="284" y="14993"/>
                    <a:pt x="41" y="15616"/>
                  </a:cubicBezTo>
                  <a:cubicBezTo>
                    <a:pt x="0" y="15716"/>
                    <a:pt x="24" y="15832"/>
                    <a:pt x="100" y="15908"/>
                  </a:cubicBezTo>
                  <a:cubicBezTo>
                    <a:pt x="225" y="16031"/>
                    <a:pt x="3148" y="18872"/>
                    <a:pt x="6076" y="20110"/>
                  </a:cubicBezTo>
                  <a:cubicBezTo>
                    <a:pt x="8480" y="21125"/>
                    <a:pt x="10342" y="21484"/>
                    <a:pt x="10969" y="21584"/>
                  </a:cubicBezTo>
                  <a:lnTo>
                    <a:pt x="11412" y="31266"/>
                  </a:lnTo>
                  <a:cubicBezTo>
                    <a:pt x="11420" y="31410"/>
                    <a:pt x="11540" y="31522"/>
                    <a:pt x="11684" y="31522"/>
                  </a:cubicBezTo>
                  <a:lnTo>
                    <a:pt x="43789" y="31522"/>
                  </a:lnTo>
                  <a:cubicBezTo>
                    <a:pt x="43933" y="31522"/>
                    <a:pt x="44052" y="31406"/>
                    <a:pt x="44061" y="31262"/>
                  </a:cubicBezTo>
                  <a:lnTo>
                    <a:pt x="44445" y="21500"/>
                  </a:lnTo>
                  <a:lnTo>
                    <a:pt x="54358" y="15037"/>
                  </a:lnTo>
                  <a:cubicBezTo>
                    <a:pt x="54477" y="14958"/>
                    <a:pt x="54518" y="14802"/>
                    <a:pt x="54446" y="14678"/>
                  </a:cubicBezTo>
                  <a:cubicBezTo>
                    <a:pt x="54398" y="14590"/>
                    <a:pt x="49493" y="5822"/>
                    <a:pt x="47116" y="2548"/>
                  </a:cubicBezTo>
                  <a:cubicBezTo>
                    <a:pt x="45863" y="821"/>
                    <a:pt x="44176" y="281"/>
                    <a:pt x="42645" y="281"/>
                  </a:cubicBezTo>
                  <a:cubicBezTo>
                    <a:pt x="41113" y="281"/>
                    <a:pt x="39736" y="822"/>
                    <a:pt x="39104" y="1253"/>
                  </a:cubicBezTo>
                  <a:cubicBezTo>
                    <a:pt x="38229" y="1854"/>
                    <a:pt x="35919" y="2115"/>
                    <a:pt x="34292" y="2115"/>
                  </a:cubicBezTo>
                  <a:cubicBezTo>
                    <a:pt x="33810" y="2115"/>
                    <a:pt x="33388" y="2092"/>
                    <a:pt x="33081" y="2048"/>
                  </a:cubicBezTo>
                  <a:cubicBezTo>
                    <a:pt x="31839" y="1873"/>
                    <a:pt x="28419" y="786"/>
                    <a:pt x="27992" y="650"/>
                  </a:cubicBezTo>
                  <a:cubicBezTo>
                    <a:pt x="27799" y="507"/>
                    <a:pt x="27033" y="1"/>
                    <a:pt x="2592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9;p28">
              <a:extLst>
                <a:ext uri="{FF2B5EF4-FFF2-40B4-BE49-F238E27FC236}">
                  <a16:creationId xmlns:a16="http://schemas.microsoft.com/office/drawing/2014/main" id="{288CED14-19C8-6342-94C4-9D4007DAE91C}"/>
                </a:ext>
              </a:extLst>
            </p:cNvPr>
            <p:cNvSpPr/>
            <p:nvPr/>
          </p:nvSpPr>
          <p:spPr>
            <a:xfrm>
              <a:off x="6310205" y="1904176"/>
              <a:ext cx="8857" cy="369170"/>
            </a:xfrm>
            <a:custGeom>
              <a:avLst/>
              <a:gdLst/>
              <a:ahLst/>
              <a:cxnLst/>
              <a:rect l="l" t="t" r="r" b="b"/>
              <a:pathLst>
                <a:path w="401" h="16714" extrusionOk="0">
                  <a:moveTo>
                    <a:pt x="265" y="1"/>
                  </a:moveTo>
                  <a:cubicBezTo>
                    <a:pt x="193" y="1"/>
                    <a:pt x="133" y="61"/>
                    <a:pt x="133" y="137"/>
                  </a:cubicBezTo>
                  <a:lnTo>
                    <a:pt x="1" y="16577"/>
                  </a:lnTo>
                  <a:cubicBezTo>
                    <a:pt x="1" y="16653"/>
                    <a:pt x="61" y="16713"/>
                    <a:pt x="137" y="16713"/>
                  </a:cubicBezTo>
                  <a:cubicBezTo>
                    <a:pt x="213" y="16713"/>
                    <a:pt x="273" y="16653"/>
                    <a:pt x="273" y="16577"/>
                  </a:cubicBezTo>
                  <a:lnTo>
                    <a:pt x="401" y="137"/>
                  </a:lnTo>
                  <a:cubicBezTo>
                    <a:pt x="401" y="61"/>
                    <a:pt x="340" y="1"/>
                    <a:pt x="2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0;p28">
              <a:extLst>
                <a:ext uri="{FF2B5EF4-FFF2-40B4-BE49-F238E27FC236}">
                  <a16:creationId xmlns:a16="http://schemas.microsoft.com/office/drawing/2014/main" id="{10913B57-A870-A84D-8D64-AE0D709758F4}"/>
                </a:ext>
              </a:extLst>
            </p:cNvPr>
            <p:cNvSpPr/>
            <p:nvPr/>
          </p:nvSpPr>
          <p:spPr>
            <a:xfrm>
              <a:off x="6338720" y="1937064"/>
              <a:ext cx="53651" cy="281925"/>
            </a:xfrm>
            <a:custGeom>
              <a:avLst/>
              <a:gdLst/>
              <a:ahLst/>
              <a:cxnLst/>
              <a:rect l="l" t="t" r="r" b="b"/>
              <a:pathLst>
                <a:path w="2429" h="12764" extrusionOk="0">
                  <a:moveTo>
                    <a:pt x="147" y="1"/>
                  </a:moveTo>
                  <a:cubicBezTo>
                    <a:pt x="143" y="1"/>
                    <a:pt x="138" y="1"/>
                    <a:pt x="133" y="1"/>
                  </a:cubicBezTo>
                  <a:cubicBezTo>
                    <a:pt x="61" y="6"/>
                    <a:pt x="0" y="70"/>
                    <a:pt x="4" y="141"/>
                  </a:cubicBezTo>
                  <a:cubicBezTo>
                    <a:pt x="8" y="226"/>
                    <a:pt x="480" y="8242"/>
                    <a:pt x="2149" y="12675"/>
                  </a:cubicBezTo>
                  <a:cubicBezTo>
                    <a:pt x="2170" y="12732"/>
                    <a:pt x="2221" y="12764"/>
                    <a:pt x="2277" y="12764"/>
                  </a:cubicBezTo>
                  <a:cubicBezTo>
                    <a:pt x="2293" y="12764"/>
                    <a:pt x="2309" y="12764"/>
                    <a:pt x="2325" y="12756"/>
                  </a:cubicBezTo>
                  <a:cubicBezTo>
                    <a:pt x="2393" y="12727"/>
                    <a:pt x="2428" y="12651"/>
                    <a:pt x="2404" y="12579"/>
                  </a:cubicBezTo>
                  <a:cubicBezTo>
                    <a:pt x="747" y="8186"/>
                    <a:pt x="280" y="209"/>
                    <a:pt x="276" y="130"/>
                  </a:cubicBezTo>
                  <a:cubicBezTo>
                    <a:pt x="272" y="59"/>
                    <a:pt x="226" y="1"/>
                    <a:pt x="14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1;p28">
              <a:extLst>
                <a:ext uri="{FF2B5EF4-FFF2-40B4-BE49-F238E27FC236}">
                  <a16:creationId xmlns:a16="http://schemas.microsoft.com/office/drawing/2014/main" id="{6F2A7440-367C-2546-B0BC-D2FA50A1F908}"/>
                </a:ext>
              </a:extLst>
            </p:cNvPr>
            <p:cNvSpPr/>
            <p:nvPr/>
          </p:nvSpPr>
          <p:spPr>
            <a:xfrm>
              <a:off x="6392790" y="2227294"/>
              <a:ext cx="36820" cy="76025"/>
            </a:xfrm>
            <a:custGeom>
              <a:avLst/>
              <a:gdLst/>
              <a:ahLst/>
              <a:cxnLst/>
              <a:rect l="l" t="t" r="r" b="b"/>
              <a:pathLst>
                <a:path w="1667" h="3442" extrusionOk="0">
                  <a:moveTo>
                    <a:pt x="152" y="0"/>
                  </a:moveTo>
                  <a:cubicBezTo>
                    <a:pt x="138" y="0"/>
                    <a:pt x="123" y="2"/>
                    <a:pt x="109" y="7"/>
                  </a:cubicBezTo>
                  <a:cubicBezTo>
                    <a:pt x="37" y="35"/>
                    <a:pt x="1" y="111"/>
                    <a:pt x="25" y="182"/>
                  </a:cubicBezTo>
                  <a:cubicBezTo>
                    <a:pt x="61" y="278"/>
                    <a:pt x="880" y="2599"/>
                    <a:pt x="1399" y="3382"/>
                  </a:cubicBezTo>
                  <a:cubicBezTo>
                    <a:pt x="1427" y="3422"/>
                    <a:pt x="1466" y="3442"/>
                    <a:pt x="1510" y="3442"/>
                  </a:cubicBezTo>
                  <a:cubicBezTo>
                    <a:pt x="1538" y="3442"/>
                    <a:pt x="1562" y="3434"/>
                    <a:pt x="1586" y="3422"/>
                  </a:cubicBezTo>
                  <a:cubicBezTo>
                    <a:pt x="1650" y="3378"/>
                    <a:pt x="1667" y="3294"/>
                    <a:pt x="1623" y="3235"/>
                  </a:cubicBezTo>
                  <a:cubicBezTo>
                    <a:pt x="1123" y="2479"/>
                    <a:pt x="288" y="114"/>
                    <a:pt x="281" y="90"/>
                  </a:cubicBezTo>
                  <a:cubicBezTo>
                    <a:pt x="261" y="37"/>
                    <a:pt x="209" y="0"/>
                    <a:pt x="15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2;p28">
              <a:extLst>
                <a:ext uri="{FF2B5EF4-FFF2-40B4-BE49-F238E27FC236}">
                  <a16:creationId xmlns:a16="http://schemas.microsoft.com/office/drawing/2014/main" id="{6A668CF0-F8C1-F34E-8704-8F89878B9D36}"/>
                </a:ext>
              </a:extLst>
            </p:cNvPr>
            <p:cNvSpPr/>
            <p:nvPr/>
          </p:nvSpPr>
          <p:spPr>
            <a:xfrm>
              <a:off x="6361470" y="1917031"/>
              <a:ext cx="63833" cy="194768"/>
            </a:xfrm>
            <a:custGeom>
              <a:avLst/>
              <a:gdLst/>
              <a:ahLst/>
              <a:cxnLst/>
              <a:rect l="l" t="t" r="r" b="b"/>
              <a:pathLst>
                <a:path w="2890" h="8818" extrusionOk="0">
                  <a:moveTo>
                    <a:pt x="144" y="1"/>
                  </a:moveTo>
                  <a:cubicBezTo>
                    <a:pt x="136" y="1"/>
                    <a:pt x="128" y="1"/>
                    <a:pt x="121" y="3"/>
                  </a:cubicBezTo>
                  <a:cubicBezTo>
                    <a:pt x="45" y="18"/>
                    <a:pt x="1" y="90"/>
                    <a:pt x="13" y="162"/>
                  </a:cubicBezTo>
                  <a:cubicBezTo>
                    <a:pt x="25" y="210"/>
                    <a:pt x="1007" y="5011"/>
                    <a:pt x="2613" y="8734"/>
                  </a:cubicBezTo>
                  <a:cubicBezTo>
                    <a:pt x="2633" y="8785"/>
                    <a:pt x="2685" y="8817"/>
                    <a:pt x="2737" y="8817"/>
                  </a:cubicBezTo>
                  <a:cubicBezTo>
                    <a:pt x="2753" y="8817"/>
                    <a:pt x="2773" y="8813"/>
                    <a:pt x="2788" y="8806"/>
                  </a:cubicBezTo>
                  <a:cubicBezTo>
                    <a:pt x="2857" y="8778"/>
                    <a:pt x="2889" y="8697"/>
                    <a:pt x="2860" y="8625"/>
                  </a:cubicBezTo>
                  <a:cubicBezTo>
                    <a:pt x="1267" y="4931"/>
                    <a:pt x="288" y="158"/>
                    <a:pt x="281" y="110"/>
                  </a:cubicBezTo>
                  <a:cubicBezTo>
                    <a:pt x="266" y="46"/>
                    <a:pt x="207" y="1"/>
                    <a:pt x="1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3;p28">
              <a:extLst>
                <a:ext uri="{FF2B5EF4-FFF2-40B4-BE49-F238E27FC236}">
                  <a16:creationId xmlns:a16="http://schemas.microsoft.com/office/drawing/2014/main" id="{08B42A91-9820-9947-8E0C-C22F485DC753}"/>
                </a:ext>
              </a:extLst>
            </p:cNvPr>
            <p:cNvSpPr/>
            <p:nvPr/>
          </p:nvSpPr>
          <p:spPr>
            <a:xfrm>
              <a:off x="6913128" y="1948483"/>
              <a:ext cx="71144" cy="209014"/>
            </a:xfrm>
            <a:custGeom>
              <a:avLst/>
              <a:gdLst/>
              <a:ahLst/>
              <a:cxnLst/>
              <a:rect l="l" t="t" r="r" b="b"/>
              <a:pathLst>
                <a:path w="3221" h="9463" extrusionOk="0">
                  <a:moveTo>
                    <a:pt x="3071" y="1"/>
                  </a:moveTo>
                  <a:cubicBezTo>
                    <a:pt x="3010" y="1"/>
                    <a:pt x="2954" y="42"/>
                    <a:pt x="2937" y="104"/>
                  </a:cubicBezTo>
                  <a:cubicBezTo>
                    <a:pt x="2924" y="168"/>
                    <a:pt x="1370" y="6467"/>
                    <a:pt x="33" y="9271"/>
                  </a:cubicBezTo>
                  <a:cubicBezTo>
                    <a:pt x="1" y="9339"/>
                    <a:pt x="33" y="9419"/>
                    <a:pt x="96" y="9450"/>
                  </a:cubicBezTo>
                  <a:cubicBezTo>
                    <a:pt x="117" y="9459"/>
                    <a:pt x="137" y="9463"/>
                    <a:pt x="157" y="9463"/>
                  </a:cubicBezTo>
                  <a:cubicBezTo>
                    <a:pt x="209" y="9463"/>
                    <a:pt x="257" y="9435"/>
                    <a:pt x="280" y="9387"/>
                  </a:cubicBezTo>
                  <a:cubicBezTo>
                    <a:pt x="1630" y="6559"/>
                    <a:pt x="3184" y="232"/>
                    <a:pt x="3200" y="168"/>
                  </a:cubicBezTo>
                  <a:cubicBezTo>
                    <a:pt x="3221" y="96"/>
                    <a:pt x="3173" y="24"/>
                    <a:pt x="3101" y="4"/>
                  </a:cubicBezTo>
                  <a:cubicBezTo>
                    <a:pt x="3091" y="2"/>
                    <a:pt x="3081" y="1"/>
                    <a:pt x="307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4;p28">
              <a:extLst>
                <a:ext uri="{FF2B5EF4-FFF2-40B4-BE49-F238E27FC236}">
                  <a16:creationId xmlns:a16="http://schemas.microsoft.com/office/drawing/2014/main" id="{9B0CB96F-6E97-F443-8C1F-BDB1E2471C80}"/>
                </a:ext>
              </a:extLst>
            </p:cNvPr>
            <p:cNvSpPr/>
            <p:nvPr/>
          </p:nvSpPr>
          <p:spPr>
            <a:xfrm>
              <a:off x="7032223" y="1982807"/>
              <a:ext cx="7443" cy="289125"/>
            </a:xfrm>
            <a:custGeom>
              <a:avLst/>
              <a:gdLst/>
              <a:ahLst/>
              <a:cxnLst/>
              <a:rect l="l" t="t" r="r" b="b"/>
              <a:pathLst>
                <a:path w="337" h="13090" extrusionOk="0">
                  <a:moveTo>
                    <a:pt x="137" y="0"/>
                  </a:moveTo>
                  <a:cubicBezTo>
                    <a:pt x="61" y="0"/>
                    <a:pt x="1" y="63"/>
                    <a:pt x="1" y="135"/>
                  </a:cubicBezTo>
                  <a:lnTo>
                    <a:pt x="65" y="12953"/>
                  </a:lnTo>
                  <a:cubicBezTo>
                    <a:pt x="69" y="13029"/>
                    <a:pt x="129" y="13089"/>
                    <a:pt x="201" y="13089"/>
                  </a:cubicBezTo>
                  <a:cubicBezTo>
                    <a:pt x="277" y="13089"/>
                    <a:pt x="336" y="13025"/>
                    <a:pt x="336" y="12953"/>
                  </a:cubicBezTo>
                  <a:lnTo>
                    <a:pt x="273" y="135"/>
                  </a:lnTo>
                  <a:cubicBezTo>
                    <a:pt x="273" y="60"/>
                    <a:pt x="213" y="0"/>
                    <a:pt x="13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5;p28">
              <a:extLst>
                <a:ext uri="{FF2B5EF4-FFF2-40B4-BE49-F238E27FC236}">
                  <a16:creationId xmlns:a16="http://schemas.microsoft.com/office/drawing/2014/main" id="{F237ED40-C296-324F-AADD-F731BAFC5518}"/>
                </a:ext>
              </a:extLst>
            </p:cNvPr>
            <p:cNvSpPr/>
            <p:nvPr/>
          </p:nvSpPr>
          <p:spPr>
            <a:xfrm>
              <a:off x="6928920" y="1988506"/>
              <a:ext cx="95219" cy="279098"/>
            </a:xfrm>
            <a:custGeom>
              <a:avLst/>
              <a:gdLst/>
              <a:ahLst/>
              <a:cxnLst/>
              <a:rect l="l" t="t" r="r" b="b"/>
              <a:pathLst>
                <a:path w="4311" h="12636" extrusionOk="0">
                  <a:moveTo>
                    <a:pt x="4170" y="1"/>
                  </a:moveTo>
                  <a:cubicBezTo>
                    <a:pt x="4102" y="1"/>
                    <a:pt x="4043" y="50"/>
                    <a:pt x="4035" y="117"/>
                  </a:cubicBezTo>
                  <a:cubicBezTo>
                    <a:pt x="4023" y="197"/>
                    <a:pt x="2841" y="8226"/>
                    <a:pt x="41" y="12428"/>
                  </a:cubicBezTo>
                  <a:cubicBezTo>
                    <a:pt x="1" y="12488"/>
                    <a:pt x="17" y="12571"/>
                    <a:pt x="80" y="12615"/>
                  </a:cubicBezTo>
                  <a:cubicBezTo>
                    <a:pt x="100" y="12627"/>
                    <a:pt x="128" y="12636"/>
                    <a:pt x="152" y="12636"/>
                  </a:cubicBezTo>
                  <a:cubicBezTo>
                    <a:pt x="196" y="12636"/>
                    <a:pt x="240" y="12615"/>
                    <a:pt x="268" y="12575"/>
                  </a:cubicBezTo>
                  <a:cubicBezTo>
                    <a:pt x="3100" y="8326"/>
                    <a:pt x="4290" y="237"/>
                    <a:pt x="4298" y="157"/>
                  </a:cubicBezTo>
                  <a:cubicBezTo>
                    <a:pt x="4311" y="81"/>
                    <a:pt x="4259" y="13"/>
                    <a:pt x="4187" y="2"/>
                  </a:cubicBezTo>
                  <a:cubicBezTo>
                    <a:pt x="4181" y="1"/>
                    <a:pt x="4176" y="1"/>
                    <a:pt x="417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6;p28">
              <a:extLst>
                <a:ext uri="{FF2B5EF4-FFF2-40B4-BE49-F238E27FC236}">
                  <a16:creationId xmlns:a16="http://schemas.microsoft.com/office/drawing/2014/main" id="{224EBF3B-64E3-404B-940D-E66362B0ED16}"/>
                </a:ext>
              </a:extLst>
            </p:cNvPr>
            <p:cNvSpPr/>
            <p:nvPr/>
          </p:nvSpPr>
          <p:spPr>
            <a:xfrm>
              <a:off x="6937468" y="2225880"/>
              <a:ext cx="55440" cy="88924"/>
            </a:xfrm>
            <a:custGeom>
              <a:avLst/>
              <a:gdLst/>
              <a:ahLst/>
              <a:cxnLst/>
              <a:rect l="l" t="t" r="r" b="b"/>
              <a:pathLst>
                <a:path w="2510" h="4026" extrusionOk="0">
                  <a:moveTo>
                    <a:pt x="2356" y="1"/>
                  </a:moveTo>
                  <a:cubicBezTo>
                    <a:pt x="2307" y="1"/>
                    <a:pt x="2259" y="26"/>
                    <a:pt x="2234" y="71"/>
                  </a:cubicBezTo>
                  <a:cubicBezTo>
                    <a:pt x="2222" y="95"/>
                    <a:pt x="936" y="2539"/>
                    <a:pt x="45" y="3813"/>
                  </a:cubicBezTo>
                  <a:cubicBezTo>
                    <a:pt x="1" y="3874"/>
                    <a:pt x="17" y="3957"/>
                    <a:pt x="77" y="4001"/>
                  </a:cubicBezTo>
                  <a:cubicBezTo>
                    <a:pt x="101" y="4018"/>
                    <a:pt x="129" y="4025"/>
                    <a:pt x="157" y="4025"/>
                  </a:cubicBezTo>
                  <a:cubicBezTo>
                    <a:pt x="197" y="4025"/>
                    <a:pt x="241" y="4005"/>
                    <a:pt x="265" y="3970"/>
                  </a:cubicBezTo>
                  <a:cubicBezTo>
                    <a:pt x="1168" y="2679"/>
                    <a:pt x="2462" y="222"/>
                    <a:pt x="2478" y="198"/>
                  </a:cubicBezTo>
                  <a:cubicBezTo>
                    <a:pt x="2510" y="130"/>
                    <a:pt x="2486" y="51"/>
                    <a:pt x="2418" y="15"/>
                  </a:cubicBezTo>
                  <a:cubicBezTo>
                    <a:pt x="2398" y="6"/>
                    <a:pt x="2377" y="1"/>
                    <a:pt x="235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7;p28">
              <a:extLst>
                <a:ext uri="{FF2B5EF4-FFF2-40B4-BE49-F238E27FC236}">
                  <a16:creationId xmlns:a16="http://schemas.microsoft.com/office/drawing/2014/main" id="{FBD6261B-9507-8246-B6F9-3EC737E536C0}"/>
                </a:ext>
              </a:extLst>
            </p:cNvPr>
            <p:cNvSpPr/>
            <p:nvPr/>
          </p:nvSpPr>
          <p:spPr>
            <a:xfrm>
              <a:off x="6527325" y="1848383"/>
              <a:ext cx="250671" cy="256635"/>
            </a:xfrm>
            <a:custGeom>
              <a:avLst/>
              <a:gdLst/>
              <a:ahLst/>
              <a:cxnLst/>
              <a:rect l="l" t="t" r="r" b="b"/>
              <a:pathLst>
                <a:path w="11349" h="11619" extrusionOk="0">
                  <a:moveTo>
                    <a:pt x="147" y="1"/>
                  </a:moveTo>
                  <a:cubicBezTo>
                    <a:pt x="139" y="1"/>
                    <a:pt x="132" y="2"/>
                    <a:pt x="125" y="3"/>
                  </a:cubicBezTo>
                  <a:cubicBezTo>
                    <a:pt x="53" y="14"/>
                    <a:pt x="1" y="86"/>
                    <a:pt x="13" y="158"/>
                  </a:cubicBezTo>
                  <a:cubicBezTo>
                    <a:pt x="21" y="215"/>
                    <a:pt x="935" y="5778"/>
                    <a:pt x="2226" y="8610"/>
                  </a:cubicBezTo>
                  <a:cubicBezTo>
                    <a:pt x="3241" y="10839"/>
                    <a:pt x="4798" y="11618"/>
                    <a:pt x="6232" y="11618"/>
                  </a:cubicBezTo>
                  <a:cubicBezTo>
                    <a:pt x="6823" y="11618"/>
                    <a:pt x="7398" y="11486"/>
                    <a:pt x="7902" y="11266"/>
                  </a:cubicBezTo>
                  <a:cubicBezTo>
                    <a:pt x="9983" y="10363"/>
                    <a:pt x="11349" y="6077"/>
                    <a:pt x="11221" y="845"/>
                  </a:cubicBezTo>
                  <a:cubicBezTo>
                    <a:pt x="11221" y="773"/>
                    <a:pt x="11157" y="726"/>
                    <a:pt x="11081" y="714"/>
                  </a:cubicBezTo>
                  <a:cubicBezTo>
                    <a:pt x="11009" y="718"/>
                    <a:pt x="10949" y="777"/>
                    <a:pt x="10949" y="853"/>
                  </a:cubicBezTo>
                  <a:cubicBezTo>
                    <a:pt x="11073" y="5898"/>
                    <a:pt x="9747" y="10172"/>
                    <a:pt x="7794" y="11019"/>
                  </a:cubicBezTo>
                  <a:cubicBezTo>
                    <a:pt x="7303" y="11232"/>
                    <a:pt x="6762" y="11359"/>
                    <a:pt x="6208" y="11359"/>
                  </a:cubicBezTo>
                  <a:cubicBezTo>
                    <a:pt x="4857" y="11359"/>
                    <a:pt x="3429" y="10605"/>
                    <a:pt x="2469" y="8498"/>
                  </a:cubicBezTo>
                  <a:cubicBezTo>
                    <a:pt x="1199" y="5699"/>
                    <a:pt x="288" y="170"/>
                    <a:pt x="281" y="115"/>
                  </a:cubicBezTo>
                  <a:cubicBezTo>
                    <a:pt x="270" y="50"/>
                    <a:pt x="211" y="1"/>
                    <a:pt x="14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8;p28">
              <a:extLst>
                <a:ext uri="{FF2B5EF4-FFF2-40B4-BE49-F238E27FC236}">
                  <a16:creationId xmlns:a16="http://schemas.microsoft.com/office/drawing/2014/main" id="{DDBB584F-90DE-B04D-AC90-9D4AFE0E3D67}"/>
                </a:ext>
              </a:extLst>
            </p:cNvPr>
            <p:cNvSpPr/>
            <p:nvPr/>
          </p:nvSpPr>
          <p:spPr>
            <a:xfrm>
              <a:off x="6358997" y="1564205"/>
              <a:ext cx="96721" cy="115076"/>
            </a:xfrm>
            <a:custGeom>
              <a:avLst/>
              <a:gdLst/>
              <a:ahLst/>
              <a:cxnLst/>
              <a:rect l="l" t="t" r="r" b="b"/>
              <a:pathLst>
                <a:path w="4379" h="5210" extrusionOk="0">
                  <a:moveTo>
                    <a:pt x="1587" y="1"/>
                  </a:moveTo>
                  <a:cubicBezTo>
                    <a:pt x="1379" y="1"/>
                    <a:pt x="1170" y="90"/>
                    <a:pt x="972" y="315"/>
                  </a:cubicBezTo>
                  <a:cubicBezTo>
                    <a:pt x="1" y="1417"/>
                    <a:pt x="1746" y="3941"/>
                    <a:pt x="2717" y="4785"/>
                  </a:cubicBezTo>
                  <a:cubicBezTo>
                    <a:pt x="3061" y="5082"/>
                    <a:pt x="3373" y="5209"/>
                    <a:pt x="3629" y="5209"/>
                  </a:cubicBezTo>
                  <a:cubicBezTo>
                    <a:pt x="4096" y="5209"/>
                    <a:pt x="4378" y="4787"/>
                    <a:pt x="4335" y="4201"/>
                  </a:cubicBezTo>
                  <a:cubicBezTo>
                    <a:pt x="4271" y="3294"/>
                    <a:pt x="3173" y="1353"/>
                    <a:pt x="3173" y="1353"/>
                  </a:cubicBezTo>
                  <a:cubicBezTo>
                    <a:pt x="3173" y="1353"/>
                    <a:pt x="2394" y="1"/>
                    <a:pt x="1587"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9;p28">
              <a:extLst>
                <a:ext uri="{FF2B5EF4-FFF2-40B4-BE49-F238E27FC236}">
                  <a16:creationId xmlns:a16="http://schemas.microsoft.com/office/drawing/2014/main" id="{E5533DF6-6BD7-1142-AD2C-9416403E4304}"/>
                </a:ext>
              </a:extLst>
            </p:cNvPr>
            <p:cNvSpPr/>
            <p:nvPr/>
          </p:nvSpPr>
          <p:spPr>
            <a:xfrm>
              <a:off x="6367566" y="1558241"/>
              <a:ext cx="94071" cy="127003"/>
            </a:xfrm>
            <a:custGeom>
              <a:avLst/>
              <a:gdLst/>
              <a:ahLst/>
              <a:cxnLst/>
              <a:rect l="l" t="t" r="r" b="b"/>
              <a:pathLst>
                <a:path w="4259" h="5750" extrusionOk="0">
                  <a:moveTo>
                    <a:pt x="1194" y="541"/>
                  </a:moveTo>
                  <a:cubicBezTo>
                    <a:pt x="1214" y="541"/>
                    <a:pt x="1231" y="541"/>
                    <a:pt x="1247" y="544"/>
                  </a:cubicBezTo>
                  <a:cubicBezTo>
                    <a:pt x="1766" y="597"/>
                    <a:pt x="2377" y="1460"/>
                    <a:pt x="2549" y="1755"/>
                  </a:cubicBezTo>
                  <a:cubicBezTo>
                    <a:pt x="2848" y="2282"/>
                    <a:pt x="3631" y="3796"/>
                    <a:pt x="3679" y="4491"/>
                  </a:cubicBezTo>
                  <a:cubicBezTo>
                    <a:pt x="3703" y="4815"/>
                    <a:pt x="3603" y="5079"/>
                    <a:pt x="3419" y="5170"/>
                  </a:cubicBezTo>
                  <a:cubicBezTo>
                    <a:pt x="3367" y="5196"/>
                    <a:pt x="3308" y="5209"/>
                    <a:pt x="3242" y="5209"/>
                  </a:cubicBezTo>
                  <a:cubicBezTo>
                    <a:pt x="3038" y="5209"/>
                    <a:pt x="2778" y="5083"/>
                    <a:pt x="2509" y="4847"/>
                  </a:cubicBezTo>
                  <a:cubicBezTo>
                    <a:pt x="1750" y="4192"/>
                    <a:pt x="643" y="2610"/>
                    <a:pt x="571" y="1532"/>
                  </a:cubicBezTo>
                  <a:cubicBezTo>
                    <a:pt x="552" y="1208"/>
                    <a:pt x="624" y="948"/>
                    <a:pt x="787" y="765"/>
                  </a:cubicBezTo>
                  <a:cubicBezTo>
                    <a:pt x="951" y="577"/>
                    <a:pt x="1095" y="541"/>
                    <a:pt x="1194" y="541"/>
                  </a:cubicBezTo>
                  <a:close/>
                  <a:moveTo>
                    <a:pt x="1204" y="1"/>
                  </a:moveTo>
                  <a:cubicBezTo>
                    <a:pt x="972" y="1"/>
                    <a:pt x="668" y="82"/>
                    <a:pt x="380" y="409"/>
                  </a:cubicBezTo>
                  <a:cubicBezTo>
                    <a:pt x="116" y="705"/>
                    <a:pt x="1" y="1096"/>
                    <a:pt x="33" y="1567"/>
                  </a:cubicBezTo>
                  <a:cubicBezTo>
                    <a:pt x="121" y="2850"/>
                    <a:pt x="1319" y="4535"/>
                    <a:pt x="2153" y="5258"/>
                  </a:cubicBezTo>
                  <a:cubicBezTo>
                    <a:pt x="2525" y="5582"/>
                    <a:pt x="2908" y="5750"/>
                    <a:pt x="3248" y="5750"/>
                  </a:cubicBezTo>
                  <a:cubicBezTo>
                    <a:pt x="3395" y="5750"/>
                    <a:pt x="3531" y="5717"/>
                    <a:pt x="3663" y="5654"/>
                  </a:cubicBezTo>
                  <a:cubicBezTo>
                    <a:pt x="4051" y="5457"/>
                    <a:pt x="4258" y="5011"/>
                    <a:pt x="4219" y="4451"/>
                  </a:cubicBezTo>
                  <a:cubicBezTo>
                    <a:pt x="4151" y="3497"/>
                    <a:pt x="3064" y="1571"/>
                    <a:pt x="3021" y="1488"/>
                  </a:cubicBezTo>
                  <a:lnTo>
                    <a:pt x="3016" y="1488"/>
                  </a:lnTo>
                  <a:cubicBezTo>
                    <a:pt x="2936" y="1344"/>
                    <a:pt x="2193" y="98"/>
                    <a:pt x="1303" y="6"/>
                  </a:cubicBezTo>
                  <a:cubicBezTo>
                    <a:pt x="1271" y="3"/>
                    <a:pt x="1238" y="1"/>
                    <a:pt x="120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90;p28">
              <a:extLst>
                <a:ext uri="{FF2B5EF4-FFF2-40B4-BE49-F238E27FC236}">
                  <a16:creationId xmlns:a16="http://schemas.microsoft.com/office/drawing/2014/main" id="{A2EEF797-8F2F-724B-B1EF-BC69FE0760FD}"/>
                </a:ext>
              </a:extLst>
            </p:cNvPr>
            <p:cNvSpPr/>
            <p:nvPr/>
          </p:nvSpPr>
          <p:spPr>
            <a:xfrm>
              <a:off x="6835115" y="1564205"/>
              <a:ext cx="96743" cy="115076"/>
            </a:xfrm>
            <a:custGeom>
              <a:avLst/>
              <a:gdLst/>
              <a:ahLst/>
              <a:cxnLst/>
              <a:rect l="l" t="t" r="r" b="b"/>
              <a:pathLst>
                <a:path w="4380" h="5210" extrusionOk="0">
                  <a:moveTo>
                    <a:pt x="2794" y="1"/>
                  </a:moveTo>
                  <a:cubicBezTo>
                    <a:pt x="1987" y="1"/>
                    <a:pt x="1208" y="1353"/>
                    <a:pt x="1208" y="1353"/>
                  </a:cubicBezTo>
                  <a:cubicBezTo>
                    <a:pt x="1208" y="1353"/>
                    <a:pt x="106" y="3294"/>
                    <a:pt x="42" y="4201"/>
                  </a:cubicBezTo>
                  <a:cubicBezTo>
                    <a:pt x="1" y="4787"/>
                    <a:pt x="283" y="5209"/>
                    <a:pt x="749" y="5209"/>
                  </a:cubicBezTo>
                  <a:cubicBezTo>
                    <a:pt x="1005" y="5209"/>
                    <a:pt x="1316" y="5082"/>
                    <a:pt x="1659" y="4785"/>
                  </a:cubicBezTo>
                  <a:cubicBezTo>
                    <a:pt x="2630" y="3941"/>
                    <a:pt x="4380" y="1417"/>
                    <a:pt x="3409" y="315"/>
                  </a:cubicBezTo>
                  <a:cubicBezTo>
                    <a:pt x="3211" y="90"/>
                    <a:pt x="3001" y="1"/>
                    <a:pt x="2794"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91;p28">
              <a:extLst>
                <a:ext uri="{FF2B5EF4-FFF2-40B4-BE49-F238E27FC236}">
                  <a16:creationId xmlns:a16="http://schemas.microsoft.com/office/drawing/2014/main" id="{30692D19-F8E1-C24E-A61C-9F347273A100}"/>
                </a:ext>
              </a:extLst>
            </p:cNvPr>
            <p:cNvSpPr/>
            <p:nvPr/>
          </p:nvSpPr>
          <p:spPr>
            <a:xfrm>
              <a:off x="6829239" y="1558241"/>
              <a:ext cx="93960" cy="127003"/>
            </a:xfrm>
            <a:custGeom>
              <a:avLst/>
              <a:gdLst/>
              <a:ahLst/>
              <a:cxnLst/>
              <a:rect l="l" t="t" r="r" b="b"/>
              <a:pathLst>
                <a:path w="4254" h="5750" extrusionOk="0">
                  <a:moveTo>
                    <a:pt x="3064" y="541"/>
                  </a:moveTo>
                  <a:cubicBezTo>
                    <a:pt x="3167" y="541"/>
                    <a:pt x="3309" y="578"/>
                    <a:pt x="3472" y="765"/>
                  </a:cubicBezTo>
                  <a:cubicBezTo>
                    <a:pt x="3635" y="948"/>
                    <a:pt x="3707" y="1208"/>
                    <a:pt x="3683" y="1532"/>
                  </a:cubicBezTo>
                  <a:cubicBezTo>
                    <a:pt x="3611" y="2610"/>
                    <a:pt x="2508" y="4192"/>
                    <a:pt x="1750" y="4847"/>
                  </a:cubicBezTo>
                  <a:cubicBezTo>
                    <a:pt x="1480" y="5083"/>
                    <a:pt x="1220" y="5209"/>
                    <a:pt x="1016" y="5209"/>
                  </a:cubicBezTo>
                  <a:cubicBezTo>
                    <a:pt x="951" y="5209"/>
                    <a:pt x="892" y="5196"/>
                    <a:pt x="839" y="5170"/>
                  </a:cubicBezTo>
                  <a:cubicBezTo>
                    <a:pt x="655" y="5079"/>
                    <a:pt x="556" y="4815"/>
                    <a:pt x="580" y="4491"/>
                  </a:cubicBezTo>
                  <a:cubicBezTo>
                    <a:pt x="627" y="3796"/>
                    <a:pt x="1411" y="2282"/>
                    <a:pt x="1710" y="1755"/>
                  </a:cubicBezTo>
                  <a:cubicBezTo>
                    <a:pt x="1881" y="1460"/>
                    <a:pt x="2489" y="597"/>
                    <a:pt x="3012" y="544"/>
                  </a:cubicBezTo>
                  <a:cubicBezTo>
                    <a:pt x="3028" y="543"/>
                    <a:pt x="3045" y="541"/>
                    <a:pt x="3064" y="541"/>
                  </a:cubicBezTo>
                  <a:close/>
                  <a:moveTo>
                    <a:pt x="3055" y="1"/>
                  </a:moveTo>
                  <a:cubicBezTo>
                    <a:pt x="3020" y="1"/>
                    <a:pt x="2987" y="3"/>
                    <a:pt x="2956" y="6"/>
                  </a:cubicBezTo>
                  <a:cubicBezTo>
                    <a:pt x="2065" y="98"/>
                    <a:pt x="1322" y="1344"/>
                    <a:pt x="1238" y="1488"/>
                  </a:cubicBezTo>
                  <a:cubicBezTo>
                    <a:pt x="1190" y="1571"/>
                    <a:pt x="108" y="3497"/>
                    <a:pt x="40" y="4451"/>
                  </a:cubicBezTo>
                  <a:cubicBezTo>
                    <a:pt x="1" y="5011"/>
                    <a:pt x="208" y="5457"/>
                    <a:pt x="596" y="5654"/>
                  </a:cubicBezTo>
                  <a:cubicBezTo>
                    <a:pt x="723" y="5717"/>
                    <a:pt x="863" y="5750"/>
                    <a:pt x="1011" y="5750"/>
                  </a:cubicBezTo>
                  <a:cubicBezTo>
                    <a:pt x="1350" y="5750"/>
                    <a:pt x="1730" y="5582"/>
                    <a:pt x="2106" y="5258"/>
                  </a:cubicBezTo>
                  <a:cubicBezTo>
                    <a:pt x="2796" y="4655"/>
                    <a:pt x="4130" y="2957"/>
                    <a:pt x="4222" y="1567"/>
                  </a:cubicBezTo>
                  <a:cubicBezTo>
                    <a:pt x="4254" y="1096"/>
                    <a:pt x="4138" y="705"/>
                    <a:pt x="3879" y="409"/>
                  </a:cubicBezTo>
                  <a:cubicBezTo>
                    <a:pt x="3591" y="82"/>
                    <a:pt x="3287" y="1"/>
                    <a:pt x="305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92;p28">
              <a:extLst>
                <a:ext uri="{FF2B5EF4-FFF2-40B4-BE49-F238E27FC236}">
                  <a16:creationId xmlns:a16="http://schemas.microsoft.com/office/drawing/2014/main" id="{8B0C502F-2DA9-F843-B614-3A2E34DE8EEA}"/>
                </a:ext>
              </a:extLst>
            </p:cNvPr>
            <p:cNvSpPr/>
            <p:nvPr/>
          </p:nvSpPr>
          <p:spPr>
            <a:xfrm>
              <a:off x="6557696" y="1819934"/>
              <a:ext cx="178732" cy="231742"/>
            </a:xfrm>
            <a:custGeom>
              <a:avLst/>
              <a:gdLst/>
              <a:ahLst/>
              <a:cxnLst/>
              <a:rect l="l" t="t" r="r" b="b"/>
              <a:pathLst>
                <a:path w="8092" h="10492" extrusionOk="0">
                  <a:moveTo>
                    <a:pt x="0" y="0"/>
                  </a:moveTo>
                  <a:lnTo>
                    <a:pt x="0" y="0"/>
                  </a:lnTo>
                  <a:cubicBezTo>
                    <a:pt x="0" y="1"/>
                    <a:pt x="1166" y="5245"/>
                    <a:pt x="2333" y="8156"/>
                  </a:cubicBezTo>
                  <a:cubicBezTo>
                    <a:pt x="2978" y="9772"/>
                    <a:pt x="3942" y="10491"/>
                    <a:pt x="4827" y="10491"/>
                  </a:cubicBezTo>
                  <a:cubicBezTo>
                    <a:pt x="5538" y="10491"/>
                    <a:pt x="6198" y="10028"/>
                    <a:pt x="6602" y="9192"/>
                  </a:cubicBezTo>
                  <a:cubicBezTo>
                    <a:pt x="7509" y="7318"/>
                    <a:pt x="8092" y="325"/>
                    <a:pt x="8092" y="324"/>
                  </a:cubicBezTo>
                  <a:lnTo>
                    <a:pt x="8092" y="324"/>
                  </a:lnTo>
                  <a:cubicBezTo>
                    <a:pt x="8092" y="324"/>
                    <a:pt x="5968" y="619"/>
                    <a:pt x="3816" y="619"/>
                  </a:cubicBezTo>
                  <a:cubicBezTo>
                    <a:pt x="2326" y="619"/>
                    <a:pt x="822" y="478"/>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93;p28">
              <a:extLst>
                <a:ext uri="{FF2B5EF4-FFF2-40B4-BE49-F238E27FC236}">
                  <a16:creationId xmlns:a16="http://schemas.microsoft.com/office/drawing/2014/main" id="{D0809AD5-2655-7B4E-9002-D2C7E04D9E00}"/>
                </a:ext>
              </a:extLst>
            </p:cNvPr>
            <p:cNvSpPr/>
            <p:nvPr/>
          </p:nvSpPr>
          <p:spPr>
            <a:xfrm>
              <a:off x="6551334" y="1813993"/>
              <a:ext cx="191211" cy="243713"/>
            </a:xfrm>
            <a:custGeom>
              <a:avLst/>
              <a:gdLst/>
              <a:ahLst/>
              <a:cxnLst/>
              <a:rect l="l" t="t" r="r" b="b"/>
              <a:pathLst>
                <a:path w="8657" h="11034" extrusionOk="0">
                  <a:moveTo>
                    <a:pt x="676" y="741"/>
                  </a:moveTo>
                  <a:cubicBezTo>
                    <a:pt x="1577" y="1060"/>
                    <a:pt x="2861" y="1160"/>
                    <a:pt x="4125" y="1160"/>
                  </a:cubicBezTo>
                  <a:cubicBezTo>
                    <a:pt x="5776" y="1160"/>
                    <a:pt x="7393" y="989"/>
                    <a:pt x="8081" y="905"/>
                  </a:cubicBezTo>
                  <a:lnTo>
                    <a:pt x="8081" y="905"/>
                  </a:lnTo>
                  <a:cubicBezTo>
                    <a:pt x="7953" y="2314"/>
                    <a:pt x="7410" y="7763"/>
                    <a:pt x="6647" y="9345"/>
                  </a:cubicBezTo>
                  <a:cubicBezTo>
                    <a:pt x="6298" y="10072"/>
                    <a:pt x="5744" y="10492"/>
                    <a:pt x="5128" y="10492"/>
                  </a:cubicBezTo>
                  <a:cubicBezTo>
                    <a:pt x="5108" y="10492"/>
                    <a:pt x="5089" y="10492"/>
                    <a:pt x="5069" y="10491"/>
                  </a:cubicBezTo>
                  <a:cubicBezTo>
                    <a:pt x="4222" y="10462"/>
                    <a:pt x="3400" y="9652"/>
                    <a:pt x="2873" y="8326"/>
                  </a:cubicBezTo>
                  <a:cubicBezTo>
                    <a:pt x="1942" y="6005"/>
                    <a:pt x="1003" y="2143"/>
                    <a:pt x="676" y="741"/>
                  </a:cubicBezTo>
                  <a:close/>
                  <a:moveTo>
                    <a:pt x="290" y="0"/>
                  </a:moveTo>
                  <a:cubicBezTo>
                    <a:pt x="234" y="0"/>
                    <a:pt x="177" y="18"/>
                    <a:pt x="128" y="54"/>
                  </a:cubicBezTo>
                  <a:cubicBezTo>
                    <a:pt x="45" y="114"/>
                    <a:pt x="1" y="225"/>
                    <a:pt x="25" y="330"/>
                  </a:cubicBezTo>
                  <a:cubicBezTo>
                    <a:pt x="36" y="382"/>
                    <a:pt x="1207" y="5626"/>
                    <a:pt x="2369" y="8526"/>
                  </a:cubicBezTo>
                  <a:cubicBezTo>
                    <a:pt x="2988" y="10079"/>
                    <a:pt x="3966" y="10994"/>
                    <a:pt x="5049" y="11030"/>
                  </a:cubicBezTo>
                  <a:cubicBezTo>
                    <a:pt x="5073" y="11030"/>
                    <a:pt x="5093" y="11034"/>
                    <a:pt x="5117" y="11034"/>
                  </a:cubicBezTo>
                  <a:cubicBezTo>
                    <a:pt x="5944" y="11034"/>
                    <a:pt x="6695" y="10495"/>
                    <a:pt x="7134" y="9580"/>
                  </a:cubicBezTo>
                  <a:cubicBezTo>
                    <a:pt x="8053" y="7679"/>
                    <a:pt x="8628" y="905"/>
                    <a:pt x="8652" y="617"/>
                  </a:cubicBezTo>
                  <a:cubicBezTo>
                    <a:pt x="8656" y="533"/>
                    <a:pt x="8628" y="453"/>
                    <a:pt x="8568" y="397"/>
                  </a:cubicBezTo>
                  <a:cubicBezTo>
                    <a:pt x="8517" y="350"/>
                    <a:pt x="8449" y="322"/>
                    <a:pt x="8380" y="322"/>
                  </a:cubicBezTo>
                  <a:cubicBezTo>
                    <a:pt x="8368" y="322"/>
                    <a:pt x="8356" y="323"/>
                    <a:pt x="8344" y="325"/>
                  </a:cubicBezTo>
                  <a:cubicBezTo>
                    <a:pt x="8309" y="330"/>
                    <a:pt x="6187" y="617"/>
                    <a:pt x="4073" y="617"/>
                  </a:cubicBezTo>
                  <a:cubicBezTo>
                    <a:pt x="2633" y="617"/>
                    <a:pt x="1196" y="484"/>
                    <a:pt x="423" y="37"/>
                  </a:cubicBezTo>
                  <a:cubicBezTo>
                    <a:pt x="382" y="12"/>
                    <a:pt x="336" y="0"/>
                    <a:pt x="2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94;p28">
              <a:extLst>
                <a:ext uri="{FF2B5EF4-FFF2-40B4-BE49-F238E27FC236}">
                  <a16:creationId xmlns:a16="http://schemas.microsoft.com/office/drawing/2014/main" id="{E2B5DB31-5B62-2B49-B6DC-006F05754480}"/>
                </a:ext>
              </a:extLst>
            </p:cNvPr>
            <p:cNvSpPr/>
            <p:nvPr/>
          </p:nvSpPr>
          <p:spPr>
            <a:xfrm>
              <a:off x="6379035" y="1302645"/>
              <a:ext cx="467614" cy="614982"/>
            </a:xfrm>
            <a:custGeom>
              <a:avLst/>
              <a:gdLst/>
              <a:ahLst/>
              <a:cxnLst/>
              <a:rect l="l" t="t" r="r" b="b"/>
              <a:pathLst>
                <a:path w="21171" h="27843" extrusionOk="0">
                  <a:moveTo>
                    <a:pt x="10191" y="1"/>
                  </a:moveTo>
                  <a:cubicBezTo>
                    <a:pt x="8649" y="1"/>
                    <a:pt x="7132" y="530"/>
                    <a:pt x="5700" y="1776"/>
                  </a:cubicBezTo>
                  <a:cubicBezTo>
                    <a:pt x="2202" y="4820"/>
                    <a:pt x="1" y="9805"/>
                    <a:pt x="1167" y="14270"/>
                  </a:cubicBezTo>
                  <a:cubicBezTo>
                    <a:pt x="1167" y="14270"/>
                    <a:pt x="2852" y="20226"/>
                    <a:pt x="6024" y="23720"/>
                  </a:cubicBezTo>
                  <a:cubicBezTo>
                    <a:pt x="8850" y="26834"/>
                    <a:pt x="10081" y="27842"/>
                    <a:pt x="11507" y="27842"/>
                  </a:cubicBezTo>
                  <a:cubicBezTo>
                    <a:pt x="11682" y="27842"/>
                    <a:pt x="11860" y="27827"/>
                    <a:pt x="12044" y="27799"/>
                  </a:cubicBezTo>
                  <a:cubicBezTo>
                    <a:pt x="13725" y="27539"/>
                    <a:pt x="15539" y="25338"/>
                    <a:pt x="18063" y="20745"/>
                  </a:cubicBezTo>
                  <a:cubicBezTo>
                    <a:pt x="20587" y="16147"/>
                    <a:pt x="20783" y="12653"/>
                    <a:pt x="20975" y="12329"/>
                  </a:cubicBezTo>
                  <a:cubicBezTo>
                    <a:pt x="21171" y="12006"/>
                    <a:pt x="20459" y="5530"/>
                    <a:pt x="16833" y="2747"/>
                  </a:cubicBezTo>
                  <a:cubicBezTo>
                    <a:pt x="14691" y="1103"/>
                    <a:pt x="12415" y="1"/>
                    <a:pt x="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95;p28">
              <a:extLst>
                <a:ext uri="{FF2B5EF4-FFF2-40B4-BE49-F238E27FC236}">
                  <a16:creationId xmlns:a16="http://schemas.microsoft.com/office/drawing/2014/main" id="{55ACA6AA-6734-7E4A-89F4-BA01F41DDC63}"/>
                </a:ext>
              </a:extLst>
            </p:cNvPr>
            <p:cNvSpPr/>
            <p:nvPr/>
          </p:nvSpPr>
          <p:spPr>
            <a:xfrm>
              <a:off x="6407651" y="1288921"/>
              <a:ext cx="463022" cy="466746"/>
            </a:xfrm>
            <a:custGeom>
              <a:avLst/>
              <a:gdLst/>
              <a:ahLst/>
              <a:cxnLst/>
              <a:rect l="l" t="t" r="r" b="b"/>
              <a:pathLst>
                <a:path w="207866" h="209538" extrusionOk="0">
                  <a:moveTo>
                    <a:pt x="100044" y="1"/>
                  </a:moveTo>
                  <a:cubicBezTo>
                    <a:pt x="84897" y="1"/>
                    <a:pt x="69993" y="5200"/>
                    <a:pt x="55941" y="17430"/>
                  </a:cubicBezTo>
                  <a:cubicBezTo>
                    <a:pt x="21615" y="47310"/>
                    <a:pt x="0" y="96254"/>
                    <a:pt x="11444" y="140116"/>
                  </a:cubicBezTo>
                  <a:cubicBezTo>
                    <a:pt x="11444" y="140116"/>
                    <a:pt x="14622" y="151358"/>
                    <a:pt x="20814" y="166875"/>
                  </a:cubicBezTo>
                  <a:cubicBezTo>
                    <a:pt x="20823" y="164821"/>
                    <a:pt x="21056" y="162868"/>
                    <a:pt x="21615" y="161095"/>
                  </a:cubicBezTo>
                  <a:cubicBezTo>
                    <a:pt x="27848" y="141334"/>
                    <a:pt x="44102" y="106338"/>
                    <a:pt x="91588" y="106338"/>
                  </a:cubicBezTo>
                  <a:cubicBezTo>
                    <a:pt x="101884" y="106338"/>
                    <a:pt x="113647" y="107983"/>
                    <a:pt x="127095" y="111784"/>
                  </a:cubicBezTo>
                  <a:cubicBezTo>
                    <a:pt x="186994" y="128722"/>
                    <a:pt x="179669" y="181395"/>
                    <a:pt x="174091" y="209537"/>
                  </a:cubicBezTo>
                  <a:cubicBezTo>
                    <a:pt x="175170" y="207613"/>
                    <a:pt x="176249" y="205701"/>
                    <a:pt x="177355" y="203686"/>
                  </a:cubicBezTo>
                  <a:cubicBezTo>
                    <a:pt x="202144" y="158552"/>
                    <a:pt x="204056" y="124227"/>
                    <a:pt x="205959" y="121048"/>
                  </a:cubicBezTo>
                  <a:cubicBezTo>
                    <a:pt x="207866" y="117869"/>
                    <a:pt x="200873" y="54299"/>
                    <a:pt x="165275" y="26967"/>
                  </a:cubicBezTo>
                  <a:cubicBezTo>
                    <a:pt x="144251" y="10823"/>
                    <a:pt x="121896" y="1"/>
                    <a:pt x="100044"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96;p28">
              <a:extLst>
                <a:ext uri="{FF2B5EF4-FFF2-40B4-BE49-F238E27FC236}">
                  <a16:creationId xmlns:a16="http://schemas.microsoft.com/office/drawing/2014/main" id="{4E39DE49-027E-7448-87B4-BA622005B5A4}"/>
                </a:ext>
              </a:extLst>
            </p:cNvPr>
            <p:cNvSpPr/>
            <p:nvPr/>
          </p:nvSpPr>
          <p:spPr>
            <a:xfrm>
              <a:off x="6401537" y="1288973"/>
              <a:ext cx="479409" cy="626622"/>
            </a:xfrm>
            <a:custGeom>
              <a:avLst/>
              <a:gdLst/>
              <a:ahLst/>
              <a:cxnLst/>
              <a:rect l="l" t="t" r="r" b="b"/>
              <a:pathLst>
                <a:path w="21705" h="28370" extrusionOk="0">
                  <a:moveTo>
                    <a:pt x="10409" y="524"/>
                  </a:moveTo>
                  <a:cubicBezTo>
                    <a:pt x="12376" y="524"/>
                    <a:pt x="14538" y="1422"/>
                    <a:pt x="16876" y="3217"/>
                  </a:cubicBezTo>
                  <a:cubicBezTo>
                    <a:pt x="20327" y="5870"/>
                    <a:pt x="21062" y="11929"/>
                    <a:pt x="20950" y="12444"/>
                  </a:cubicBezTo>
                  <a:cubicBezTo>
                    <a:pt x="20886" y="12552"/>
                    <a:pt x="20850" y="12720"/>
                    <a:pt x="20762" y="13187"/>
                  </a:cubicBezTo>
                  <a:cubicBezTo>
                    <a:pt x="20526" y="14425"/>
                    <a:pt x="19979" y="17325"/>
                    <a:pt x="18034" y="20868"/>
                  </a:cubicBezTo>
                  <a:cubicBezTo>
                    <a:pt x="15502" y="25477"/>
                    <a:pt x="13757" y="27546"/>
                    <a:pt x="12207" y="27786"/>
                  </a:cubicBezTo>
                  <a:cubicBezTo>
                    <a:pt x="12038" y="27812"/>
                    <a:pt x="11876" y="27826"/>
                    <a:pt x="11715" y="27826"/>
                  </a:cubicBezTo>
                  <a:cubicBezTo>
                    <a:pt x="10410" y="27826"/>
                    <a:pt x="9244" y="26896"/>
                    <a:pt x="6431" y="23792"/>
                  </a:cubicBezTo>
                  <a:cubicBezTo>
                    <a:pt x="3363" y="20413"/>
                    <a:pt x="1678" y="14605"/>
                    <a:pt x="1634" y="14453"/>
                  </a:cubicBezTo>
                  <a:cubicBezTo>
                    <a:pt x="576" y="10383"/>
                    <a:pt x="2364" y="5474"/>
                    <a:pt x="6084" y="2235"/>
                  </a:cubicBezTo>
                  <a:cubicBezTo>
                    <a:pt x="7396" y="1094"/>
                    <a:pt x="8841" y="524"/>
                    <a:pt x="10409" y="524"/>
                  </a:cubicBezTo>
                  <a:close/>
                  <a:moveTo>
                    <a:pt x="10393" y="0"/>
                  </a:moveTo>
                  <a:cubicBezTo>
                    <a:pt x="8697" y="0"/>
                    <a:pt x="7129" y="608"/>
                    <a:pt x="5728" y="1827"/>
                  </a:cubicBezTo>
                  <a:cubicBezTo>
                    <a:pt x="1853" y="5199"/>
                    <a:pt x="0" y="10327"/>
                    <a:pt x="1114" y="14593"/>
                  </a:cubicBezTo>
                  <a:lnTo>
                    <a:pt x="1114" y="14597"/>
                  </a:lnTo>
                  <a:cubicBezTo>
                    <a:pt x="1182" y="14844"/>
                    <a:pt x="2852" y="20656"/>
                    <a:pt x="6027" y="24159"/>
                  </a:cubicBezTo>
                  <a:cubicBezTo>
                    <a:pt x="8816" y="27227"/>
                    <a:pt x="10125" y="28370"/>
                    <a:pt x="11711" y="28370"/>
                  </a:cubicBezTo>
                  <a:cubicBezTo>
                    <a:pt x="11899" y="28370"/>
                    <a:pt x="12091" y="28353"/>
                    <a:pt x="12291" y="28322"/>
                  </a:cubicBezTo>
                  <a:cubicBezTo>
                    <a:pt x="14048" y="28049"/>
                    <a:pt x="15849" y="25969"/>
                    <a:pt x="18506" y="21128"/>
                  </a:cubicBezTo>
                  <a:cubicBezTo>
                    <a:pt x="20495" y="17509"/>
                    <a:pt x="21054" y="14553"/>
                    <a:pt x="21293" y="13287"/>
                  </a:cubicBezTo>
                  <a:cubicBezTo>
                    <a:pt x="21341" y="13035"/>
                    <a:pt x="21393" y="12772"/>
                    <a:pt x="21413" y="12724"/>
                  </a:cubicBezTo>
                  <a:cubicBezTo>
                    <a:pt x="21704" y="12237"/>
                    <a:pt x="20871" y="5602"/>
                    <a:pt x="17204" y="2790"/>
                  </a:cubicBezTo>
                  <a:cubicBezTo>
                    <a:pt x="14786" y="932"/>
                    <a:pt x="12492" y="0"/>
                    <a:pt x="1039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97;p28">
              <a:extLst>
                <a:ext uri="{FF2B5EF4-FFF2-40B4-BE49-F238E27FC236}">
                  <a16:creationId xmlns:a16="http://schemas.microsoft.com/office/drawing/2014/main" id="{CBD1CA31-FAE8-1442-9C0A-97D232369871}"/>
                </a:ext>
              </a:extLst>
            </p:cNvPr>
            <p:cNvSpPr/>
            <p:nvPr/>
          </p:nvSpPr>
          <p:spPr>
            <a:xfrm>
              <a:off x="6628177" y="1672456"/>
              <a:ext cx="50315" cy="136655"/>
            </a:xfrm>
            <a:custGeom>
              <a:avLst/>
              <a:gdLst/>
              <a:ahLst/>
              <a:cxnLst/>
              <a:rect l="l" t="t" r="r" b="b"/>
              <a:pathLst>
                <a:path w="2278" h="6187" extrusionOk="0">
                  <a:moveTo>
                    <a:pt x="1992" y="1"/>
                  </a:moveTo>
                  <a:cubicBezTo>
                    <a:pt x="1859" y="1"/>
                    <a:pt x="1744" y="96"/>
                    <a:pt x="1722" y="231"/>
                  </a:cubicBezTo>
                  <a:cubicBezTo>
                    <a:pt x="1706" y="334"/>
                    <a:pt x="1330" y="2795"/>
                    <a:pt x="1394" y="4102"/>
                  </a:cubicBezTo>
                  <a:cubicBezTo>
                    <a:pt x="1418" y="4565"/>
                    <a:pt x="1483" y="4920"/>
                    <a:pt x="1527" y="5180"/>
                  </a:cubicBezTo>
                  <a:cubicBezTo>
                    <a:pt x="1558" y="5348"/>
                    <a:pt x="1594" y="5559"/>
                    <a:pt x="1582" y="5599"/>
                  </a:cubicBezTo>
                  <a:cubicBezTo>
                    <a:pt x="1582" y="5599"/>
                    <a:pt x="1562" y="5619"/>
                    <a:pt x="1479" y="5639"/>
                  </a:cubicBezTo>
                  <a:cubicBezTo>
                    <a:pt x="1459" y="5644"/>
                    <a:pt x="1438" y="5646"/>
                    <a:pt x="1417" y="5646"/>
                  </a:cubicBezTo>
                  <a:cubicBezTo>
                    <a:pt x="1109" y="5646"/>
                    <a:pt x="692" y="5200"/>
                    <a:pt x="528" y="4968"/>
                  </a:cubicBezTo>
                  <a:cubicBezTo>
                    <a:pt x="474" y="4893"/>
                    <a:pt x="391" y="4853"/>
                    <a:pt x="306" y="4853"/>
                  </a:cubicBezTo>
                  <a:cubicBezTo>
                    <a:pt x="252" y="4853"/>
                    <a:pt x="197" y="4869"/>
                    <a:pt x="148" y="4904"/>
                  </a:cubicBezTo>
                  <a:cubicBezTo>
                    <a:pt x="28" y="4992"/>
                    <a:pt x="1" y="5160"/>
                    <a:pt x="84" y="5284"/>
                  </a:cubicBezTo>
                  <a:cubicBezTo>
                    <a:pt x="156" y="5379"/>
                    <a:pt x="751" y="6187"/>
                    <a:pt x="1418" y="6187"/>
                  </a:cubicBezTo>
                  <a:cubicBezTo>
                    <a:pt x="1479" y="6187"/>
                    <a:pt x="1534" y="6178"/>
                    <a:pt x="1594" y="6166"/>
                  </a:cubicBezTo>
                  <a:cubicBezTo>
                    <a:pt x="2229" y="6027"/>
                    <a:pt x="2145" y="5567"/>
                    <a:pt x="2062" y="5084"/>
                  </a:cubicBezTo>
                  <a:cubicBezTo>
                    <a:pt x="2014" y="4824"/>
                    <a:pt x="1958" y="4504"/>
                    <a:pt x="1934" y="4078"/>
                  </a:cubicBezTo>
                  <a:cubicBezTo>
                    <a:pt x="1874" y="2823"/>
                    <a:pt x="2253" y="334"/>
                    <a:pt x="2257" y="310"/>
                  </a:cubicBezTo>
                  <a:cubicBezTo>
                    <a:pt x="2277" y="163"/>
                    <a:pt x="2178" y="28"/>
                    <a:pt x="2030" y="4"/>
                  </a:cubicBezTo>
                  <a:cubicBezTo>
                    <a:pt x="2017" y="2"/>
                    <a:pt x="2004" y="1"/>
                    <a:pt x="199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98;p28">
              <a:extLst>
                <a:ext uri="{FF2B5EF4-FFF2-40B4-BE49-F238E27FC236}">
                  <a16:creationId xmlns:a16="http://schemas.microsoft.com/office/drawing/2014/main" id="{C6EA4D14-2123-C542-A61C-03930B2DB587}"/>
                </a:ext>
              </a:extLst>
            </p:cNvPr>
            <p:cNvSpPr/>
            <p:nvPr/>
          </p:nvSpPr>
          <p:spPr>
            <a:xfrm>
              <a:off x="6522400" y="1695339"/>
              <a:ext cx="70702" cy="21845"/>
            </a:xfrm>
            <a:custGeom>
              <a:avLst/>
              <a:gdLst/>
              <a:ahLst/>
              <a:cxnLst/>
              <a:rect l="l" t="t" r="r" b="b"/>
              <a:pathLst>
                <a:path w="3201" h="989" extrusionOk="0">
                  <a:moveTo>
                    <a:pt x="306" y="1"/>
                  </a:moveTo>
                  <a:cubicBezTo>
                    <a:pt x="222" y="1"/>
                    <a:pt x="140" y="38"/>
                    <a:pt x="88" y="109"/>
                  </a:cubicBezTo>
                  <a:cubicBezTo>
                    <a:pt x="0" y="229"/>
                    <a:pt x="24" y="397"/>
                    <a:pt x="144" y="485"/>
                  </a:cubicBezTo>
                  <a:cubicBezTo>
                    <a:pt x="448" y="717"/>
                    <a:pt x="1027" y="988"/>
                    <a:pt x="1694" y="988"/>
                  </a:cubicBezTo>
                  <a:cubicBezTo>
                    <a:pt x="2129" y="988"/>
                    <a:pt x="2596" y="872"/>
                    <a:pt x="3048" y="557"/>
                  </a:cubicBezTo>
                  <a:cubicBezTo>
                    <a:pt x="3171" y="469"/>
                    <a:pt x="3200" y="301"/>
                    <a:pt x="3116" y="181"/>
                  </a:cubicBezTo>
                  <a:cubicBezTo>
                    <a:pt x="3061" y="105"/>
                    <a:pt x="2977" y="64"/>
                    <a:pt x="2892" y="64"/>
                  </a:cubicBezTo>
                  <a:cubicBezTo>
                    <a:pt x="2839" y="64"/>
                    <a:pt x="2786" y="80"/>
                    <a:pt x="2740" y="113"/>
                  </a:cubicBezTo>
                  <a:cubicBezTo>
                    <a:pt x="2380" y="365"/>
                    <a:pt x="2019" y="451"/>
                    <a:pt x="1695" y="451"/>
                  </a:cubicBezTo>
                  <a:cubicBezTo>
                    <a:pt x="1017" y="451"/>
                    <a:pt x="497" y="75"/>
                    <a:pt x="468" y="54"/>
                  </a:cubicBezTo>
                  <a:cubicBezTo>
                    <a:pt x="420" y="18"/>
                    <a:pt x="362" y="1"/>
                    <a:pt x="30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9;p28">
              <a:extLst>
                <a:ext uri="{FF2B5EF4-FFF2-40B4-BE49-F238E27FC236}">
                  <a16:creationId xmlns:a16="http://schemas.microsoft.com/office/drawing/2014/main" id="{8DF6E752-7D42-324A-BB7F-7E1B0C1D12DC}"/>
                </a:ext>
              </a:extLst>
            </p:cNvPr>
            <p:cNvSpPr/>
            <p:nvPr/>
          </p:nvSpPr>
          <p:spPr>
            <a:xfrm>
              <a:off x="6703959" y="1695339"/>
              <a:ext cx="70790" cy="21845"/>
            </a:xfrm>
            <a:custGeom>
              <a:avLst/>
              <a:gdLst/>
              <a:ahLst/>
              <a:cxnLst/>
              <a:rect l="l" t="t" r="r" b="b"/>
              <a:pathLst>
                <a:path w="3205" h="989" extrusionOk="0">
                  <a:moveTo>
                    <a:pt x="306" y="1"/>
                  </a:moveTo>
                  <a:cubicBezTo>
                    <a:pt x="223" y="1"/>
                    <a:pt x="140" y="38"/>
                    <a:pt x="89" y="109"/>
                  </a:cubicBezTo>
                  <a:cubicBezTo>
                    <a:pt x="0" y="229"/>
                    <a:pt x="24" y="397"/>
                    <a:pt x="144" y="485"/>
                  </a:cubicBezTo>
                  <a:cubicBezTo>
                    <a:pt x="448" y="717"/>
                    <a:pt x="1027" y="988"/>
                    <a:pt x="1694" y="988"/>
                  </a:cubicBezTo>
                  <a:cubicBezTo>
                    <a:pt x="2129" y="988"/>
                    <a:pt x="2596" y="872"/>
                    <a:pt x="3048" y="557"/>
                  </a:cubicBezTo>
                  <a:cubicBezTo>
                    <a:pt x="3171" y="469"/>
                    <a:pt x="3204" y="301"/>
                    <a:pt x="3116" y="181"/>
                  </a:cubicBezTo>
                  <a:cubicBezTo>
                    <a:pt x="3065" y="105"/>
                    <a:pt x="2980" y="65"/>
                    <a:pt x="2894" y="65"/>
                  </a:cubicBezTo>
                  <a:cubicBezTo>
                    <a:pt x="2840" y="65"/>
                    <a:pt x="2786" y="81"/>
                    <a:pt x="2740" y="113"/>
                  </a:cubicBezTo>
                  <a:cubicBezTo>
                    <a:pt x="2379" y="366"/>
                    <a:pt x="2018" y="452"/>
                    <a:pt x="1694" y="452"/>
                  </a:cubicBezTo>
                  <a:cubicBezTo>
                    <a:pt x="1018" y="452"/>
                    <a:pt x="501" y="78"/>
                    <a:pt x="468" y="54"/>
                  </a:cubicBezTo>
                  <a:cubicBezTo>
                    <a:pt x="420" y="18"/>
                    <a:pt x="362" y="1"/>
                    <a:pt x="30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00;p28">
              <a:extLst>
                <a:ext uri="{FF2B5EF4-FFF2-40B4-BE49-F238E27FC236}">
                  <a16:creationId xmlns:a16="http://schemas.microsoft.com/office/drawing/2014/main" id="{F975ED4D-0788-EB42-9C5F-9EFDA6479461}"/>
                </a:ext>
              </a:extLst>
            </p:cNvPr>
            <p:cNvSpPr/>
            <p:nvPr/>
          </p:nvSpPr>
          <p:spPr>
            <a:xfrm>
              <a:off x="6496381" y="1603079"/>
              <a:ext cx="130758" cy="56036"/>
            </a:xfrm>
            <a:custGeom>
              <a:avLst/>
              <a:gdLst/>
              <a:ahLst/>
              <a:cxnLst/>
              <a:rect l="l" t="t" r="r" b="b"/>
              <a:pathLst>
                <a:path w="5920" h="2537" extrusionOk="0">
                  <a:moveTo>
                    <a:pt x="2320" y="0"/>
                  </a:moveTo>
                  <a:cubicBezTo>
                    <a:pt x="1714" y="0"/>
                    <a:pt x="1016" y="113"/>
                    <a:pt x="216" y="392"/>
                  </a:cubicBezTo>
                  <a:cubicBezTo>
                    <a:pt x="76" y="444"/>
                    <a:pt x="0" y="596"/>
                    <a:pt x="52" y="739"/>
                  </a:cubicBezTo>
                  <a:cubicBezTo>
                    <a:pt x="90" y="849"/>
                    <a:pt x="194" y="920"/>
                    <a:pt x="305" y="920"/>
                  </a:cubicBezTo>
                  <a:cubicBezTo>
                    <a:pt x="335" y="920"/>
                    <a:pt x="365" y="914"/>
                    <a:pt x="395" y="903"/>
                  </a:cubicBezTo>
                  <a:cubicBezTo>
                    <a:pt x="1139" y="643"/>
                    <a:pt x="1781" y="538"/>
                    <a:pt x="2332" y="538"/>
                  </a:cubicBezTo>
                  <a:cubicBezTo>
                    <a:pt x="4577" y="538"/>
                    <a:pt x="5326" y="2276"/>
                    <a:pt x="5365" y="2369"/>
                  </a:cubicBezTo>
                  <a:cubicBezTo>
                    <a:pt x="5409" y="2474"/>
                    <a:pt x="5508" y="2537"/>
                    <a:pt x="5616" y="2537"/>
                  </a:cubicBezTo>
                  <a:cubicBezTo>
                    <a:pt x="5648" y="2537"/>
                    <a:pt x="5684" y="2529"/>
                    <a:pt x="5715" y="2517"/>
                  </a:cubicBezTo>
                  <a:cubicBezTo>
                    <a:pt x="5855" y="2461"/>
                    <a:pt x="5920" y="2306"/>
                    <a:pt x="5864" y="2166"/>
                  </a:cubicBezTo>
                  <a:cubicBezTo>
                    <a:pt x="5854" y="2139"/>
                    <a:pt x="4952" y="0"/>
                    <a:pt x="232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01;p28">
              <a:extLst>
                <a:ext uri="{FF2B5EF4-FFF2-40B4-BE49-F238E27FC236}">
                  <a16:creationId xmlns:a16="http://schemas.microsoft.com/office/drawing/2014/main" id="{DEF204A1-CFE9-674D-AFEE-D3F9DEDE5851}"/>
                </a:ext>
              </a:extLst>
            </p:cNvPr>
            <p:cNvSpPr/>
            <p:nvPr/>
          </p:nvSpPr>
          <p:spPr>
            <a:xfrm>
              <a:off x="6688520" y="1599545"/>
              <a:ext cx="117969" cy="51287"/>
            </a:xfrm>
            <a:custGeom>
              <a:avLst/>
              <a:gdLst/>
              <a:ahLst/>
              <a:cxnLst/>
              <a:rect l="l" t="t" r="r" b="b"/>
              <a:pathLst>
                <a:path w="5341" h="2322" extrusionOk="0">
                  <a:moveTo>
                    <a:pt x="2909" y="0"/>
                  </a:moveTo>
                  <a:cubicBezTo>
                    <a:pt x="2480" y="0"/>
                    <a:pt x="2080" y="78"/>
                    <a:pt x="1710" y="232"/>
                  </a:cubicBezTo>
                  <a:cubicBezTo>
                    <a:pt x="488" y="748"/>
                    <a:pt x="69" y="1915"/>
                    <a:pt x="52" y="1962"/>
                  </a:cubicBezTo>
                  <a:cubicBezTo>
                    <a:pt x="1" y="2106"/>
                    <a:pt x="76" y="2258"/>
                    <a:pt x="216" y="2309"/>
                  </a:cubicBezTo>
                  <a:cubicBezTo>
                    <a:pt x="248" y="2317"/>
                    <a:pt x="276" y="2322"/>
                    <a:pt x="308" y="2322"/>
                  </a:cubicBezTo>
                  <a:cubicBezTo>
                    <a:pt x="419" y="2322"/>
                    <a:pt x="524" y="2254"/>
                    <a:pt x="563" y="2142"/>
                  </a:cubicBezTo>
                  <a:cubicBezTo>
                    <a:pt x="563" y="2130"/>
                    <a:pt x="915" y="1155"/>
                    <a:pt x="1918" y="732"/>
                  </a:cubicBezTo>
                  <a:cubicBezTo>
                    <a:pt x="2220" y="606"/>
                    <a:pt x="2552" y="543"/>
                    <a:pt x="2910" y="543"/>
                  </a:cubicBezTo>
                  <a:cubicBezTo>
                    <a:pt x="3507" y="543"/>
                    <a:pt x="4178" y="718"/>
                    <a:pt x="4917" y="1067"/>
                  </a:cubicBezTo>
                  <a:cubicBezTo>
                    <a:pt x="4954" y="1085"/>
                    <a:pt x="4994" y="1094"/>
                    <a:pt x="5033" y="1094"/>
                  </a:cubicBezTo>
                  <a:cubicBezTo>
                    <a:pt x="5133" y="1094"/>
                    <a:pt x="5231" y="1038"/>
                    <a:pt x="5277" y="940"/>
                  </a:cubicBezTo>
                  <a:cubicBezTo>
                    <a:pt x="5341" y="804"/>
                    <a:pt x="5281" y="644"/>
                    <a:pt x="5149" y="580"/>
                  </a:cubicBezTo>
                  <a:cubicBezTo>
                    <a:pt x="4336" y="194"/>
                    <a:pt x="3587" y="0"/>
                    <a:pt x="29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2;p28">
              <a:extLst>
                <a:ext uri="{FF2B5EF4-FFF2-40B4-BE49-F238E27FC236}">
                  <a16:creationId xmlns:a16="http://schemas.microsoft.com/office/drawing/2014/main" id="{9B1D60D3-D436-FB4B-BBF3-61EA313D00AF}"/>
                </a:ext>
              </a:extLst>
            </p:cNvPr>
            <p:cNvSpPr/>
            <p:nvPr/>
          </p:nvSpPr>
          <p:spPr>
            <a:xfrm>
              <a:off x="6436899" y="1639429"/>
              <a:ext cx="200709" cy="130559"/>
            </a:xfrm>
            <a:custGeom>
              <a:avLst/>
              <a:gdLst/>
              <a:ahLst/>
              <a:cxnLst/>
              <a:rect l="l" t="t" r="r" b="b"/>
              <a:pathLst>
                <a:path w="9087" h="5911" extrusionOk="0">
                  <a:moveTo>
                    <a:pt x="4414" y="539"/>
                  </a:moveTo>
                  <a:cubicBezTo>
                    <a:pt x="6412" y="539"/>
                    <a:pt x="8544" y="1090"/>
                    <a:pt x="8544" y="2632"/>
                  </a:cubicBezTo>
                  <a:cubicBezTo>
                    <a:pt x="8544" y="4141"/>
                    <a:pt x="6751" y="5372"/>
                    <a:pt x="4542" y="5372"/>
                  </a:cubicBezTo>
                  <a:cubicBezTo>
                    <a:pt x="2337" y="5372"/>
                    <a:pt x="540" y="4141"/>
                    <a:pt x="540" y="2632"/>
                  </a:cubicBezTo>
                  <a:cubicBezTo>
                    <a:pt x="540" y="743"/>
                    <a:pt x="3248" y="539"/>
                    <a:pt x="4414" y="539"/>
                  </a:cubicBezTo>
                  <a:close/>
                  <a:moveTo>
                    <a:pt x="4414" y="0"/>
                  </a:moveTo>
                  <a:cubicBezTo>
                    <a:pt x="1610" y="0"/>
                    <a:pt x="0" y="959"/>
                    <a:pt x="0" y="2632"/>
                  </a:cubicBezTo>
                  <a:cubicBezTo>
                    <a:pt x="0" y="4441"/>
                    <a:pt x="2037" y="5911"/>
                    <a:pt x="4542" y="5911"/>
                  </a:cubicBezTo>
                  <a:cubicBezTo>
                    <a:pt x="7046" y="5911"/>
                    <a:pt x="9087" y="4441"/>
                    <a:pt x="9087" y="2632"/>
                  </a:cubicBezTo>
                  <a:cubicBezTo>
                    <a:pt x="9087" y="983"/>
                    <a:pt x="7338" y="0"/>
                    <a:pt x="441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3;p28">
              <a:extLst>
                <a:ext uri="{FF2B5EF4-FFF2-40B4-BE49-F238E27FC236}">
                  <a16:creationId xmlns:a16="http://schemas.microsoft.com/office/drawing/2014/main" id="{DF1CA8DB-AC41-1A4A-AFC9-8E91C73D979A}"/>
                </a:ext>
              </a:extLst>
            </p:cNvPr>
            <p:cNvSpPr/>
            <p:nvPr/>
          </p:nvSpPr>
          <p:spPr>
            <a:xfrm>
              <a:off x="6660380" y="1648182"/>
              <a:ext cx="200731" cy="130559"/>
            </a:xfrm>
            <a:custGeom>
              <a:avLst/>
              <a:gdLst/>
              <a:ahLst/>
              <a:cxnLst/>
              <a:rect l="l" t="t" r="r" b="b"/>
              <a:pathLst>
                <a:path w="9088" h="5911" extrusionOk="0">
                  <a:moveTo>
                    <a:pt x="4414" y="539"/>
                  </a:moveTo>
                  <a:cubicBezTo>
                    <a:pt x="6411" y="539"/>
                    <a:pt x="8544" y="1090"/>
                    <a:pt x="8544" y="2632"/>
                  </a:cubicBezTo>
                  <a:cubicBezTo>
                    <a:pt x="8544" y="4141"/>
                    <a:pt x="6750" y="5372"/>
                    <a:pt x="4545" y="5372"/>
                  </a:cubicBezTo>
                  <a:cubicBezTo>
                    <a:pt x="2337" y="5372"/>
                    <a:pt x="543" y="4141"/>
                    <a:pt x="543" y="2632"/>
                  </a:cubicBezTo>
                  <a:cubicBezTo>
                    <a:pt x="543" y="743"/>
                    <a:pt x="3251" y="539"/>
                    <a:pt x="4414" y="539"/>
                  </a:cubicBezTo>
                  <a:close/>
                  <a:moveTo>
                    <a:pt x="4414" y="0"/>
                  </a:moveTo>
                  <a:cubicBezTo>
                    <a:pt x="1610" y="0"/>
                    <a:pt x="1" y="959"/>
                    <a:pt x="1" y="2632"/>
                  </a:cubicBezTo>
                  <a:cubicBezTo>
                    <a:pt x="1" y="4441"/>
                    <a:pt x="2038" y="5911"/>
                    <a:pt x="4545" y="5911"/>
                  </a:cubicBezTo>
                  <a:cubicBezTo>
                    <a:pt x="7050" y="5911"/>
                    <a:pt x="9087" y="4441"/>
                    <a:pt x="9087" y="2632"/>
                  </a:cubicBezTo>
                  <a:cubicBezTo>
                    <a:pt x="9087" y="983"/>
                    <a:pt x="7342" y="0"/>
                    <a:pt x="441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04;p28">
              <a:extLst>
                <a:ext uri="{FF2B5EF4-FFF2-40B4-BE49-F238E27FC236}">
                  <a16:creationId xmlns:a16="http://schemas.microsoft.com/office/drawing/2014/main" id="{9C54F983-3DBC-A84E-8C4A-1E0DA448C79E}"/>
                </a:ext>
              </a:extLst>
            </p:cNvPr>
            <p:cNvSpPr/>
            <p:nvPr/>
          </p:nvSpPr>
          <p:spPr>
            <a:xfrm>
              <a:off x="5644223" y="2852679"/>
              <a:ext cx="75628" cy="1466014"/>
            </a:xfrm>
            <a:custGeom>
              <a:avLst/>
              <a:gdLst/>
              <a:ahLst/>
              <a:cxnLst/>
              <a:rect l="l" t="t" r="r" b="b"/>
              <a:pathLst>
                <a:path w="3424" h="66373" extrusionOk="0">
                  <a:moveTo>
                    <a:pt x="268" y="0"/>
                  </a:moveTo>
                  <a:lnTo>
                    <a:pt x="1" y="65590"/>
                  </a:lnTo>
                  <a:cubicBezTo>
                    <a:pt x="1" y="66021"/>
                    <a:pt x="349" y="66373"/>
                    <a:pt x="780" y="66373"/>
                  </a:cubicBezTo>
                  <a:cubicBezTo>
                    <a:pt x="1199" y="66373"/>
                    <a:pt x="1542" y="66041"/>
                    <a:pt x="1558" y="65621"/>
                  </a:cubicBezTo>
                  <a:lnTo>
                    <a:pt x="3424" y="92"/>
                  </a:lnTo>
                  <a:lnTo>
                    <a:pt x="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05;p28">
              <a:extLst>
                <a:ext uri="{FF2B5EF4-FFF2-40B4-BE49-F238E27FC236}">
                  <a16:creationId xmlns:a16="http://schemas.microsoft.com/office/drawing/2014/main" id="{89E90B70-0870-AB4F-B6AD-545B36D5C970}"/>
                </a:ext>
              </a:extLst>
            </p:cNvPr>
            <p:cNvSpPr/>
            <p:nvPr/>
          </p:nvSpPr>
          <p:spPr>
            <a:xfrm>
              <a:off x="5638237" y="2846760"/>
              <a:ext cx="87709" cy="1477853"/>
            </a:xfrm>
            <a:custGeom>
              <a:avLst/>
              <a:gdLst/>
              <a:ahLst/>
              <a:cxnLst/>
              <a:rect l="l" t="t" r="r" b="b"/>
              <a:pathLst>
                <a:path w="3971" h="66909" extrusionOk="0">
                  <a:moveTo>
                    <a:pt x="811" y="548"/>
                  </a:moveTo>
                  <a:lnTo>
                    <a:pt x="3419" y="624"/>
                  </a:lnTo>
                  <a:lnTo>
                    <a:pt x="1558" y="65878"/>
                  </a:lnTo>
                  <a:cubicBezTo>
                    <a:pt x="1550" y="66153"/>
                    <a:pt x="1326" y="66369"/>
                    <a:pt x="1051" y="66369"/>
                  </a:cubicBezTo>
                  <a:cubicBezTo>
                    <a:pt x="915" y="66369"/>
                    <a:pt x="787" y="66317"/>
                    <a:pt x="692" y="66221"/>
                  </a:cubicBezTo>
                  <a:cubicBezTo>
                    <a:pt x="596" y="66125"/>
                    <a:pt x="543" y="65994"/>
                    <a:pt x="543" y="65858"/>
                  </a:cubicBezTo>
                  <a:lnTo>
                    <a:pt x="811" y="548"/>
                  </a:lnTo>
                  <a:close/>
                  <a:moveTo>
                    <a:pt x="535" y="0"/>
                  </a:moveTo>
                  <a:cubicBezTo>
                    <a:pt x="467" y="0"/>
                    <a:pt x="401" y="28"/>
                    <a:pt x="351" y="76"/>
                  </a:cubicBezTo>
                  <a:cubicBezTo>
                    <a:pt x="300" y="124"/>
                    <a:pt x="272" y="196"/>
                    <a:pt x="268" y="268"/>
                  </a:cubicBezTo>
                  <a:lnTo>
                    <a:pt x="4" y="65858"/>
                  </a:lnTo>
                  <a:cubicBezTo>
                    <a:pt x="0" y="66138"/>
                    <a:pt x="108" y="66401"/>
                    <a:pt x="308" y="66601"/>
                  </a:cubicBezTo>
                  <a:cubicBezTo>
                    <a:pt x="508" y="66800"/>
                    <a:pt x="771" y="66908"/>
                    <a:pt x="1051" y="66908"/>
                  </a:cubicBezTo>
                  <a:cubicBezTo>
                    <a:pt x="1618" y="66908"/>
                    <a:pt x="2082" y="66464"/>
                    <a:pt x="2097" y="65898"/>
                  </a:cubicBezTo>
                  <a:lnTo>
                    <a:pt x="3966" y="368"/>
                  </a:lnTo>
                  <a:cubicBezTo>
                    <a:pt x="3970" y="216"/>
                    <a:pt x="3855" y="93"/>
                    <a:pt x="3703" y="89"/>
                  </a:cubicBezTo>
                  <a:lnTo>
                    <a:pt x="548" y="1"/>
                  </a:lnTo>
                  <a:cubicBezTo>
                    <a:pt x="543" y="0"/>
                    <a:pt x="539" y="0"/>
                    <a:pt x="5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06;p28">
              <a:extLst>
                <a:ext uri="{FF2B5EF4-FFF2-40B4-BE49-F238E27FC236}">
                  <a16:creationId xmlns:a16="http://schemas.microsoft.com/office/drawing/2014/main" id="{A180B3C6-11C3-CE45-AFD7-248A3B9573CA}"/>
                </a:ext>
              </a:extLst>
            </p:cNvPr>
            <p:cNvSpPr/>
            <p:nvPr/>
          </p:nvSpPr>
          <p:spPr>
            <a:xfrm>
              <a:off x="5546662" y="3191281"/>
              <a:ext cx="75628" cy="1515136"/>
            </a:xfrm>
            <a:custGeom>
              <a:avLst/>
              <a:gdLst/>
              <a:ahLst/>
              <a:cxnLst/>
              <a:rect l="l" t="t" r="r" b="b"/>
              <a:pathLst>
                <a:path w="3424" h="68597" extrusionOk="0">
                  <a:moveTo>
                    <a:pt x="268" y="0"/>
                  </a:moveTo>
                  <a:lnTo>
                    <a:pt x="0" y="67814"/>
                  </a:lnTo>
                  <a:cubicBezTo>
                    <a:pt x="0" y="68245"/>
                    <a:pt x="347" y="68597"/>
                    <a:pt x="779" y="68597"/>
                  </a:cubicBezTo>
                  <a:cubicBezTo>
                    <a:pt x="1199" y="68597"/>
                    <a:pt x="1542" y="68261"/>
                    <a:pt x="1554" y="67846"/>
                  </a:cubicBezTo>
                  <a:lnTo>
                    <a:pt x="3424" y="92"/>
                  </a:lnTo>
                  <a:lnTo>
                    <a:pt x="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07;p28">
              <a:extLst>
                <a:ext uri="{FF2B5EF4-FFF2-40B4-BE49-F238E27FC236}">
                  <a16:creationId xmlns:a16="http://schemas.microsoft.com/office/drawing/2014/main" id="{55967FCB-D84B-6947-BDCF-61B4ED5A843D}"/>
                </a:ext>
              </a:extLst>
            </p:cNvPr>
            <p:cNvSpPr/>
            <p:nvPr/>
          </p:nvSpPr>
          <p:spPr>
            <a:xfrm>
              <a:off x="5540655" y="3185361"/>
              <a:ext cx="87709" cy="1526975"/>
            </a:xfrm>
            <a:custGeom>
              <a:avLst/>
              <a:gdLst/>
              <a:ahLst/>
              <a:cxnLst/>
              <a:rect l="l" t="t" r="r" b="b"/>
              <a:pathLst>
                <a:path w="3971" h="69133" extrusionOk="0">
                  <a:moveTo>
                    <a:pt x="807" y="547"/>
                  </a:moveTo>
                  <a:lnTo>
                    <a:pt x="3420" y="624"/>
                  </a:lnTo>
                  <a:lnTo>
                    <a:pt x="1558" y="68102"/>
                  </a:lnTo>
                  <a:cubicBezTo>
                    <a:pt x="1546" y="68378"/>
                    <a:pt x="1327" y="68594"/>
                    <a:pt x="1051" y="68594"/>
                  </a:cubicBezTo>
                  <a:cubicBezTo>
                    <a:pt x="916" y="68594"/>
                    <a:pt x="787" y="68542"/>
                    <a:pt x="691" y="68441"/>
                  </a:cubicBezTo>
                  <a:cubicBezTo>
                    <a:pt x="595" y="68345"/>
                    <a:pt x="544" y="68218"/>
                    <a:pt x="544" y="68082"/>
                  </a:cubicBezTo>
                  <a:lnTo>
                    <a:pt x="807" y="547"/>
                  </a:lnTo>
                  <a:close/>
                  <a:moveTo>
                    <a:pt x="531" y="0"/>
                  </a:moveTo>
                  <a:cubicBezTo>
                    <a:pt x="459" y="0"/>
                    <a:pt x="400" y="28"/>
                    <a:pt x="352" y="77"/>
                  </a:cubicBezTo>
                  <a:cubicBezTo>
                    <a:pt x="300" y="124"/>
                    <a:pt x="269" y="196"/>
                    <a:pt x="269" y="268"/>
                  </a:cubicBezTo>
                  <a:lnTo>
                    <a:pt x="0" y="68082"/>
                  </a:lnTo>
                  <a:cubicBezTo>
                    <a:pt x="0" y="68362"/>
                    <a:pt x="108" y="68625"/>
                    <a:pt x="308" y="68825"/>
                  </a:cubicBezTo>
                  <a:cubicBezTo>
                    <a:pt x="503" y="69025"/>
                    <a:pt x="772" y="69132"/>
                    <a:pt x="1051" y="69132"/>
                  </a:cubicBezTo>
                  <a:cubicBezTo>
                    <a:pt x="1618" y="69132"/>
                    <a:pt x="2077" y="68690"/>
                    <a:pt x="2098" y="68118"/>
                  </a:cubicBezTo>
                  <a:lnTo>
                    <a:pt x="3967" y="368"/>
                  </a:lnTo>
                  <a:cubicBezTo>
                    <a:pt x="3971" y="216"/>
                    <a:pt x="3851" y="92"/>
                    <a:pt x="3703" y="88"/>
                  </a:cubicBezTo>
                  <a:lnTo>
                    <a:pt x="548" y="1"/>
                  </a:lnTo>
                  <a:cubicBezTo>
                    <a:pt x="542" y="0"/>
                    <a:pt x="536" y="0"/>
                    <a:pt x="5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08;p28">
              <a:extLst>
                <a:ext uri="{FF2B5EF4-FFF2-40B4-BE49-F238E27FC236}">
                  <a16:creationId xmlns:a16="http://schemas.microsoft.com/office/drawing/2014/main" id="{405F575E-F5F3-C144-A942-9C50AA2EE212}"/>
                </a:ext>
              </a:extLst>
            </p:cNvPr>
            <p:cNvSpPr/>
            <p:nvPr/>
          </p:nvSpPr>
          <p:spPr>
            <a:xfrm>
              <a:off x="7583351" y="2852679"/>
              <a:ext cx="75628" cy="1466014"/>
            </a:xfrm>
            <a:custGeom>
              <a:avLst/>
              <a:gdLst/>
              <a:ahLst/>
              <a:cxnLst/>
              <a:rect l="l" t="t" r="r" b="b"/>
              <a:pathLst>
                <a:path w="3424" h="66373" extrusionOk="0">
                  <a:moveTo>
                    <a:pt x="3156" y="0"/>
                  </a:moveTo>
                  <a:lnTo>
                    <a:pt x="1" y="92"/>
                  </a:lnTo>
                  <a:lnTo>
                    <a:pt x="1870" y="65621"/>
                  </a:lnTo>
                  <a:cubicBezTo>
                    <a:pt x="1882" y="66041"/>
                    <a:pt x="2226" y="66373"/>
                    <a:pt x="2645" y="66373"/>
                  </a:cubicBezTo>
                  <a:cubicBezTo>
                    <a:pt x="3077" y="66373"/>
                    <a:pt x="3424" y="66021"/>
                    <a:pt x="3424" y="65590"/>
                  </a:cubicBezTo>
                  <a:lnTo>
                    <a:pt x="31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09;p28">
              <a:extLst>
                <a:ext uri="{FF2B5EF4-FFF2-40B4-BE49-F238E27FC236}">
                  <a16:creationId xmlns:a16="http://schemas.microsoft.com/office/drawing/2014/main" id="{9D40C3FF-7392-014F-8B92-518D9E5981E3}"/>
                </a:ext>
              </a:extLst>
            </p:cNvPr>
            <p:cNvSpPr/>
            <p:nvPr/>
          </p:nvSpPr>
          <p:spPr>
            <a:xfrm>
              <a:off x="7577277" y="2846760"/>
              <a:ext cx="87732" cy="1477853"/>
            </a:xfrm>
            <a:custGeom>
              <a:avLst/>
              <a:gdLst/>
              <a:ahLst/>
              <a:cxnLst/>
              <a:rect l="l" t="t" r="r" b="b"/>
              <a:pathLst>
                <a:path w="3972" h="66909" extrusionOk="0">
                  <a:moveTo>
                    <a:pt x="3164" y="548"/>
                  </a:moveTo>
                  <a:lnTo>
                    <a:pt x="3427" y="65858"/>
                  </a:lnTo>
                  <a:cubicBezTo>
                    <a:pt x="3427" y="65994"/>
                    <a:pt x="3376" y="66125"/>
                    <a:pt x="3280" y="66221"/>
                  </a:cubicBezTo>
                  <a:cubicBezTo>
                    <a:pt x="3184" y="66317"/>
                    <a:pt x="3056" y="66369"/>
                    <a:pt x="2920" y="66369"/>
                  </a:cubicBezTo>
                  <a:cubicBezTo>
                    <a:pt x="2644" y="66369"/>
                    <a:pt x="2425" y="66153"/>
                    <a:pt x="2413" y="65882"/>
                  </a:cubicBezTo>
                  <a:lnTo>
                    <a:pt x="555" y="624"/>
                  </a:lnTo>
                  <a:lnTo>
                    <a:pt x="3164" y="548"/>
                  </a:lnTo>
                  <a:close/>
                  <a:moveTo>
                    <a:pt x="3437" y="0"/>
                  </a:moveTo>
                  <a:cubicBezTo>
                    <a:pt x="3433" y="0"/>
                    <a:pt x="3428" y="0"/>
                    <a:pt x="3424" y="1"/>
                  </a:cubicBezTo>
                  <a:lnTo>
                    <a:pt x="268" y="89"/>
                  </a:lnTo>
                  <a:cubicBezTo>
                    <a:pt x="120" y="93"/>
                    <a:pt x="0" y="216"/>
                    <a:pt x="4" y="368"/>
                  </a:cubicBezTo>
                  <a:lnTo>
                    <a:pt x="1874" y="65898"/>
                  </a:lnTo>
                  <a:cubicBezTo>
                    <a:pt x="1894" y="66464"/>
                    <a:pt x="2353" y="66908"/>
                    <a:pt x="2920" y="66908"/>
                  </a:cubicBezTo>
                  <a:cubicBezTo>
                    <a:pt x="3204" y="66908"/>
                    <a:pt x="3468" y="66800"/>
                    <a:pt x="3663" y="66601"/>
                  </a:cubicBezTo>
                  <a:cubicBezTo>
                    <a:pt x="3863" y="66401"/>
                    <a:pt x="3971" y="66138"/>
                    <a:pt x="3971" y="65858"/>
                  </a:cubicBezTo>
                  <a:lnTo>
                    <a:pt x="3703" y="268"/>
                  </a:lnTo>
                  <a:cubicBezTo>
                    <a:pt x="3703" y="196"/>
                    <a:pt x="3671" y="124"/>
                    <a:pt x="3619" y="76"/>
                  </a:cubicBezTo>
                  <a:cubicBezTo>
                    <a:pt x="3571" y="28"/>
                    <a:pt x="3508" y="0"/>
                    <a:pt x="343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0;p28">
              <a:extLst>
                <a:ext uri="{FF2B5EF4-FFF2-40B4-BE49-F238E27FC236}">
                  <a16:creationId xmlns:a16="http://schemas.microsoft.com/office/drawing/2014/main" id="{505AD56C-1ABF-9344-8DAF-D57A120D8321}"/>
                </a:ext>
              </a:extLst>
            </p:cNvPr>
            <p:cNvSpPr/>
            <p:nvPr/>
          </p:nvSpPr>
          <p:spPr>
            <a:xfrm>
              <a:off x="7680933" y="3191281"/>
              <a:ext cx="75716" cy="1515136"/>
            </a:xfrm>
            <a:custGeom>
              <a:avLst/>
              <a:gdLst/>
              <a:ahLst/>
              <a:cxnLst/>
              <a:rect l="l" t="t" r="r" b="b"/>
              <a:pathLst>
                <a:path w="3428" h="68597" extrusionOk="0">
                  <a:moveTo>
                    <a:pt x="3156" y="0"/>
                  </a:moveTo>
                  <a:lnTo>
                    <a:pt x="1" y="92"/>
                  </a:lnTo>
                  <a:lnTo>
                    <a:pt x="1870" y="67846"/>
                  </a:lnTo>
                  <a:cubicBezTo>
                    <a:pt x="1882" y="68261"/>
                    <a:pt x="2230" y="68597"/>
                    <a:pt x="2645" y="68597"/>
                  </a:cubicBezTo>
                  <a:cubicBezTo>
                    <a:pt x="3076" y="68597"/>
                    <a:pt x="3428" y="68245"/>
                    <a:pt x="3424" y="67814"/>
                  </a:cubicBezTo>
                  <a:lnTo>
                    <a:pt x="31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1;p28">
              <a:extLst>
                <a:ext uri="{FF2B5EF4-FFF2-40B4-BE49-F238E27FC236}">
                  <a16:creationId xmlns:a16="http://schemas.microsoft.com/office/drawing/2014/main" id="{2CD5E070-E0A8-9749-8098-F0BFCF49414B}"/>
                </a:ext>
              </a:extLst>
            </p:cNvPr>
            <p:cNvSpPr/>
            <p:nvPr/>
          </p:nvSpPr>
          <p:spPr>
            <a:xfrm>
              <a:off x="7674837" y="3185361"/>
              <a:ext cx="87732" cy="1526975"/>
            </a:xfrm>
            <a:custGeom>
              <a:avLst/>
              <a:gdLst/>
              <a:ahLst/>
              <a:cxnLst/>
              <a:rect l="l" t="t" r="r" b="b"/>
              <a:pathLst>
                <a:path w="3972" h="69133" extrusionOk="0">
                  <a:moveTo>
                    <a:pt x="3164" y="547"/>
                  </a:moveTo>
                  <a:lnTo>
                    <a:pt x="3428" y="68082"/>
                  </a:lnTo>
                  <a:cubicBezTo>
                    <a:pt x="3432" y="68218"/>
                    <a:pt x="3376" y="68345"/>
                    <a:pt x="3280" y="68441"/>
                  </a:cubicBezTo>
                  <a:cubicBezTo>
                    <a:pt x="3184" y="68542"/>
                    <a:pt x="3061" y="68594"/>
                    <a:pt x="2925" y="68594"/>
                  </a:cubicBezTo>
                  <a:cubicBezTo>
                    <a:pt x="2649" y="68594"/>
                    <a:pt x="2425" y="68378"/>
                    <a:pt x="2417" y="68106"/>
                  </a:cubicBezTo>
                  <a:lnTo>
                    <a:pt x="556" y="624"/>
                  </a:lnTo>
                  <a:lnTo>
                    <a:pt x="3164" y="547"/>
                  </a:lnTo>
                  <a:close/>
                  <a:moveTo>
                    <a:pt x="3424" y="1"/>
                  </a:moveTo>
                  <a:lnTo>
                    <a:pt x="268" y="88"/>
                  </a:lnTo>
                  <a:cubicBezTo>
                    <a:pt x="121" y="92"/>
                    <a:pt x="1" y="216"/>
                    <a:pt x="5" y="368"/>
                  </a:cubicBezTo>
                  <a:lnTo>
                    <a:pt x="1874" y="68122"/>
                  </a:lnTo>
                  <a:cubicBezTo>
                    <a:pt x="1894" y="68690"/>
                    <a:pt x="2353" y="69132"/>
                    <a:pt x="2925" y="69132"/>
                  </a:cubicBezTo>
                  <a:cubicBezTo>
                    <a:pt x="3204" y="69132"/>
                    <a:pt x="3468" y="69025"/>
                    <a:pt x="3664" y="68825"/>
                  </a:cubicBezTo>
                  <a:cubicBezTo>
                    <a:pt x="3863" y="68625"/>
                    <a:pt x="3971" y="68362"/>
                    <a:pt x="3971" y="68082"/>
                  </a:cubicBezTo>
                  <a:lnTo>
                    <a:pt x="3704" y="268"/>
                  </a:lnTo>
                  <a:cubicBezTo>
                    <a:pt x="3704" y="196"/>
                    <a:pt x="3676" y="124"/>
                    <a:pt x="3623" y="77"/>
                  </a:cubicBezTo>
                  <a:cubicBezTo>
                    <a:pt x="3568" y="25"/>
                    <a:pt x="3500" y="1"/>
                    <a:pt x="342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2;p28">
              <a:extLst>
                <a:ext uri="{FF2B5EF4-FFF2-40B4-BE49-F238E27FC236}">
                  <a16:creationId xmlns:a16="http://schemas.microsoft.com/office/drawing/2014/main" id="{ED11017C-99E0-0941-822B-AA2598E0F847}"/>
                </a:ext>
              </a:extLst>
            </p:cNvPr>
            <p:cNvSpPr/>
            <p:nvPr/>
          </p:nvSpPr>
          <p:spPr>
            <a:xfrm>
              <a:off x="6227907" y="3253545"/>
              <a:ext cx="48107" cy="1343671"/>
            </a:xfrm>
            <a:custGeom>
              <a:avLst/>
              <a:gdLst/>
              <a:ahLst/>
              <a:cxnLst/>
              <a:rect l="l" t="t" r="r" b="b"/>
              <a:pathLst>
                <a:path w="2178" h="60834" extrusionOk="0">
                  <a:moveTo>
                    <a:pt x="172" y="1"/>
                  </a:moveTo>
                  <a:lnTo>
                    <a:pt x="1" y="60190"/>
                  </a:lnTo>
                  <a:cubicBezTo>
                    <a:pt x="1" y="60546"/>
                    <a:pt x="220" y="60833"/>
                    <a:pt x="495" y="60833"/>
                  </a:cubicBezTo>
                  <a:cubicBezTo>
                    <a:pt x="764" y="60833"/>
                    <a:pt x="980" y="60561"/>
                    <a:pt x="991" y="60214"/>
                  </a:cubicBezTo>
                  <a:lnTo>
                    <a:pt x="2178" y="77"/>
                  </a:lnTo>
                  <a:lnTo>
                    <a:pt x="1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3;p28">
              <a:extLst>
                <a:ext uri="{FF2B5EF4-FFF2-40B4-BE49-F238E27FC236}">
                  <a16:creationId xmlns:a16="http://schemas.microsoft.com/office/drawing/2014/main" id="{CBDEF7CF-462A-984B-BDD9-A252BFE7F1A4}"/>
                </a:ext>
              </a:extLst>
            </p:cNvPr>
            <p:cNvSpPr/>
            <p:nvPr/>
          </p:nvSpPr>
          <p:spPr>
            <a:xfrm>
              <a:off x="6221899" y="3247538"/>
              <a:ext cx="60188" cy="1355664"/>
            </a:xfrm>
            <a:custGeom>
              <a:avLst/>
              <a:gdLst/>
              <a:ahLst/>
              <a:cxnLst/>
              <a:rect l="l" t="t" r="r" b="b"/>
              <a:pathLst>
                <a:path w="2725" h="61377" extrusionOk="0">
                  <a:moveTo>
                    <a:pt x="712" y="552"/>
                  </a:moveTo>
                  <a:lnTo>
                    <a:pt x="2174" y="608"/>
                  </a:lnTo>
                  <a:lnTo>
                    <a:pt x="992" y="60482"/>
                  </a:lnTo>
                  <a:cubicBezTo>
                    <a:pt x="988" y="60689"/>
                    <a:pt x="868" y="60833"/>
                    <a:pt x="767" y="60833"/>
                  </a:cubicBezTo>
                  <a:cubicBezTo>
                    <a:pt x="720" y="60833"/>
                    <a:pt x="680" y="60805"/>
                    <a:pt x="656" y="60781"/>
                  </a:cubicBezTo>
                  <a:cubicBezTo>
                    <a:pt x="584" y="60710"/>
                    <a:pt x="544" y="60590"/>
                    <a:pt x="544" y="60462"/>
                  </a:cubicBezTo>
                  <a:lnTo>
                    <a:pt x="712" y="552"/>
                  </a:lnTo>
                  <a:close/>
                  <a:moveTo>
                    <a:pt x="439" y="1"/>
                  </a:moveTo>
                  <a:cubicBezTo>
                    <a:pt x="372" y="1"/>
                    <a:pt x="305" y="28"/>
                    <a:pt x="257" y="77"/>
                  </a:cubicBezTo>
                  <a:cubicBezTo>
                    <a:pt x="201" y="129"/>
                    <a:pt x="173" y="201"/>
                    <a:pt x="173" y="273"/>
                  </a:cubicBezTo>
                  <a:lnTo>
                    <a:pt x="1" y="60462"/>
                  </a:lnTo>
                  <a:cubicBezTo>
                    <a:pt x="1" y="60734"/>
                    <a:pt x="101" y="60989"/>
                    <a:pt x="273" y="61161"/>
                  </a:cubicBezTo>
                  <a:cubicBezTo>
                    <a:pt x="413" y="61301"/>
                    <a:pt x="584" y="61377"/>
                    <a:pt x="767" y="61377"/>
                  </a:cubicBezTo>
                  <a:cubicBezTo>
                    <a:pt x="1184" y="61377"/>
                    <a:pt x="1519" y="60989"/>
                    <a:pt x="1531" y="60494"/>
                  </a:cubicBezTo>
                  <a:lnTo>
                    <a:pt x="2721" y="353"/>
                  </a:lnTo>
                  <a:cubicBezTo>
                    <a:pt x="2725" y="205"/>
                    <a:pt x="2609" y="81"/>
                    <a:pt x="2461" y="77"/>
                  </a:cubicBezTo>
                  <a:lnTo>
                    <a:pt x="452" y="1"/>
                  </a:lnTo>
                  <a:cubicBezTo>
                    <a:pt x="448" y="1"/>
                    <a:pt x="443" y="1"/>
                    <a:pt x="43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4;p28">
              <a:extLst>
                <a:ext uri="{FF2B5EF4-FFF2-40B4-BE49-F238E27FC236}">
                  <a16:creationId xmlns:a16="http://schemas.microsoft.com/office/drawing/2014/main" id="{536DB4BA-980F-CE4F-BD69-D0809C35EEFD}"/>
                </a:ext>
              </a:extLst>
            </p:cNvPr>
            <p:cNvSpPr/>
            <p:nvPr/>
          </p:nvSpPr>
          <p:spPr>
            <a:xfrm>
              <a:off x="7035691" y="3210784"/>
              <a:ext cx="40685" cy="1172228"/>
            </a:xfrm>
            <a:custGeom>
              <a:avLst/>
              <a:gdLst/>
              <a:ahLst/>
              <a:cxnLst/>
              <a:rect l="l" t="t" r="r" b="b"/>
              <a:pathLst>
                <a:path w="1842" h="53072" extrusionOk="0">
                  <a:moveTo>
                    <a:pt x="1693" y="0"/>
                  </a:moveTo>
                  <a:lnTo>
                    <a:pt x="0" y="63"/>
                  </a:lnTo>
                  <a:lnTo>
                    <a:pt x="1003" y="52552"/>
                  </a:lnTo>
                  <a:cubicBezTo>
                    <a:pt x="1010" y="52844"/>
                    <a:pt x="1194" y="53071"/>
                    <a:pt x="1422" y="53071"/>
                  </a:cubicBezTo>
                  <a:cubicBezTo>
                    <a:pt x="1654" y="53071"/>
                    <a:pt x="1842" y="52828"/>
                    <a:pt x="1837" y="52528"/>
                  </a:cubicBezTo>
                  <a:lnTo>
                    <a:pt x="16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p28">
              <a:extLst>
                <a:ext uri="{FF2B5EF4-FFF2-40B4-BE49-F238E27FC236}">
                  <a16:creationId xmlns:a16="http://schemas.microsoft.com/office/drawing/2014/main" id="{01B88C0E-5177-5640-A7C9-C888EA1DFD88}"/>
                </a:ext>
              </a:extLst>
            </p:cNvPr>
            <p:cNvSpPr/>
            <p:nvPr/>
          </p:nvSpPr>
          <p:spPr>
            <a:xfrm>
              <a:off x="7029573" y="3204843"/>
              <a:ext cx="52701" cy="1184155"/>
            </a:xfrm>
            <a:custGeom>
              <a:avLst/>
              <a:gdLst/>
              <a:ahLst/>
              <a:cxnLst/>
              <a:rect l="l" t="t" r="r" b="b"/>
              <a:pathLst>
                <a:path w="2386" h="53612" extrusionOk="0">
                  <a:moveTo>
                    <a:pt x="1702" y="552"/>
                  </a:moveTo>
                  <a:lnTo>
                    <a:pt x="1842" y="52801"/>
                  </a:lnTo>
                  <a:cubicBezTo>
                    <a:pt x="1846" y="52913"/>
                    <a:pt x="1802" y="52997"/>
                    <a:pt x="1763" y="53036"/>
                  </a:cubicBezTo>
                  <a:cubicBezTo>
                    <a:pt x="1747" y="53053"/>
                    <a:pt x="1723" y="53073"/>
                    <a:pt x="1699" y="53073"/>
                  </a:cubicBezTo>
                  <a:cubicBezTo>
                    <a:pt x="1639" y="53073"/>
                    <a:pt x="1555" y="52969"/>
                    <a:pt x="1551" y="52813"/>
                  </a:cubicBezTo>
                  <a:lnTo>
                    <a:pt x="552" y="592"/>
                  </a:lnTo>
                  <a:lnTo>
                    <a:pt x="1702" y="552"/>
                  </a:lnTo>
                  <a:close/>
                  <a:moveTo>
                    <a:pt x="1975" y="0"/>
                  </a:moveTo>
                  <a:cubicBezTo>
                    <a:pt x="1971" y="0"/>
                    <a:pt x="1966" y="0"/>
                    <a:pt x="1962" y="1"/>
                  </a:cubicBezTo>
                  <a:lnTo>
                    <a:pt x="265" y="61"/>
                  </a:lnTo>
                  <a:cubicBezTo>
                    <a:pt x="117" y="69"/>
                    <a:pt x="1" y="192"/>
                    <a:pt x="5" y="341"/>
                  </a:cubicBezTo>
                  <a:lnTo>
                    <a:pt x="1007" y="52829"/>
                  </a:lnTo>
                  <a:cubicBezTo>
                    <a:pt x="1020" y="53268"/>
                    <a:pt x="1323" y="53611"/>
                    <a:pt x="1699" y="53611"/>
                  </a:cubicBezTo>
                  <a:cubicBezTo>
                    <a:pt x="1863" y="53611"/>
                    <a:pt x="2023" y="53544"/>
                    <a:pt x="2146" y="53420"/>
                  </a:cubicBezTo>
                  <a:cubicBezTo>
                    <a:pt x="2298" y="53264"/>
                    <a:pt x="2386" y="53036"/>
                    <a:pt x="2386" y="52797"/>
                  </a:cubicBezTo>
                  <a:lnTo>
                    <a:pt x="2242" y="269"/>
                  </a:lnTo>
                  <a:cubicBezTo>
                    <a:pt x="2242" y="197"/>
                    <a:pt x="2214" y="125"/>
                    <a:pt x="2158" y="77"/>
                  </a:cubicBezTo>
                  <a:cubicBezTo>
                    <a:pt x="2109" y="28"/>
                    <a:pt x="2039" y="0"/>
                    <a:pt x="197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6;p28">
              <a:extLst>
                <a:ext uri="{FF2B5EF4-FFF2-40B4-BE49-F238E27FC236}">
                  <a16:creationId xmlns:a16="http://schemas.microsoft.com/office/drawing/2014/main" id="{C8C6D932-5D2E-2147-A9E9-CE0781BD721C}"/>
                </a:ext>
              </a:extLst>
            </p:cNvPr>
            <p:cNvSpPr/>
            <p:nvPr/>
          </p:nvSpPr>
          <p:spPr>
            <a:xfrm>
              <a:off x="6181148" y="3210784"/>
              <a:ext cx="40685" cy="1172228"/>
            </a:xfrm>
            <a:custGeom>
              <a:avLst/>
              <a:gdLst/>
              <a:ahLst/>
              <a:cxnLst/>
              <a:rect l="l" t="t" r="r" b="b"/>
              <a:pathLst>
                <a:path w="1842" h="53072" extrusionOk="0">
                  <a:moveTo>
                    <a:pt x="1698" y="0"/>
                  </a:moveTo>
                  <a:lnTo>
                    <a:pt x="0" y="63"/>
                  </a:lnTo>
                  <a:lnTo>
                    <a:pt x="1007" y="52552"/>
                  </a:lnTo>
                  <a:cubicBezTo>
                    <a:pt x="1015" y="52844"/>
                    <a:pt x="1199" y="53071"/>
                    <a:pt x="1423" y="53071"/>
                  </a:cubicBezTo>
                  <a:cubicBezTo>
                    <a:pt x="1654" y="53071"/>
                    <a:pt x="1842" y="52828"/>
                    <a:pt x="1842" y="52528"/>
                  </a:cubicBezTo>
                  <a:lnTo>
                    <a:pt x="16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17;p28">
              <a:extLst>
                <a:ext uri="{FF2B5EF4-FFF2-40B4-BE49-F238E27FC236}">
                  <a16:creationId xmlns:a16="http://schemas.microsoft.com/office/drawing/2014/main" id="{388E8A4E-A6E2-C54D-9B2D-3D5277AD6A9F}"/>
                </a:ext>
              </a:extLst>
            </p:cNvPr>
            <p:cNvSpPr/>
            <p:nvPr/>
          </p:nvSpPr>
          <p:spPr>
            <a:xfrm>
              <a:off x="6175140" y="3204843"/>
              <a:ext cx="52723" cy="1184155"/>
            </a:xfrm>
            <a:custGeom>
              <a:avLst/>
              <a:gdLst/>
              <a:ahLst/>
              <a:cxnLst/>
              <a:rect l="l" t="t" r="r" b="b"/>
              <a:pathLst>
                <a:path w="2387" h="53612" extrusionOk="0">
                  <a:moveTo>
                    <a:pt x="1699" y="552"/>
                  </a:moveTo>
                  <a:lnTo>
                    <a:pt x="1842" y="52801"/>
                  </a:lnTo>
                  <a:cubicBezTo>
                    <a:pt x="1842" y="52913"/>
                    <a:pt x="1798" y="52997"/>
                    <a:pt x="1758" y="53036"/>
                  </a:cubicBezTo>
                  <a:cubicBezTo>
                    <a:pt x="1747" y="53053"/>
                    <a:pt x="1723" y="53073"/>
                    <a:pt x="1695" y="53073"/>
                  </a:cubicBezTo>
                  <a:cubicBezTo>
                    <a:pt x="1638" y="53073"/>
                    <a:pt x="1551" y="52969"/>
                    <a:pt x="1547" y="52813"/>
                  </a:cubicBezTo>
                  <a:lnTo>
                    <a:pt x="548" y="592"/>
                  </a:lnTo>
                  <a:lnTo>
                    <a:pt x="1699" y="552"/>
                  </a:lnTo>
                  <a:close/>
                  <a:moveTo>
                    <a:pt x="1972" y="0"/>
                  </a:moveTo>
                  <a:cubicBezTo>
                    <a:pt x="1967" y="0"/>
                    <a:pt x="1963" y="0"/>
                    <a:pt x="1958" y="1"/>
                  </a:cubicBezTo>
                  <a:lnTo>
                    <a:pt x="265" y="61"/>
                  </a:lnTo>
                  <a:cubicBezTo>
                    <a:pt x="117" y="69"/>
                    <a:pt x="1" y="192"/>
                    <a:pt x="5" y="341"/>
                  </a:cubicBezTo>
                  <a:lnTo>
                    <a:pt x="1008" y="52825"/>
                  </a:lnTo>
                  <a:cubicBezTo>
                    <a:pt x="1020" y="53268"/>
                    <a:pt x="1319" y="53611"/>
                    <a:pt x="1695" y="53611"/>
                  </a:cubicBezTo>
                  <a:cubicBezTo>
                    <a:pt x="1859" y="53611"/>
                    <a:pt x="2018" y="53544"/>
                    <a:pt x="2142" y="53420"/>
                  </a:cubicBezTo>
                  <a:cubicBezTo>
                    <a:pt x="2298" y="53264"/>
                    <a:pt x="2386" y="53036"/>
                    <a:pt x="2386" y="52797"/>
                  </a:cubicBezTo>
                  <a:lnTo>
                    <a:pt x="2242" y="269"/>
                  </a:lnTo>
                  <a:cubicBezTo>
                    <a:pt x="2242" y="197"/>
                    <a:pt x="2210" y="125"/>
                    <a:pt x="2158" y="77"/>
                  </a:cubicBezTo>
                  <a:cubicBezTo>
                    <a:pt x="2109" y="28"/>
                    <a:pt x="2040" y="0"/>
                    <a:pt x="197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18;p28">
              <a:extLst>
                <a:ext uri="{FF2B5EF4-FFF2-40B4-BE49-F238E27FC236}">
                  <a16:creationId xmlns:a16="http://schemas.microsoft.com/office/drawing/2014/main" id="{0A3334A9-948E-5C49-9C72-7553CF2B7613}"/>
                </a:ext>
              </a:extLst>
            </p:cNvPr>
            <p:cNvSpPr/>
            <p:nvPr/>
          </p:nvSpPr>
          <p:spPr>
            <a:xfrm>
              <a:off x="7004702" y="3253545"/>
              <a:ext cx="48107" cy="1343671"/>
            </a:xfrm>
            <a:custGeom>
              <a:avLst/>
              <a:gdLst/>
              <a:ahLst/>
              <a:cxnLst/>
              <a:rect l="l" t="t" r="r" b="b"/>
              <a:pathLst>
                <a:path w="2178" h="60834" extrusionOk="0">
                  <a:moveTo>
                    <a:pt x="2010" y="1"/>
                  </a:moveTo>
                  <a:lnTo>
                    <a:pt x="1" y="77"/>
                  </a:lnTo>
                  <a:lnTo>
                    <a:pt x="1191" y="60214"/>
                  </a:lnTo>
                  <a:cubicBezTo>
                    <a:pt x="1199" y="60561"/>
                    <a:pt x="1418" y="60833"/>
                    <a:pt x="1682" y="60833"/>
                  </a:cubicBezTo>
                  <a:cubicBezTo>
                    <a:pt x="1958" y="60833"/>
                    <a:pt x="2178" y="60546"/>
                    <a:pt x="2178" y="60190"/>
                  </a:cubicBezTo>
                  <a:lnTo>
                    <a:pt x="20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19;p28">
              <a:extLst>
                <a:ext uri="{FF2B5EF4-FFF2-40B4-BE49-F238E27FC236}">
                  <a16:creationId xmlns:a16="http://schemas.microsoft.com/office/drawing/2014/main" id="{44D4971A-B6D9-5747-AE75-C6C59C9D2010}"/>
                </a:ext>
              </a:extLst>
            </p:cNvPr>
            <p:cNvSpPr/>
            <p:nvPr/>
          </p:nvSpPr>
          <p:spPr>
            <a:xfrm>
              <a:off x="6998717" y="3247560"/>
              <a:ext cx="60078" cy="1355642"/>
            </a:xfrm>
            <a:custGeom>
              <a:avLst/>
              <a:gdLst/>
              <a:ahLst/>
              <a:cxnLst/>
              <a:rect l="l" t="t" r="r" b="b"/>
              <a:pathLst>
                <a:path w="2720" h="61376" extrusionOk="0">
                  <a:moveTo>
                    <a:pt x="2010" y="551"/>
                  </a:moveTo>
                  <a:lnTo>
                    <a:pt x="2177" y="60461"/>
                  </a:lnTo>
                  <a:cubicBezTo>
                    <a:pt x="2177" y="60589"/>
                    <a:pt x="2137" y="60709"/>
                    <a:pt x="2065" y="60780"/>
                  </a:cubicBezTo>
                  <a:cubicBezTo>
                    <a:pt x="2041" y="60804"/>
                    <a:pt x="2001" y="60832"/>
                    <a:pt x="1953" y="60832"/>
                  </a:cubicBezTo>
                  <a:cubicBezTo>
                    <a:pt x="1853" y="60832"/>
                    <a:pt x="1737" y="60688"/>
                    <a:pt x="1730" y="60481"/>
                  </a:cubicBezTo>
                  <a:lnTo>
                    <a:pt x="548" y="607"/>
                  </a:lnTo>
                  <a:lnTo>
                    <a:pt x="2010" y="551"/>
                  </a:lnTo>
                  <a:close/>
                  <a:moveTo>
                    <a:pt x="2269" y="0"/>
                  </a:moveTo>
                  <a:lnTo>
                    <a:pt x="264" y="76"/>
                  </a:lnTo>
                  <a:cubicBezTo>
                    <a:pt x="116" y="80"/>
                    <a:pt x="0" y="204"/>
                    <a:pt x="0" y="352"/>
                  </a:cubicBezTo>
                  <a:lnTo>
                    <a:pt x="1191" y="60493"/>
                  </a:lnTo>
                  <a:cubicBezTo>
                    <a:pt x="1202" y="60988"/>
                    <a:pt x="1538" y="61376"/>
                    <a:pt x="1953" y="61376"/>
                  </a:cubicBezTo>
                  <a:cubicBezTo>
                    <a:pt x="2137" y="61376"/>
                    <a:pt x="2312" y="61300"/>
                    <a:pt x="2449" y="61160"/>
                  </a:cubicBezTo>
                  <a:cubicBezTo>
                    <a:pt x="2620" y="60988"/>
                    <a:pt x="2720" y="60733"/>
                    <a:pt x="2720" y="60461"/>
                  </a:cubicBezTo>
                  <a:lnTo>
                    <a:pt x="2548" y="272"/>
                  </a:lnTo>
                  <a:cubicBezTo>
                    <a:pt x="2548" y="200"/>
                    <a:pt x="2520" y="128"/>
                    <a:pt x="2469" y="76"/>
                  </a:cubicBezTo>
                  <a:cubicBezTo>
                    <a:pt x="2413" y="28"/>
                    <a:pt x="2341" y="4"/>
                    <a:pt x="226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0;p28">
              <a:extLst>
                <a:ext uri="{FF2B5EF4-FFF2-40B4-BE49-F238E27FC236}">
                  <a16:creationId xmlns:a16="http://schemas.microsoft.com/office/drawing/2014/main" id="{42ABB93D-5F9A-484F-B58B-F7BB4CFCBCAD}"/>
                </a:ext>
              </a:extLst>
            </p:cNvPr>
            <p:cNvSpPr/>
            <p:nvPr/>
          </p:nvSpPr>
          <p:spPr>
            <a:xfrm>
              <a:off x="6102715" y="3103660"/>
              <a:ext cx="1063646" cy="242985"/>
            </a:xfrm>
            <a:custGeom>
              <a:avLst/>
              <a:gdLst/>
              <a:ahLst/>
              <a:cxnLst/>
              <a:rect l="l" t="t" r="r" b="b"/>
              <a:pathLst>
                <a:path w="48156" h="11001" extrusionOk="0">
                  <a:moveTo>
                    <a:pt x="24078" y="0"/>
                  </a:moveTo>
                  <a:cubicBezTo>
                    <a:pt x="10781" y="0"/>
                    <a:pt x="1" y="2465"/>
                    <a:pt x="1" y="5501"/>
                  </a:cubicBezTo>
                  <a:cubicBezTo>
                    <a:pt x="1" y="8541"/>
                    <a:pt x="10781" y="11001"/>
                    <a:pt x="24078" y="11001"/>
                  </a:cubicBezTo>
                  <a:cubicBezTo>
                    <a:pt x="37375" y="11001"/>
                    <a:pt x="48156" y="8541"/>
                    <a:pt x="48156" y="5501"/>
                  </a:cubicBezTo>
                  <a:cubicBezTo>
                    <a:pt x="48156" y="2465"/>
                    <a:pt x="37375" y="0"/>
                    <a:pt x="24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1;p28">
              <a:extLst>
                <a:ext uri="{FF2B5EF4-FFF2-40B4-BE49-F238E27FC236}">
                  <a16:creationId xmlns:a16="http://schemas.microsoft.com/office/drawing/2014/main" id="{D29EE868-3885-8644-B9DE-0EB9A6F71A1F}"/>
                </a:ext>
              </a:extLst>
            </p:cNvPr>
            <p:cNvSpPr/>
            <p:nvPr/>
          </p:nvSpPr>
          <p:spPr>
            <a:xfrm>
              <a:off x="6096730" y="3097674"/>
              <a:ext cx="1075551" cy="254978"/>
            </a:xfrm>
            <a:custGeom>
              <a:avLst/>
              <a:gdLst/>
              <a:ahLst/>
              <a:cxnLst/>
              <a:rect l="l" t="t" r="r" b="b"/>
              <a:pathLst>
                <a:path w="48695" h="11544" extrusionOk="0">
                  <a:moveTo>
                    <a:pt x="24349" y="544"/>
                  </a:moveTo>
                  <a:cubicBezTo>
                    <a:pt x="38588" y="544"/>
                    <a:pt x="48154" y="3247"/>
                    <a:pt x="48154" y="5772"/>
                  </a:cubicBezTo>
                  <a:cubicBezTo>
                    <a:pt x="48154" y="8300"/>
                    <a:pt x="38588" y="11004"/>
                    <a:pt x="24349" y="11004"/>
                  </a:cubicBezTo>
                  <a:cubicBezTo>
                    <a:pt x="10106" y="11004"/>
                    <a:pt x="539" y="8300"/>
                    <a:pt x="539" y="5772"/>
                  </a:cubicBezTo>
                  <a:cubicBezTo>
                    <a:pt x="539" y="3247"/>
                    <a:pt x="10106" y="544"/>
                    <a:pt x="24349" y="544"/>
                  </a:cubicBezTo>
                  <a:close/>
                  <a:moveTo>
                    <a:pt x="24349" y="0"/>
                  </a:moveTo>
                  <a:cubicBezTo>
                    <a:pt x="12378" y="0"/>
                    <a:pt x="0" y="2161"/>
                    <a:pt x="0" y="5772"/>
                  </a:cubicBezTo>
                  <a:cubicBezTo>
                    <a:pt x="0" y="9387"/>
                    <a:pt x="12378" y="11544"/>
                    <a:pt x="24349" y="11544"/>
                  </a:cubicBezTo>
                  <a:cubicBezTo>
                    <a:pt x="36315" y="11544"/>
                    <a:pt x="48694" y="9387"/>
                    <a:pt x="48694" y="5772"/>
                  </a:cubicBezTo>
                  <a:cubicBezTo>
                    <a:pt x="48694" y="2161"/>
                    <a:pt x="36315" y="0"/>
                    <a:pt x="2434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2;p28">
              <a:extLst>
                <a:ext uri="{FF2B5EF4-FFF2-40B4-BE49-F238E27FC236}">
                  <a16:creationId xmlns:a16="http://schemas.microsoft.com/office/drawing/2014/main" id="{866C3E10-BA02-A74E-A959-A35B82133AF6}"/>
                </a:ext>
              </a:extLst>
            </p:cNvPr>
            <p:cNvSpPr/>
            <p:nvPr/>
          </p:nvSpPr>
          <p:spPr>
            <a:xfrm>
              <a:off x="6318996" y="4226478"/>
              <a:ext cx="178092" cy="408243"/>
            </a:xfrm>
            <a:custGeom>
              <a:avLst/>
              <a:gdLst/>
              <a:ahLst/>
              <a:cxnLst/>
              <a:rect l="l" t="t" r="r" b="b"/>
              <a:pathLst>
                <a:path w="8063" h="18483" extrusionOk="0">
                  <a:moveTo>
                    <a:pt x="6287" y="1"/>
                  </a:moveTo>
                  <a:cubicBezTo>
                    <a:pt x="5050" y="1"/>
                    <a:pt x="3055" y="803"/>
                    <a:pt x="2563" y="1379"/>
                  </a:cubicBezTo>
                  <a:cubicBezTo>
                    <a:pt x="2563" y="1379"/>
                    <a:pt x="1301" y="3180"/>
                    <a:pt x="2200" y="4083"/>
                  </a:cubicBezTo>
                  <a:cubicBezTo>
                    <a:pt x="3102" y="4985"/>
                    <a:pt x="4005" y="4625"/>
                    <a:pt x="3913" y="5525"/>
                  </a:cubicBezTo>
                  <a:cubicBezTo>
                    <a:pt x="3825" y="6428"/>
                    <a:pt x="2383" y="9495"/>
                    <a:pt x="1117" y="12742"/>
                  </a:cubicBezTo>
                  <a:cubicBezTo>
                    <a:pt x="1" y="15611"/>
                    <a:pt x="1919" y="18483"/>
                    <a:pt x="4063" y="18483"/>
                  </a:cubicBezTo>
                  <a:cubicBezTo>
                    <a:pt x="4343" y="18483"/>
                    <a:pt x="4627" y="18434"/>
                    <a:pt x="4908" y="18330"/>
                  </a:cubicBezTo>
                  <a:cubicBezTo>
                    <a:pt x="7340" y="17432"/>
                    <a:pt x="7073" y="8412"/>
                    <a:pt x="7432" y="6787"/>
                  </a:cubicBezTo>
                  <a:cubicBezTo>
                    <a:pt x="7791" y="5165"/>
                    <a:pt x="8063" y="4894"/>
                    <a:pt x="7971" y="3364"/>
                  </a:cubicBezTo>
                  <a:cubicBezTo>
                    <a:pt x="7884" y="1830"/>
                    <a:pt x="7791" y="204"/>
                    <a:pt x="6621" y="24"/>
                  </a:cubicBezTo>
                  <a:cubicBezTo>
                    <a:pt x="6518" y="8"/>
                    <a:pt x="6406" y="1"/>
                    <a:pt x="6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3;p28">
              <a:extLst>
                <a:ext uri="{FF2B5EF4-FFF2-40B4-BE49-F238E27FC236}">
                  <a16:creationId xmlns:a16="http://schemas.microsoft.com/office/drawing/2014/main" id="{2BEFD794-D61F-1640-8C26-56C7DB47AF2A}"/>
                </a:ext>
              </a:extLst>
            </p:cNvPr>
            <p:cNvSpPr/>
            <p:nvPr/>
          </p:nvSpPr>
          <p:spPr>
            <a:xfrm>
              <a:off x="6322663" y="4220558"/>
              <a:ext cx="179925" cy="420148"/>
            </a:xfrm>
            <a:custGeom>
              <a:avLst/>
              <a:gdLst/>
              <a:ahLst/>
              <a:cxnLst/>
              <a:rect l="l" t="t" r="r" b="b"/>
              <a:pathLst>
                <a:path w="8146" h="19022" extrusionOk="0">
                  <a:moveTo>
                    <a:pt x="6123" y="541"/>
                  </a:moveTo>
                  <a:cubicBezTo>
                    <a:pt x="6225" y="541"/>
                    <a:pt x="6322" y="547"/>
                    <a:pt x="6411" y="560"/>
                  </a:cubicBezTo>
                  <a:cubicBezTo>
                    <a:pt x="7362" y="708"/>
                    <a:pt x="7450" y="2190"/>
                    <a:pt x="7537" y="3647"/>
                  </a:cubicBezTo>
                  <a:cubicBezTo>
                    <a:pt x="7598" y="4702"/>
                    <a:pt x="7486" y="5121"/>
                    <a:pt x="7282" y="5876"/>
                  </a:cubicBezTo>
                  <a:cubicBezTo>
                    <a:pt x="7198" y="6180"/>
                    <a:pt x="7102" y="6535"/>
                    <a:pt x="7002" y="6998"/>
                  </a:cubicBezTo>
                  <a:cubicBezTo>
                    <a:pt x="6907" y="7426"/>
                    <a:pt x="6855" y="8301"/>
                    <a:pt x="6791" y="9407"/>
                  </a:cubicBezTo>
                  <a:cubicBezTo>
                    <a:pt x="6623" y="12319"/>
                    <a:pt x="6304" y="17731"/>
                    <a:pt x="4646" y="18347"/>
                  </a:cubicBezTo>
                  <a:cubicBezTo>
                    <a:pt x="4404" y="18436"/>
                    <a:pt x="4154" y="18480"/>
                    <a:pt x="3903" y="18480"/>
                  </a:cubicBezTo>
                  <a:cubicBezTo>
                    <a:pt x="3250" y="18480"/>
                    <a:pt x="2588" y="18183"/>
                    <a:pt x="2034" y="17624"/>
                  </a:cubicBezTo>
                  <a:cubicBezTo>
                    <a:pt x="1179" y="16752"/>
                    <a:pt x="447" y="15047"/>
                    <a:pt x="1207" y="13106"/>
                  </a:cubicBezTo>
                  <a:cubicBezTo>
                    <a:pt x="1662" y="11932"/>
                    <a:pt x="2145" y="10770"/>
                    <a:pt x="2573" y="9747"/>
                  </a:cubicBezTo>
                  <a:cubicBezTo>
                    <a:pt x="3376" y="7826"/>
                    <a:pt x="3955" y="6436"/>
                    <a:pt x="4018" y="5820"/>
                  </a:cubicBezTo>
                  <a:cubicBezTo>
                    <a:pt x="4090" y="5105"/>
                    <a:pt x="3631" y="4926"/>
                    <a:pt x="3224" y="4766"/>
                  </a:cubicBezTo>
                  <a:cubicBezTo>
                    <a:pt x="2921" y="4646"/>
                    <a:pt x="2576" y="4510"/>
                    <a:pt x="2226" y="4159"/>
                  </a:cubicBezTo>
                  <a:cubicBezTo>
                    <a:pt x="1538" y="3472"/>
                    <a:pt x="2517" y="1954"/>
                    <a:pt x="2609" y="1810"/>
                  </a:cubicBezTo>
                  <a:cubicBezTo>
                    <a:pt x="3053" y="1315"/>
                    <a:pt x="4973" y="541"/>
                    <a:pt x="6123" y="541"/>
                  </a:cubicBezTo>
                  <a:close/>
                  <a:moveTo>
                    <a:pt x="6143" y="1"/>
                  </a:moveTo>
                  <a:cubicBezTo>
                    <a:pt x="4844" y="1"/>
                    <a:pt x="2750" y="816"/>
                    <a:pt x="2189" y="1471"/>
                  </a:cubicBezTo>
                  <a:cubicBezTo>
                    <a:pt x="2185" y="1475"/>
                    <a:pt x="2178" y="1483"/>
                    <a:pt x="2173" y="1490"/>
                  </a:cubicBezTo>
                  <a:cubicBezTo>
                    <a:pt x="2117" y="1571"/>
                    <a:pt x="795" y="3492"/>
                    <a:pt x="1842" y="4542"/>
                  </a:cubicBezTo>
                  <a:cubicBezTo>
                    <a:pt x="2274" y="4974"/>
                    <a:pt x="2709" y="5145"/>
                    <a:pt x="3028" y="5269"/>
                  </a:cubicBezTo>
                  <a:cubicBezTo>
                    <a:pt x="3439" y="5433"/>
                    <a:pt x="3507" y="5469"/>
                    <a:pt x="3479" y="5769"/>
                  </a:cubicBezTo>
                  <a:cubicBezTo>
                    <a:pt x="3428" y="6303"/>
                    <a:pt x="2801" y="7802"/>
                    <a:pt x="2073" y="9539"/>
                  </a:cubicBezTo>
                  <a:cubicBezTo>
                    <a:pt x="1646" y="10565"/>
                    <a:pt x="1159" y="11728"/>
                    <a:pt x="699" y="12910"/>
                  </a:cubicBezTo>
                  <a:cubicBezTo>
                    <a:pt x="1" y="14708"/>
                    <a:pt x="375" y="16704"/>
                    <a:pt x="1650" y="18002"/>
                  </a:cubicBezTo>
                  <a:cubicBezTo>
                    <a:pt x="2305" y="18670"/>
                    <a:pt x="3104" y="19021"/>
                    <a:pt x="3898" y="19021"/>
                  </a:cubicBezTo>
                  <a:cubicBezTo>
                    <a:pt x="4215" y="19021"/>
                    <a:pt x="4530" y="18966"/>
                    <a:pt x="4833" y="18854"/>
                  </a:cubicBezTo>
                  <a:cubicBezTo>
                    <a:pt x="6827" y="18115"/>
                    <a:pt x="7130" y="12894"/>
                    <a:pt x="7330" y="9439"/>
                  </a:cubicBezTo>
                  <a:cubicBezTo>
                    <a:pt x="7390" y="8401"/>
                    <a:pt x="7445" y="7502"/>
                    <a:pt x="7530" y="7114"/>
                  </a:cubicBezTo>
                  <a:cubicBezTo>
                    <a:pt x="7629" y="6663"/>
                    <a:pt x="7725" y="6316"/>
                    <a:pt x="7805" y="6020"/>
                  </a:cubicBezTo>
                  <a:cubicBezTo>
                    <a:pt x="8017" y="5234"/>
                    <a:pt x="8145" y="4758"/>
                    <a:pt x="8077" y="3592"/>
                  </a:cubicBezTo>
                  <a:cubicBezTo>
                    <a:pt x="7981" y="2022"/>
                    <a:pt x="7877" y="240"/>
                    <a:pt x="6495" y="25"/>
                  </a:cubicBezTo>
                  <a:cubicBezTo>
                    <a:pt x="6387" y="8"/>
                    <a:pt x="6268" y="1"/>
                    <a:pt x="61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4;p28">
              <a:extLst>
                <a:ext uri="{FF2B5EF4-FFF2-40B4-BE49-F238E27FC236}">
                  <a16:creationId xmlns:a16="http://schemas.microsoft.com/office/drawing/2014/main" id="{888D41F0-0176-A14D-BBF7-CDD0908DF04B}"/>
                </a:ext>
              </a:extLst>
            </p:cNvPr>
            <p:cNvSpPr/>
            <p:nvPr/>
          </p:nvSpPr>
          <p:spPr>
            <a:xfrm>
              <a:off x="6339162" y="4566139"/>
              <a:ext cx="121857" cy="68604"/>
            </a:xfrm>
            <a:custGeom>
              <a:avLst/>
              <a:gdLst/>
              <a:ahLst/>
              <a:cxnLst/>
              <a:rect l="l" t="t" r="r" b="b"/>
              <a:pathLst>
                <a:path w="5517" h="3106" extrusionOk="0">
                  <a:moveTo>
                    <a:pt x="2208" y="0"/>
                  </a:moveTo>
                  <a:cubicBezTo>
                    <a:pt x="1377" y="0"/>
                    <a:pt x="593" y="57"/>
                    <a:pt x="0" y="116"/>
                  </a:cubicBezTo>
                  <a:cubicBezTo>
                    <a:pt x="395" y="1823"/>
                    <a:pt x="1719" y="3105"/>
                    <a:pt x="3149" y="3105"/>
                  </a:cubicBezTo>
                  <a:cubicBezTo>
                    <a:pt x="3429" y="3105"/>
                    <a:pt x="3713" y="3056"/>
                    <a:pt x="3995" y="2952"/>
                  </a:cubicBezTo>
                  <a:cubicBezTo>
                    <a:pt x="4705" y="2688"/>
                    <a:pt x="5185" y="1730"/>
                    <a:pt x="5516" y="463"/>
                  </a:cubicBezTo>
                  <a:cubicBezTo>
                    <a:pt x="4578" y="108"/>
                    <a:pt x="3349" y="0"/>
                    <a:pt x="2208" y="0"/>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7965C"/>
                </a:solidFill>
              </a:endParaRPr>
            </a:p>
          </p:txBody>
        </p:sp>
        <p:sp>
          <p:nvSpPr>
            <p:cNvPr id="138" name="Google Shape;225;p28">
              <a:extLst>
                <a:ext uri="{FF2B5EF4-FFF2-40B4-BE49-F238E27FC236}">
                  <a16:creationId xmlns:a16="http://schemas.microsoft.com/office/drawing/2014/main" id="{9E25F1B3-A935-C448-9DD8-1495F5FD3302}"/>
                </a:ext>
              </a:extLst>
            </p:cNvPr>
            <p:cNvSpPr/>
            <p:nvPr/>
          </p:nvSpPr>
          <p:spPr>
            <a:xfrm>
              <a:off x="6332977" y="4560198"/>
              <a:ext cx="134667" cy="80509"/>
            </a:xfrm>
            <a:custGeom>
              <a:avLst/>
              <a:gdLst/>
              <a:ahLst/>
              <a:cxnLst/>
              <a:rect l="l" t="t" r="r" b="b"/>
              <a:pathLst>
                <a:path w="6097" h="3645" extrusionOk="0">
                  <a:moveTo>
                    <a:pt x="2496" y="540"/>
                  </a:moveTo>
                  <a:cubicBezTo>
                    <a:pt x="3511" y="540"/>
                    <a:pt x="4600" y="626"/>
                    <a:pt x="5468" y="905"/>
                  </a:cubicBezTo>
                  <a:cubicBezTo>
                    <a:pt x="5129" y="2083"/>
                    <a:pt x="4698" y="2778"/>
                    <a:pt x="4179" y="2970"/>
                  </a:cubicBezTo>
                  <a:cubicBezTo>
                    <a:pt x="3935" y="3059"/>
                    <a:pt x="3684" y="3104"/>
                    <a:pt x="3431" y="3104"/>
                  </a:cubicBezTo>
                  <a:cubicBezTo>
                    <a:pt x="3057" y="3104"/>
                    <a:pt x="2679" y="3005"/>
                    <a:pt x="2314" y="2809"/>
                  </a:cubicBezTo>
                  <a:cubicBezTo>
                    <a:pt x="1538" y="2391"/>
                    <a:pt x="924" y="1587"/>
                    <a:pt x="627" y="625"/>
                  </a:cubicBezTo>
                  <a:cubicBezTo>
                    <a:pt x="1155" y="580"/>
                    <a:pt x="1809" y="540"/>
                    <a:pt x="2496" y="540"/>
                  </a:cubicBezTo>
                  <a:close/>
                  <a:moveTo>
                    <a:pt x="2476" y="1"/>
                  </a:moveTo>
                  <a:cubicBezTo>
                    <a:pt x="1628" y="1"/>
                    <a:pt x="836" y="59"/>
                    <a:pt x="256" y="118"/>
                  </a:cubicBezTo>
                  <a:cubicBezTo>
                    <a:pt x="177" y="125"/>
                    <a:pt x="109" y="166"/>
                    <a:pt x="61" y="229"/>
                  </a:cubicBezTo>
                  <a:cubicBezTo>
                    <a:pt x="17" y="289"/>
                    <a:pt x="0" y="369"/>
                    <a:pt x="17" y="445"/>
                  </a:cubicBezTo>
                  <a:cubicBezTo>
                    <a:pt x="304" y="1691"/>
                    <a:pt x="1067" y="2750"/>
                    <a:pt x="2058" y="3285"/>
                  </a:cubicBezTo>
                  <a:cubicBezTo>
                    <a:pt x="2502" y="3525"/>
                    <a:pt x="2968" y="3644"/>
                    <a:pt x="3431" y="3644"/>
                  </a:cubicBezTo>
                  <a:cubicBezTo>
                    <a:pt x="3752" y="3644"/>
                    <a:pt x="4063" y="3589"/>
                    <a:pt x="4366" y="3477"/>
                  </a:cubicBezTo>
                  <a:cubicBezTo>
                    <a:pt x="5105" y="3201"/>
                    <a:pt x="5656" y="2326"/>
                    <a:pt x="6060" y="800"/>
                  </a:cubicBezTo>
                  <a:cubicBezTo>
                    <a:pt x="6096" y="669"/>
                    <a:pt x="6024" y="529"/>
                    <a:pt x="5892" y="481"/>
                  </a:cubicBezTo>
                  <a:cubicBezTo>
                    <a:pt x="4916" y="111"/>
                    <a:pt x="3643" y="1"/>
                    <a:pt x="247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6;p28">
              <a:extLst>
                <a:ext uri="{FF2B5EF4-FFF2-40B4-BE49-F238E27FC236}">
                  <a16:creationId xmlns:a16="http://schemas.microsoft.com/office/drawing/2014/main" id="{E4CAB1AE-0167-F04C-9FE1-E051F7BF3F8E}"/>
                </a:ext>
              </a:extLst>
            </p:cNvPr>
            <p:cNvSpPr/>
            <p:nvPr/>
          </p:nvSpPr>
          <p:spPr>
            <a:xfrm>
              <a:off x="6313828" y="4139409"/>
              <a:ext cx="155408" cy="168572"/>
            </a:xfrm>
            <a:custGeom>
              <a:avLst/>
              <a:gdLst/>
              <a:ahLst/>
              <a:cxnLst/>
              <a:rect l="l" t="t" r="r" b="b"/>
              <a:pathLst>
                <a:path w="7036" h="7632" extrusionOk="0">
                  <a:moveTo>
                    <a:pt x="5773" y="0"/>
                  </a:moveTo>
                  <a:lnTo>
                    <a:pt x="360" y="1350"/>
                  </a:lnTo>
                  <a:lnTo>
                    <a:pt x="1" y="1350"/>
                  </a:lnTo>
                  <a:cubicBezTo>
                    <a:pt x="1" y="1350"/>
                    <a:pt x="2617" y="5772"/>
                    <a:pt x="3336" y="6942"/>
                  </a:cubicBezTo>
                  <a:cubicBezTo>
                    <a:pt x="3622" y="7407"/>
                    <a:pt x="4177" y="7631"/>
                    <a:pt x="4759" y="7631"/>
                  </a:cubicBezTo>
                  <a:cubicBezTo>
                    <a:pt x="5647" y="7631"/>
                    <a:pt x="6599" y="7111"/>
                    <a:pt x="6763" y="6131"/>
                  </a:cubicBezTo>
                  <a:cubicBezTo>
                    <a:pt x="7035" y="4510"/>
                    <a:pt x="5773" y="0"/>
                    <a:pt x="5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27;p28">
              <a:extLst>
                <a:ext uri="{FF2B5EF4-FFF2-40B4-BE49-F238E27FC236}">
                  <a16:creationId xmlns:a16="http://schemas.microsoft.com/office/drawing/2014/main" id="{6576AF15-9023-1044-A4B0-3EA7074A04CD}"/>
                </a:ext>
              </a:extLst>
            </p:cNvPr>
            <p:cNvSpPr/>
            <p:nvPr/>
          </p:nvSpPr>
          <p:spPr>
            <a:xfrm>
              <a:off x="6307577" y="4133423"/>
              <a:ext cx="167644" cy="180521"/>
            </a:xfrm>
            <a:custGeom>
              <a:avLst/>
              <a:gdLst/>
              <a:ahLst/>
              <a:cxnLst/>
              <a:rect l="l" t="t" r="r" b="b"/>
              <a:pathLst>
                <a:path w="7590" h="8173" extrusionOk="0">
                  <a:moveTo>
                    <a:pt x="5864" y="599"/>
                  </a:moveTo>
                  <a:cubicBezTo>
                    <a:pt x="6120" y="1565"/>
                    <a:pt x="7002" y="5028"/>
                    <a:pt x="6779" y="6358"/>
                  </a:cubicBezTo>
                  <a:cubicBezTo>
                    <a:pt x="6655" y="7101"/>
                    <a:pt x="6008" y="7481"/>
                    <a:pt x="5440" y="7592"/>
                  </a:cubicBezTo>
                  <a:cubicBezTo>
                    <a:pt x="5314" y="7617"/>
                    <a:pt x="5180" y="7631"/>
                    <a:pt x="5045" y="7631"/>
                  </a:cubicBezTo>
                  <a:cubicBezTo>
                    <a:pt x="4578" y="7631"/>
                    <a:pt x="4096" y="7470"/>
                    <a:pt x="3851" y="7074"/>
                  </a:cubicBezTo>
                  <a:cubicBezTo>
                    <a:pt x="3263" y="6123"/>
                    <a:pt x="1403" y="2983"/>
                    <a:pt x="747" y="1877"/>
                  </a:cubicBezTo>
                  <a:lnTo>
                    <a:pt x="5864" y="599"/>
                  </a:lnTo>
                  <a:close/>
                  <a:moveTo>
                    <a:pt x="6051" y="1"/>
                  </a:moveTo>
                  <a:cubicBezTo>
                    <a:pt x="6030" y="1"/>
                    <a:pt x="6009" y="3"/>
                    <a:pt x="5988" y="8"/>
                  </a:cubicBezTo>
                  <a:lnTo>
                    <a:pt x="612" y="1353"/>
                  </a:lnTo>
                  <a:lnTo>
                    <a:pt x="284" y="1353"/>
                  </a:lnTo>
                  <a:cubicBezTo>
                    <a:pt x="184" y="1353"/>
                    <a:pt x="96" y="1405"/>
                    <a:pt x="48" y="1490"/>
                  </a:cubicBezTo>
                  <a:cubicBezTo>
                    <a:pt x="0" y="1573"/>
                    <a:pt x="0" y="1677"/>
                    <a:pt x="52" y="1761"/>
                  </a:cubicBezTo>
                  <a:cubicBezTo>
                    <a:pt x="76" y="1805"/>
                    <a:pt x="2677" y="6194"/>
                    <a:pt x="3392" y="7357"/>
                  </a:cubicBezTo>
                  <a:cubicBezTo>
                    <a:pt x="3707" y="7872"/>
                    <a:pt x="4338" y="8172"/>
                    <a:pt x="5045" y="8172"/>
                  </a:cubicBezTo>
                  <a:cubicBezTo>
                    <a:pt x="5209" y="8172"/>
                    <a:pt x="5377" y="8156"/>
                    <a:pt x="5545" y="8124"/>
                  </a:cubicBezTo>
                  <a:cubicBezTo>
                    <a:pt x="6495" y="7940"/>
                    <a:pt x="7170" y="7297"/>
                    <a:pt x="7313" y="6447"/>
                  </a:cubicBezTo>
                  <a:cubicBezTo>
                    <a:pt x="7590" y="4784"/>
                    <a:pt x="6367" y="383"/>
                    <a:pt x="6316" y="199"/>
                  </a:cubicBezTo>
                  <a:cubicBezTo>
                    <a:pt x="6281" y="77"/>
                    <a:pt x="6171" y="1"/>
                    <a:pt x="605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28;p28">
              <a:extLst>
                <a:ext uri="{FF2B5EF4-FFF2-40B4-BE49-F238E27FC236}">
                  <a16:creationId xmlns:a16="http://schemas.microsoft.com/office/drawing/2014/main" id="{8A0748C2-CD5F-D14E-8206-29C716D25FD1}"/>
                </a:ext>
              </a:extLst>
            </p:cNvPr>
            <p:cNvSpPr/>
            <p:nvPr/>
          </p:nvSpPr>
          <p:spPr>
            <a:xfrm>
              <a:off x="6160408" y="3944155"/>
              <a:ext cx="322743" cy="243117"/>
            </a:xfrm>
            <a:custGeom>
              <a:avLst/>
              <a:gdLst/>
              <a:ahLst/>
              <a:cxnLst/>
              <a:rect l="l" t="t" r="r" b="b"/>
              <a:pathLst>
                <a:path w="14612" h="11007" extrusionOk="0">
                  <a:moveTo>
                    <a:pt x="10641" y="0"/>
                  </a:moveTo>
                  <a:cubicBezTo>
                    <a:pt x="10524" y="0"/>
                    <a:pt x="10404" y="1"/>
                    <a:pt x="10282" y="1"/>
                  </a:cubicBezTo>
                  <a:cubicBezTo>
                    <a:pt x="8661" y="1"/>
                    <a:pt x="2078" y="1894"/>
                    <a:pt x="724" y="3160"/>
                  </a:cubicBezTo>
                  <a:cubicBezTo>
                    <a:pt x="724" y="3160"/>
                    <a:pt x="1" y="4331"/>
                    <a:pt x="364" y="5142"/>
                  </a:cubicBezTo>
                  <a:cubicBezTo>
                    <a:pt x="724" y="5952"/>
                    <a:pt x="1715" y="8297"/>
                    <a:pt x="2346" y="9471"/>
                  </a:cubicBezTo>
                  <a:cubicBezTo>
                    <a:pt x="2831" y="10371"/>
                    <a:pt x="4652" y="11007"/>
                    <a:pt x="6985" y="11007"/>
                  </a:cubicBezTo>
                  <a:cubicBezTo>
                    <a:pt x="7685" y="11007"/>
                    <a:pt x="8430" y="10950"/>
                    <a:pt x="9200" y="10825"/>
                  </a:cubicBezTo>
                  <a:cubicBezTo>
                    <a:pt x="12539" y="10282"/>
                    <a:pt x="14432" y="8748"/>
                    <a:pt x="14520" y="7398"/>
                  </a:cubicBezTo>
                  <a:cubicBezTo>
                    <a:pt x="14612" y="6044"/>
                    <a:pt x="13981" y="4239"/>
                    <a:pt x="13530" y="2078"/>
                  </a:cubicBezTo>
                  <a:cubicBezTo>
                    <a:pt x="13112" y="76"/>
                    <a:pt x="12080" y="0"/>
                    <a:pt x="10641" y="0"/>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29;p28">
              <a:extLst>
                <a:ext uri="{FF2B5EF4-FFF2-40B4-BE49-F238E27FC236}">
                  <a16:creationId xmlns:a16="http://schemas.microsoft.com/office/drawing/2014/main" id="{4E4EBCDF-6785-8744-9AE7-E4697CE3B77C}"/>
                </a:ext>
              </a:extLst>
            </p:cNvPr>
            <p:cNvSpPr/>
            <p:nvPr/>
          </p:nvSpPr>
          <p:spPr>
            <a:xfrm>
              <a:off x="6153804" y="3938236"/>
              <a:ext cx="334736" cy="254912"/>
            </a:xfrm>
            <a:custGeom>
              <a:avLst/>
              <a:gdLst/>
              <a:ahLst/>
              <a:cxnLst/>
              <a:rect l="l" t="t" r="r" b="b"/>
              <a:pathLst>
                <a:path w="15155" h="11541" extrusionOk="0">
                  <a:moveTo>
                    <a:pt x="10961" y="540"/>
                  </a:moveTo>
                  <a:cubicBezTo>
                    <a:pt x="12345" y="540"/>
                    <a:pt x="13190" y="617"/>
                    <a:pt x="13565" y="2398"/>
                  </a:cubicBezTo>
                  <a:cubicBezTo>
                    <a:pt x="13700" y="3065"/>
                    <a:pt x="13857" y="3700"/>
                    <a:pt x="14004" y="4295"/>
                  </a:cubicBezTo>
                  <a:cubicBezTo>
                    <a:pt x="14328" y="5613"/>
                    <a:pt x="14611" y="6752"/>
                    <a:pt x="14552" y="7646"/>
                  </a:cubicBezTo>
                  <a:cubicBezTo>
                    <a:pt x="14472" y="8828"/>
                    <a:pt x="12699" y="10299"/>
                    <a:pt x="9455" y="10826"/>
                  </a:cubicBezTo>
                  <a:cubicBezTo>
                    <a:pt x="8706" y="10947"/>
                    <a:pt x="7983" y="11002"/>
                    <a:pt x="7306" y="11002"/>
                  </a:cubicBezTo>
                  <a:cubicBezTo>
                    <a:pt x="5043" y="11002"/>
                    <a:pt x="3306" y="10389"/>
                    <a:pt x="2884" y="9611"/>
                  </a:cubicBezTo>
                  <a:cubicBezTo>
                    <a:pt x="2381" y="8677"/>
                    <a:pt x="1634" y="6959"/>
                    <a:pt x="1187" y="5932"/>
                  </a:cubicBezTo>
                  <a:lnTo>
                    <a:pt x="911" y="5302"/>
                  </a:lnTo>
                  <a:cubicBezTo>
                    <a:pt x="672" y="4763"/>
                    <a:pt x="1047" y="3919"/>
                    <a:pt x="1234" y="3600"/>
                  </a:cubicBezTo>
                  <a:cubicBezTo>
                    <a:pt x="2553" y="2426"/>
                    <a:pt x="8960" y="540"/>
                    <a:pt x="10581" y="540"/>
                  </a:cubicBezTo>
                  <a:lnTo>
                    <a:pt x="10769" y="540"/>
                  </a:lnTo>
                  <a:cubicBezTo>
                    <a:pt x="10834" y="540"/>
                    <a:pt x="10898" y="540"/>
                    <a:pt x="10961" y="540"/>
                  </a:cubicBezTo>
                  <a:close/>
                  <a:moveTo>
                    <a:pt x="11016" y="0"/>
                  </a:moveTo>
                  <a:cubicBezTo>
                    <a:pt x="10935" y="0"/>
                    <a:pt x="10852" y="1"/>
                    <a:pt x="10769" y="1"/>
                  </a:cubicBezTo>
                  <a:lnTo>
                    <a:pt x="10581" y="1"/>
                  </a:lnTo>
                  <a:cubicBezTo>
                    <a:pt x="8944" y="1"/>
                    <a:pt x="2298" y="1867"/>
                    <a:pt x="839" y="3229"/>
                  </a:cubicBezTo>
                  <a:cubicBezTo>
                    <a:pt x="819" y="3244"/>
                    <a:pt x="807" y="3264"/>
                    <a:pt x="792" y="3285"/>
                  </a:cubicBezTo>
                  <a:cubicBezTo>
                    <a:pt x="759" y="3336"/>
                    <a:pt x="1" y="4590"/>
                    <a:pt x="416" y="5521"/>
                  </a:cubicBezTo>
                  <a:lnTo>
                    <a:pt x="692" y="6148"/>
                  </a:lnTo>
                  <a:cubicBezTo>
                    <a:pt x="1142" y="7183"/>
                    <a:pt x="1894" y="8913"/>
                    <a:pt x="2409" y="9867"/>
                  </a:cubicBezTo>
                  <a:cubicBezTo>
                    <a:pt x="2972" y="10913"/>
                    <a:pt x="4941" y="11540"/>
                    <a:pt x="7298" y="11540"/>
                  </a:cubicBezTo>
                  <a:cubicBezTo>
                    <a:pt x="8020" y="11540"/>
                    <a:pt x="8776" y="11481"/>
                    <a:pt x="9543" y="11357"/>
                  </a:cubicBezTo>
                  <a:cubicBezTo>
                    <a:pt x="12699" y="10845"/>
                    <a:pt x="14979" y="9335"/>
                    <a:pt x="15090" y="7682"/>
                  </a:cubicBezTo>
                  <a:cubicBezTo>
                    <a:pt x="15154" y="6704"/>
                    <a:pt x="14867" y="5525"/>
                    <a:pt x="14531" y="4164"/>
                  </a:cubicBezTo>
                  <a:cubicBezTo>
                    <a:pt x="14384" y="3576"/>
                    <a:pt x="14232" y="2949"/>
                    <a:pt x="14092" y="2290"/>
                  </a:cubicBezTo>
                  <a:cubicBezTo>
                    <a:pt x="13639" y="119"/>
                    <a:pt x="12433" y="0"/>
                    <a:pt x="1101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0;p28">
              <a:extLst>
                <a:ext uri="{FF2B5EF4-FFF2-40B4-BE49-F238E27FC236}">
                  <a16:creationId xmlns:a16="http://schemas.microsoft.com/office/drawing/2014/main" id="{8BF7DF80-67FA-EF45-993D-665747201AAA}"/>
                </a:ext>
              </a:extLst>
            </p:cNvPr>
            <p:cNvSpPr/>
            <p:nvPr/>
          </p:nvSpPr>
          <p:spPr>
            <a:xfrm>
              <a:off x="6006303" y="3114328"/>
              <a:ext cx="421098" cy="954268"/>
            </a:xfrm>
            <a:custGeom>
              <a:avLst/>
              <a:gdLst/>
              <a:ahLst/>
              <a:cxnLst/>
              <a:rect l="l" t="t" r="r" b="b"/>
              <a:pathLst>
                <a:path w="19065" h="43204" extrusionOk="0">
                  <a:moveTo>
                    <a:pt x="15909" y="1"/>
                  </a:moveTo>
                  <a:cubicBezTo>
                    <a:pt x="8815" y="93"/>
                    <a:pt x="3722" y="212"/>
                    <a:pt x="3643" y="240"/>
                  </a:cubicBezTo>
                  <a:cubicBezTo>
                    <a:pt x="3371" y="328"/>
                    <a:pt x="3191" y="1862"/>
                    <a:pt x="3012" y="3125"/>
                  </a:cubicBezTo>
                  <a:cubicBezTo>
                    <a:pt x="3012" y="3125"/>
                    <a:pt x="0" y="3508"/>
                    <a:pt x="544" y="11892"/>
                  </a:cubicBezTo>
                  <a:cubicBezTo>
                    <a:pt x="619" y="13067"/>
                    <a:pt x="3659" y="26587"/>
                    <a:pt x="3879" y="28121"/>
                  </a:cubicBezTo>
                  <a:cubicBezTo>
                    <a:pt x="5228" y="37543"/>
                    <a:pt x="8240" y="42260"/>
                    <a:pt x="8240" y="42260"/>
                  </a:cubicBezTo>
                  <a:cubicBezTo>
                    <a:pt x="8240" y="42260"/>
                    <a:pt x="8458" y="43203"/>
                    <a:pt x="11036" y="43203"/>
                  </a:cubicBezTo>
                  <a:cubicBezTo>
                    <a:pt x="11335" y="43203"/>
                    <a:pt x="11665" y="43191"/>
                    <a:pt x="12031" y="43162"/>
                  </a:cubicBezTo>
                  <a:cubicBezTo>
                    <a:pt x="15546" y="42891"/>
                    <a:pt x="19065" y="40546"/>
                    <a:pt x="19065" y="40546"/>
                  </a:cubicBezTo>
                  <a:cubicBezTo>
                    <a:pt x="19065" y="40546"/>
                    <a:pt x="17259" y="22241"/>
                    <a:pt x="17439" y="14217"/>
                  </a:cubicBezTo>
                  <a:cubicBezTo>
                    <a:pt x="17491" y="11996"/>
                    <a:pt x="18773" y="10905"/>
                    <a:pt x="18868" y="9384"/>
                  </a:cubicBezTo>
                  <a:cubicBezTo>
                    <a:pt x="19060" y="6380"/>
                    <a:pt x="18610" y="4243"/>
                    <a:pt x="18378" y="3376"/>
                  </a:cubicBezTo>
                  <a:lnTo>
                    <a:pt x="159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1;p28">
              <a:extLst>
                <a:ext uri="{FF2B5EF4-FFF2-40B4-BE49-F238E27FC236}">
                  <a16:creationId xmlns:a16="http://schemas.microsoft.com/office/drawing/2014/main" id="{96843FED-B4A0-4E46-946D-D8C9933097A0}"/>
                </a:ext>
              </a:extLst>
            </p:cNvPr>
            <p:cNvSpPr/>
            <p:nvPr/>
          </p:nvSpPr>
          <p:spPr>
            <a:xfrm>
              <a:off x="6001797" y="3108342"/>
              <a:ext cx="431766" cy="966218"/>
            </a:xfrm>
            <a:custGeom>
              <a:avLst/>
              <a:gdLst/>
              <a:ahLst/>
              <a:cxnLst/>
              <a:rect l="l" t="t" r="r" b="b"/>
              <a:pathLst>
                <a:path w="19548" h="43745" extrusionOk="0">
                  <a:moveTo>
                    <a:pt x="15977" y="544"/>
                  </a:moveTo>
                  <a:lnTo>
                    <a:pt x="18334" y="3763"/>
                  </a:lnTo>
                  <a:cubicBezTo>
                    <a:pt x="18550" y="4582"/>
                    <a:pt x="18989" y="6694"/>
                    <a:pt x="18805" y="9638"/>
                  </a:cubicBezTo>
                  <a:cubicBezTo>
                    <a:pt x="18766" y="10258"/>
                    <a:pt x="18510" y="10805"/>
                    <a:pt x="18218" y="11436"/>
                  </a:cubicBezTo>
                  <a:cubicBezTo>
                    <a:pt x="17835" y="12254"/>
                    <a:pt x="17403" y="13185"/>
                    <a:pt x="17376" y="14479"/>
                  </a:cubicBezTo>
                  <a:lnTo>
                    <a:pt x="17376" y="14483"/>
                  </a:lnTo>
                  <a:cubicBezTo>
                    <a:pt x="17203" y="22025"/>
                    <a:pt x="18801" y="38828"/>
                    <a:pt x="18981" y="40682"/>
                  </a:cubicBezTo>
                  <a:cubicBezTo>
                    <a:pt x="18310" y="41101"/>
                    <a:pt x="15234" y="42930"/>
                    <a:pt x="12211" y="43166"/>
                  </a:cubicBezTo>
                  <a:cubicBezTo>
                    <a:pt x="11853" y="43193"/>
                    <a:pt x="11531" y="43205"/>
                    <a:pt x="11241" y="43205"/>
                  </a:cubicBezTo>
                  <a:cubicBezTo>
                    <a:pt x="8985" y="43205"/>
                    <a:pt x="8711" y="42471"/>
                    <a:pt x="8708" y="42471"/>
                  </a:cubicBezTo>
                  <a:cubicBezTo>
                    <a:pt x="8704" y="42443"/>
                    <a:pt x="8692" y="42411"/>
                    <a:pt x="8676" y="42388"/>
                  </a:cubicBezTo>
                  <a:cubicBezTo>
                    <a:pt x="8644" y="42340"/>
                    <a:pt x="5676" y="37598"/>
                    <a:pt x="4350" y="28351"/>
                  </a:cubicBezTo>
                  <a:cubicBezTo>
                    <a:pt x="4250" y="27669"/>
                    <a:pt x="3599" y="24629"/>
                    <a:pt x="2908" y="21414"/>
                  </a:cubicBezTo>
                  <a:cubicBezTo>
                    <a:pt x="2042" y="17368"/>
                    <a:pt x="1059" y="12782"/>
                    <a:pt x="1015" y="12147"/>
                  </a:cubicBezTo>
                  <a:cubicBezTo>
                    <a:pt x="504" y="4190"/>
                    <a:pt x="3227" y="3667"/>
                    <a:pt x="3251" y="3663"/>
                  </a:cubicBezTo>
                  <a:cubicBezTo>
                    <a:pt x="3371" y="3647"/>
                    <a:pt x="3467" y="3555"/>
                    <a:pt x="3483" y="3435"/>
                  </a:cubicBezTo>
                  <a:lnTo>
                    <a:pt x="3548" y="2988"/>
                  </a:lnTo>
                  <a:cubicBezTo>
                    <a:pt x="3655" y="2209"/>
                    <a:pt x="3815" y="1059"/>
                    <a:pt x="3967" y="771"/>
                  </a:cubicBezTo>
                  <a:cubicBezTo>
                    <a:pt x="4654" y="739"/>
                    <a:pt x="9319" y="631"/>
                    <a:pt x="15977" y="544"/>
                  </a:cubicBezTo>
                  <a:close/>
                  <a:moveTo>
                    <a:pt x="16109" y="0"/>
                  </a:moveTo>
                  <a:cubicBezTo>
                    <a:pt x="11783" y="56"/>
                    <a:pt x="3955" y="188"/>
                    <a:pt x="3763" y="252"/>
                  </a:cubicBezTo>
                  <a:cubicBezTo>
                    <a:pt x="3412" y="367"/>
                    <a:pt x="3288" y="923"/>
                    <a:pt x="3012" y="2913"/>
                  </a:cubicBezTo>
                  <a:lnTo>
                    <a:pt x="2973" y="3180"/>
                  </a:lnTo>
                  <a:cubicBezTo>
                    <a:pt x="2257" y="3435"/>
                    <a:pt x="1" y="4821"/>
                    <a:pt x="475" y="12182"/>
                  </a:cubicBezTo>
                  <a:cubicBezTo>
                    <a:pt x="519" y="12858"/>
                    <a:pt x="1467" y="17263"/>
                    <a:pt x="2381" y="21525"/>
                  </a:cubicBezTo>
                  <a:cubicBezTo>
                    <a:pt x="3068" y="24733"/>
                    <a:pt x="3719" y="27765"/>
                    <a:pt x="3815" y="28427"/>
                  </a:cubicBezTo>
                  <a:cubicBezTo>
                    <a:pt x="5101" y="37403"/>
                    <a:pt x="7933" y="42211"/>
                    <a:pt x="8197" y="42647"/>
                  </a:cubicBezTo>
                  <a:cubicBezTo>
                    <a:pt x="8288" y="42891"/>
                    <a:pt x="8772" y="43745"/>
                    <a:pt x="11252" y="43745"/>
                  </a:cubicBezTo>
                  <a:cubicBezTo>
                    <a:pt x="11556" y="43745"/>
                    <a:pt x="11888" y="43733"/>
                    <a:pt x="12255" y="43706"/>
                  </a:cubicBezTo>
                  <a:cubicBezTo>
                    <a:pt x="15802" y="43430"/>
                    <a:pt x="19273" y="41141"/>
                    <a:pt x="19417" y="41045"/>
                  </a:cubicBezTo>
                  <a:cubicBezTo>
                    <a:pt x="19500" y="40989"/>
                    <a:pt x="19548" y="40893"/>
                    <a:pt x="19536" y="40793"/>
                  </a:cubicBezTo>
                  <a:cubicBezTo>
                    <a:pt x="19520" y="40610"/>
                    <a:pt x="17739" y="22412"/>
                    <a:pt x="17914" y="14496"/>
                  </a:cubicBezTo>
                  <a:cubicBezTo>
                    <a:pt x="17942" y="13309"/>
                    <a:pt x="18330" y="12475"/>
                    <a:pt x="18705" y="11664"/>
                  </a:cubicBezTo>
                  <a:cubicBezTo>
                    <a:pt x="19013" y="11013"/>
                    <a:pt x="19297" y="10394"/>
                    <a:pt x="19345" y="9675"/>
                  </a:cubicBezTo>
                  <a:cubicBezTo>
                    <a:pt x="19540" y="6587"/>
                    <a:pt x="19061" y="4382"/>
                    <a:pt x="18845" y="3575"/>
                  </a:cubicBezTo>
                  <a:cubicBezTo>
                    <a:pt x="18838" y="3543"/>
                    <a:pt x="18821" y="3512"/>
                    <a:pt x="18801" y="3488"/>
                  </a:cubicBezTo>
                  <a:lnTo>
                    <a:pt x="16333" y="112"/>
                  </a:lnTo>
                  <a:cubicBezTo>
                    <a:pt x="16281" y="41"/>
                    <a:pt x="16185" y="0"/>
                    <a:pt x="161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2;p28">
              <a:extLst>
                <a:ext uri="{FF2B5EF4-FFF2-40B4-BE49-F238E27FC236}">
                  <a16:creationId xmlns:a16="http://schemas.microsoft.com/office/drawing/2014/main" id="{B59A5823-6D0E-4B4C-83E8-B9DD6ED3BA17}"/>
                </a:ext>
              </a:extLst>
            </p:cNvPr>
            <p:cNvSpPr/>
            <p:nvPr/>
          </p:nvSpPr>
          <p:spPr>
            <a:xfrm>
              <a:off x="5884314" y="3143439"/>
              <a:ext cx="355012" cy="166076"/>
            </a:xfrm>
            <a:custGeom>
              <a:avLst/>
              <a:gdLst/>
              <a:ahLst/>
              <a:cxnLst/>
              <a:rect l="l" t="t" r="r" b="b"/>
              <a:pathLst>
                <a:path w="16073" h="7519" extrusionOk="0">
                  <a:moveTo>
                    <a:pt x="10116" y="0"/>
                  </a:moveTo>
                  <a:cubicBezTo>
                    <a:pt x="9398" y="0"/>
                    <a:pt x="8690" y="125"/>
                    <a:pt x="8047" y="432"/>
                  </a:cubicBezTo>
                  <a:cubicBezTo>
                    <a:pt x="8047" y="432"/>
                    <a:pt x="4321" y="992"/>
                    <a:pt x="2037" y="3580"/>
                  </a:cubicBezTo>
                  <a:cubicBezTo>
                    <a:pt x="0" y="5890"/>
                    <a:pt x="1324" y="7519"/>
                    <a:pt x="4787" y="7519"/>
                  </a:cubicBezTo>
                  <a:cubicBezTo>
                    <a:pt x="5204" y="7519"/>
                    <a:pt x="5653" y="7495"/>
                    <a:pt x="6130" y="7446"/>
                  </a:cubicBezTo>
                  <a:cubicBezTo>
                    <a:pt x="10568" y="6987"/>
                    <a:pt x="15684" y="2438"/>
                    <a:pt x="15900" y="2194"/>
                  </a:cubicBezTo>
                  <a:cubicBezTo>
                    <a:pt x="16073" y="2002"/>
                    <a:pt x="13002" y="0"/>
                    <a:pt x="10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3;p28">
              <a:extLst>
                <a:ext uri="{FF2B5EF4-FFF2-40B4-BE49-F238E27FC236}">
                  <a16:creationId xmlns:a16="http://schemas.microsoft.com/office/drawing/2014/main" id="{8C6EF609-F50D-694F-938E-2D1654B83810}"/>
                </a:ext>
              </a:extLst>
            </p:cNvPr>
            <p:cNvSpPr/>
            <p:nvPr/>
          </p:nvSpPr>
          <p:spPr>
            <a:xfrm>
              <a:off x="5897611" y="3137454"/>
              <a:ext cx="345934" cy="178047"/>
            </a:xfrm>
            <a:custGeom>
              <a:avLst/>
              <a:gdLst/>
              <a:ahLst/>
              <a:cxnLst/>
              <a:rect l="l" t="t" r="r" b="b"/>
              <a:pathLst>
                <a:path w="15662" h="8061" extrusionOk="0">
                  <a:moveTo>
                    <a:pt x="9491" y="548"/>
                  </a:moveTo>
                  <a:cubicBezTo>
                    <a:pt x="11823" y="548"/>
                    <a:pt x="14343" y="1910"/>
                    <a:pt x="14942" y="2425"/>
                  </a:cubicBezTo>
                  <a:cubicBezTo>
                    <a:pt x="14059" y="3208"/>
                    <a:pt x="9526" y="7035"/>
                    <a:pt x="5500" y="7450"/>
                  </a:cubicBezTo>
                  <a:cubicBezTo>
                    <a:pt x="5046" y="7496"/>
                    <a:pt x="4614" y="7519"/>
                    <a:pt x="4209" y="7519"/>
                  </a:cubicBezTo>
                  <a:cubicBezTo>
                    <a:pt x="2485" y="7519"/>
                    <a:pt x="1249" y="7108"/>
                    <a:pt x="867" y="6368"/>
                  </a:cubicBezTo>
                  <a:cubicBezTo>
                    <a:pt x="559" y="5772"/>
                    <a:pt x="835" y="4941"/>
                    <a:pt x="1638" y="4030"/>
                  </a:cubicBezTo>
                  <a:cubicBezTo>
                    <a:pt x="3826" y="1551"/>
                    <a:pt x="7445" y="975"/>
                    <a:pt x="7485" y="972"/>
                  </a:cubicBezTo>
                  <a:cubicBezTo>
                    <a:pt x="7509" y="967"/>
                    <a:pt x="7537" y="959"/>
                    <a:pt x="7561" y="948"/>
                  </a:cubicBezTo>
                  <a:cubicBezTo>
                    <a:pt x="8153" y="664"/>
                    <a:pt x="8816" y="548"/>
                    <a:pt x="9491" y="548"/>
                  </a:cubicBezTo>
                  <a:close/>
                  <a:moveTo>
                    <a:pt x="9523" y="1"/>
                  </a:moveTo>
                  <a:cubicBezTo>
                    <a:pt x="8776" y="1"/>
                    <a:pt x="8038" y="129"/>
                    <a:pt x="7362" y="444"/>
                  </a:cubicBezTo>
                  <a:cubicBezTo>
                    <a:pt x="6926" y="516"/>
                    <a:pt x="3455" y="1155"/>
                    <a:pt x="1234" y="3671"/>
                  </a:cubicBezTo>
                  <a:cubicBezTo>
                    <a:pt x="0" y="5070"/>
                    <a:pt x="92" y="6044"/>
                    <a:pt x="388" y="6619"/>
                  </a:cubicBezTo>
                  <a:cubicBezTo>
                    <a:pt x="871" y="7557"/>
                    <a:pt x="2221" y="8060"/>
                    <a:pt x="4170" y="8060"/>
                  </a:cubicBezTo>
                  <a:cubicBezTo>
                    <a:pt x="4606" y="8060"/>
                    <a:pt x="5065" y="8037"/>
                    <a:pt x="5557" y="7985"/>
                  </a:cubicBezTo>
                  <a:cubicBezTo>
                    <a:pt x="9926" y="7538"/>
                    <a:pt x="15086" y="3112"/>
                    <a:pt x="15502" y="2649"/>
                  </a:cubicBezTo>
                  <a:cubicBezTo>
                    <a:pt x="15530" y="2616"/>
                    <a:pt x="15661" y="2445"/>
                    <a:pt x="15490" y="2218"/>
                  </a:cubicBezTo>
                  <a:cubicBezTo>
                    <a:pt x="15119" y="1724"/>
                    <a:pt x="12263" y="1"/>
                    <a:pt x="952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4;p28">
              <a:extLst>
                <a:ext uri="{FF2B5EF4-FFF2-40B4-BE49-F238E27FC236}">
                  <a16:creationId xmlns:a16="http://schemas.microsoft.com/office/drawing/2014/main" id="{95355726-C612-B148-AB82-5572A861C28E}"/>
                </a:ext>
              </a:extLst>
            </p:cNvPr>
            <p:cNvSpPr/>
            <p:nvPr/>
          </p:nvSpPr>
          <p:spPr>
            <a:xfrm>
              <a:off x="6152478" y="3117619"/>
              <a:ext cx="454185" cy="155363"/>
            </a:xfrm>
            <a:custGeom>
              <a:avLst/>
              <a:gdLst/>
              <a:ahLst/>
              <a:cxnLst/>
              <a:rect l="l" t="t" r="r" b="b"/>
              <a:pathLst>
                <a:path w="20563" h="7034" extrusionOk="0">
                  <a:moveTo>
                    <a:pt x="1986" y="0"/>
                  </a:moveTo>
                  <a:cubicBezTo>
                    <a:pt x="0" y="0"/>
                    <a:pt x="2525" y="3247"/>
                    <a:pt x="2525" y="3247"/>
                  </a:cubicBezTo>
                  <a:cubicBezTo>
                    <a:pt x="2525" y="3247"/>
                    <a:pt x="6495" y="3427"/>
                    <a:pt x="9559" y="4329"/>
                  </a:cubicBezTo>
                  <a:cubicBezTo>
                    <a:pt x="12626" y="5229"/>
                    <a:pt x="18035" y="7034"/>
                    <a:pt x="19301" y="7034"/>
                  </a:cubicBezTo>
                  <a:cubicBezTo>
                    <a:pt x="20563" y="7034"/>
                    <a:pt x="20199" y="2344"/>
                    <a:pt x="20199" y="1442"/>
                  </a:cubicBezTo>
                  <a:cubicBezTo>
                    <a:pt x="20199" y="539"/>
                    <a:pt x="3967" y="0"/>
                    <a:pt x="1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5;p28">
              <a:extLst>
                <a:ext uri="{FF2B5EF4-FFF2-40B4-BE49-F238E27FC236}">
                  <a16:creationId xmlns:a16="http://schemas.microsoft.com/office/drawing/2014/main" id="{BEF887E2-F6A2-7243-B755-8E5FB019C51A}"/>
                </a:ext>
              </a:extLst>
            </p:cNvPr>
            <p:cNvSpPr/>
            <p:nvPr/>
          </p:nvSpPr>
          <p:spPr>
            <a:xfrm>
              <a:off x="6165532" y="3111589"/>
              <a:ext cx="441132" cy="167379"/>
            </a:xfrm>
            <a:custGeom>
              <a:avLst/>
              <a:gdLst/>
              <a:ahLst/>
              <a:cxnLst/>
              <a:rect l="l" t="t" r="r" b="b"/>
              <a:pathLst>
                <a:path w="19972" h="7578" extrusionOk="0">
                  <a:moveTo>
                    <a:pt x="1395" y="544"/>
                  </a:moveTo>
                  <a:cubicBezTo>
                    <a:pt x="3915" y="544"/>
                    <a:pt x="18130" y="1096"/>
                    <a:pt x="19341" y="1807"/>
                  </a:cubicBezTo>
                  <a:cubicBezTo>
                    <a:pt x="19341" y="1927"/>
                    <a:pt x="19348" y="2086"/>
                    <a:pt x="19352" y="2282"/>
                  </a:cubicBezTo>
                  <a:cubicBezTo>
                    <a:pt x="19393" y="3384"/>
                    <a:pt x="19492" y="6316"/>
                    <a:pt x="18882" y="6951"/>
                  </a:cubicBezTo>
                  <a:cubicBezTo>
                    <a:pt x="18810" y="7027"/>
                    <a:pt x="18749" y="7035"/>
                    <a:pt x="18710" y="7035"/>
                  </a:cubicBezTo>
                  <a:cubicBezTo>
                    <a:pt x="17807" y="7035"/>
                    <a:pt x="14436" y="5996"/>
                    <a:pt x="11724" y="5157"/>
                  </a:cubicBezTo>
                  <a:cubicBezTo>
                    <a:pt x="10754" y="4858"/>
                    <a:pt x="9823" y="4571"/>
                    <a:pt x="9043" y="4343"/>
                  </a:cubicBezTo>
                  <a:cubicBezTo>
                    <a:pt x="6291" y="3533"/>
                    <a:pt x="2781" y="3297"/>
                    <a:pt x="2073" y="3256"/>
                  </a:cubicBezTo>
                  <a:cubicBezTo>
                    <a:pt x="1450" y="2430"/>
                    <a:pt x="724" y="1155"/>
                    <a:pt x="939" y="712"/>
                  </a:cubicBezTo>
                  <a:cubicBezTo>
                    <a:pt x="995" y="600"/>
                    <a:pt x="1147" y="544"/>
                    <a:pt x="1395" y="544"/>
                  </a:cubicBezTo>
                  <a:close/>
                  <a:moveTo>
                    <a:pt x="1395" y="1"/>
                  </a:moveTo>
                  <a:cubicBezTo>
                    <a:pt x="808" y="1"/>
                    <a:pt x="560" y="261"/>
                    <a:pt x="452" y="473"/>
                  </a:cubicBezTo>
                  <a:cubicBezTo>
                    <a:pt x="1" y="1400"/>
                    <a:pt x="1431" y="3312"/>
                    <a:pt x="1722" y="3684"/>
                  </a:cubicBezTo>
                  <a:cubicBezTo>
                    <a:pt x="1770" y="3748"/>
                    <a:pt x="1842" y="3787"/>
                    <a:pt x="1922" y="3787"/>
                  </a:cubicBezTo>
                  <a:cubicBezTo>
                    <a:pt x="1962" y="3791"/>
                    <a:pt x="5892" y="3979"/>
                    <a:pt x="8892" y="4862"/>
                  </a:cubicBezTo>
                  <a:cubicBezTo>
                    <a:pt x="9666" y="5090"/>
                    <a:pt x="10593" y="5373"/>
                    <a:pt x="11568" y="5673"/>
                  </a:cubicBezTo>
                  <a:cubicBezTo>
                    <a:pt x="14596" y="6612"/>
                    <a:pt x="17723" y="7578"/>
                    <a:pt x="18710" y="7578"/>
                  </a:cubicBezTo>
                  <a:cubicBezTo>
                    <a:pt x="18917" y="7578"/>
                    <a:pt x="19113" y="7491"/>
                    <a:pt x="19273" y="7327"/>
                  </a:cubicBezTo>
                  <a:cubicBezTo>
                    <a:pt x="19948" y="6624"/>
                    <a:pt x="19972" y="4479"/>
                    <a:pt x="19896" y="2262"/>
                  </a:cubicBezTo>
                  <a:cubicBezTo>
                    <a:pt x="19888" y="2027"/>
                    <a:pt x="19880" y="1835"/>
                    <a:pt x="19880" y="1715"/>
                  </a:cubicBezTo>
                  <a:cubicBezTo>
                    <a:pt x="19880" y="1343"/>
                    <a:pt x="19880" y="884"/>
                    <a:pt x="11261" y="384"/>
                  </a:cubicBezTo>
                  <a:cubicBezTo>
                    <a:pt x="6866" y="133"/>
                    <a:pt x="2353" y="1"/>
                    <a:pt x="13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36;p28">
              <a:extLst>
                <a:ext uri="{FF2B5EF4-FFF2-40B4-BE49-F238E27FC236}">
                  <a16:creationId xmlns:a16="http://schemas.microsoft.com/office/drawing/2014/main" id="{D04DAA04-5E7B-A143-A496-C482E9698A73}"/>
                </a:ext>
              </a:extLst>
            </p:cNvPr>
            <p:cNvSpPr/>
            <p:nvPr/>
          </p:nvSpPr>
          <p:spPr>
            <a:xfrm>
              <a:off x="6526994" y="3149381"/>
              <a:ext cx="241924" cy="202830"/>
            </a:xfrm>
            <a:custGeom>
              <a:avLst/>
              <a:gdLst/>
              <a:ahLst/>
              <a:cxnLst/>
              <a:rect l="l" t="t" r="r" b="b"/>
              <a:pathLst>
                <a:path w="10953" h="9183" extrusionOk="0">
                  <a:moveTo>
                    <a:pt x="3619" y="1"/>
                  </a:moveTo>
                  <a:cubicBezTo>
                    <a:pt x="3381" y="1"/>
                    <a:pt x="3243" y="4"/>
                    <a:pt x="3243" y="4"/>
                  </a:cubicBezTo>
                  <a:cubicBezTo>
                    <a:pt x="3243" y="4"/>
                    <a:pt x="1802" y="727"/>
                    <a:pt x="1262" y="3431"/>
                  </a:cubicBezTo>
                  <a:cubicBezTo>
                    <a:pt x="719" y="6135"/>
                    <a:pt x="0" y="7581"/>
                    <a:pt x="1079" y="8300"/>
                  </a:cubicBezTo>
                  <a:cubicBezTo>
                    <a:pt x="1801" y="8782"/>
                    <a:pt x="4127" y="9183"/>
                    <a:pt x="5812" y="9183"/>
                  </a:cubicBezTo>
                  <a:cubicBezTo>
                    <a:pt x="6652" y="9183"/>
                    <a:pt x="7333" y="9083"/>
                    <a:pt x="7573" y="8843"/>
                  </a:cubicBezTo>
                  <a:cubicBezTo>
                    <a:pt x="8296" y="8120"/>
                    <a:pt x="10278" y="4513"/>
                    <a:pt x="10641" y="2169"/>
                  </a:cubicBezTo>
                  <a:cubicBezTo>
                    <a:pt x="10953" y="136"/>
                    <a:pt x="5166" y="1"/>
                    <a:pt x="3619"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37;p28">
              <a:extLst>
                <a:ext uri="{FF2B5EF4-FFF2-40B4-BE49-F238E27FC236}">
                  <a16:creationId xmlns:a16="http://schemas.microsoft.com/office/drawing/2014/main" id="{8A690A6E-54DD-BE4C-B370-CFDFD9879997}"/>
                </a:ext>
              </a:extLst>
            </p:cNvPr>
            <p:cNvSpPr/>
            <p:nvPr/>
          </p:nvSpPr>
          <p:spPr>
            <a:xfrm>
              <a:off x="6525647" y="3143439"/>
              <a:ext cx="243515" cy="214779"/>
            </a:xfrm>
            <a:custGeom>
              <a:avLst/>
              <a:gdLst/>
              <a:ahLst/>
              <a:cxnLst/>
              <a:rect l="l" t="t" r="r" b="b"/>
              <a:pathLst>
                <a:path w="11025" h="9724" extrusionOk="0">
                  <a:moveTo>
                    <a:pt x="3760" y="541"/>
                  </a:moveTo>
                  <a:cubicBezTo>
                    <a:pt x="5595" y="541"/>
                    <a:pt x="9325" y="759"/>
                    <a:pt x="10250" y="1811"/>
                  </a:cubicBezTo>
                  <a:cubicBezTo>
                    <a:pt x="10406" y="1990"/>
                    <a:pt x="10466" y="2178"/>
                    <a:pt x="10434" y="2397"/>
                  </a:cubicBezTo>
                  <a:cubicBezTo>
                    <a:pt x="10075" y="4722"/>
                    <a:pt x="8105" y="8257"/>
                    <a:pt x="7443" y="8921"/>
                  </a:cubicBezTo>
                  <a:cubicBezTo>
                    <a:pt x="7257" y="9107"/>
                    <a:pt x="6659" y="9189"/>
                    <a:pt x="5899" y="9189"/>
                  </a:cubicBezTo>
                  <a:cubicBezTo>
                    <a:pt x="4317" y="9189"/>
                    <a:pt x="2031" y="8836"/>
                    <a:pt x="1291" y="8345"/>
                  </a:cubicBezTo>
                  <a:cubicBezTo>
                    <a:pt x="640" y="7914"/>
                    <a:pt x="796" y="7139"/>
                    <a:pt x="1208" y="5433"/>
                  </a:cubicBezTo>
                  <a:cubicBezTo>
                    <a:pt x="1328" y="4934"/>
                    <a:pt x="1463" y="4379"/>
                    <a:pt x="1586" y="3752"/>
                  </a:cubicBezTo>
                  <a:cubicBezTo>
                    <a:pt x="2038" y="1503"/>
                    <a:pt x="3140" y="696"/>
                    <a:pt x="3380" y="544"/>
                  </a:cubicBezTo>
                  <a:cubicBezTo>
                    <a:pt x="3495" y="542"/>
                    <a:pt x="3622" y="541"/>
                    <a:pt x="3760" y="541"/>
                  </a:cubicBezTo>
                  <a:close/>
                  <a:moveTo>
                    <a:pt x="3752" y="0"/>
                  </a:moveTo>
                  <a:cubicBezTo>
                    <a:pt x="3499" y="0"/>
                    <a:pt x="3337" y="4"/>
                    <a:pt x="3300" y="6"/>
                  </a:cubicBezTo>
                  <a:cubicBezTo>
                    <a:pt x="3260" y="6"/>
                    <a:pt x="3221" y="13"/>
                    <a:pt x="3184" y="33"/>
                  </a:cubicBezTo>
                  <a:cubicBezTo>
                    <a:pt x="3120" y="65"/>
                    <a:pt x="1619" y="844"/>
                    <a:pt x="1055" y="3648"/>
                  </a:cubicBezTo>
                  <a:cubicBezTo>
                    <a:pt x="932" y="4263"/>
                    <a:pt x="800" y="4814"/>
                    <a:pt x="681" y="5306"/>
                  </a:cubicBezTo>
                  <a:cubicBezTo>
                    <a:pt x="273" y="7011"/>
                    <a:pt x="1" y="8134"/>
                    <a:pt x="992" y="8796"/>
                  </a:cubicBezTo>
                  <a:cubicBezTo>
                    <a:pt x="1726" y="9288"/>
                    <a:pt x="4060" y="9723"/>
                    <a:pt x="5821" y="9723"/>
                  </a:cubicBezTo>
                  <a:cubicBezTo>
                    <a:pt x="6751" y="9723"/>
                    <a:pt x="7526" y="9603"/>
                    <a:pt x="7826" y="9304"/>
                  </a:cubicBezTo>
                  <a:cubicBezTo>
                    <a:pt x="8641" y="8489"/>
                    <a:pt x="10606" y="4814"/>
                    <a:pt x="10969" y="2478"/>
                  </a:cubicBezTo>
                  <a:cubicBezTo>
                    <a:pt x="11025" y="2102"/>
                    <a:pt x="10921" y="1755"/>
                    <a:pt x="10654" y="1455"/>
                  </a:cubicBezTo>
                  <a:cubicBezTo>
                    <a:pt x="9484" y="119"/>
                    <a:pt x="5175" y="0"/>
                    <a:pt x="375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38;p28">
              <a:extLst>
                <a:ext uri="{FF2B5EF4-FFF2-40B4-BE49-F238E27FC236}">
                  <a16:creationId xmlns:a16="http://schemas.microsoft.com/office/drawing/2014/main" id="{931197A7-99ED-064E-8364-0B243E9B8BF7}"/>
                </a:ext>
              </a:extLst>
            </p:cNvPr>
            <p:cNvSpPr/>
            <p:nvPr/>
          </p:nvSpPr>
          <p:spPr>
            <a:xfrm>
              <a:off x="6670364" y="3063505"/>
              <a:ext cx="744967" cy="420590"/>
            </a:xfrm>
            <a:custGeom>
              <a:avLst/>
              <a:gdLst/>
              <a:ahLst/>
              <a:cxnLst/>
              <a:rect l="l" t="t" r="r" b="b"/>
              <a:pathLst>
                <a:path w="33728" h="19042" extrusionOk="0">
                  <a:moveTo>
                    <a:pt x="12459" y="1"/>
                  </a:moveTo>
                  <a:cubicBezTo>
                    <a:pt x="11864" y="1"/>
                    <a:pt x="11421" y="34"/>
                    <a:pt x="11183" y="105"/>
                  </a:cubicBezTo>
                  <a:cubicBezTo>
                    <a:pt x="9378" y="644"/>
                    <a:pt x="2887" y="4794"/>
                    <a:pt x="2887" y="4794"/>
                  </a:cubicBezTo>
                  <a:cubicBezTo>
                    <a:pt x="2887" y="4794"/>
                    <a:pt x="1442" y="6416"/>
                    <a:pt x="902" y="8042"/>
                  </a:cubicBezTo>
                  <a:cubicBezTo>
                    <a:pt x="360" y="9664"/>
                    <a:pt x="0" y="11828"/>
                    <a:pt x="0" y="11828"/>
                  </a:cubicBezTo>
                  <a:cubicBezTo>
                    <a:pt x="0" y="11828"/>
                    <a:pt x="2165" y="12367"/>
                    <a:pt x="5048" y="13633"/>
                  </a:cubicBezTo>
                  <a:cubicBezTo>
                    <a:pt x="7936" y="14896"/>
                    <a:pt x="12805" y="15794"/>
                    <a:pt x="17495" y="16877"/>
                  </a:cubicBezTo>
                  <a:cubicBezTo>
                    <a:pt x="22183" y="17960"/>
                    <a:pt x="23446" y="19042"/>
                    <a:pt x="25068" y="19042"/>
                  </a:cubicBezTo>
                  <a:cubicBezTo>
                    <a:pt x="26693" y="19042"/>
                    <a:pt x="28674" y="17779"/>
                    <a:pt x="31203" y="14712"/>
                  </a:cubicBezTo>
                  <a:cubicBezTo>
                    <a:pt x="33727" y="11648"/>
                    <a:pt x="31562" y="5154"/>
                    <a:pt x="29037" y="3173"/>
                  </a:cubicBezTo>
                  <a:cubicBezTo>
                    <a:pt x="26847" y="1450"/>
                    <a:pt x="16367" y="1"/>
                    <a:pt x="12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39;p28">
              <a:extLst>
                <a:ext uri="{FF2B5EF4-FFF2-40B4-BE49-F238E27FC236}">
                  <a16:creationId xmlns:a16="http://schemas.microsoft.com/office/drawing/2014/main" id="{C626AAC6-A1B5-974C-AF7A-D68951441EB5}"/>
                </a:ext>
              </a:extLst>
            </p:cNvPr>
            <p:cNvSpPr/>
            <p:nvPr/>
          </p:nvSpPr>
          <p:spPr>
            <a:xfrm>
              <a:off x="6663892" y="3057629"/>
              <a:ext cx="728578" cy="432473"/>
            </a:xfrm>
            <a:custGeom>
              <a:avLst/>
              <a:gdLst/>
              <a:ahLst/>
              <a:cxnLst/>
              <a:rect l="l" t="t" r="r" b="b"/>
              <a:pathLst>
                <a:path w="32986" h="19580" extrusionOk="0">
                  <a:moveTo>
                    <a:pt x="12712" y="538"/>
                  </a:moveTo>
                  <a:cubicBezTo>
                    <a:pt x="16456" y="538"/>
                    <a:pt x="26982" y="1936"/>
                    <a:pt x="29163" y="3651"/>
                  </a:cubicBezTo>
                  <a:cubicBezTo>
                    <a:pt x="30665" y="4829"/>
                    <a:pt x="32011" y="7685"/>
                    <a:pt x="32291" y="10289"/>
                  </a:cubicBezTo>
                  <a:cubicBezTo>
                    <a:pt x="32434" y="11619"/>
                    <a:pt x="32378" y="13481"/>
                    <a:pt x="31284" y="14806"/>
                  </a:cubicBezTo>
                  <a:cubicBezTo>
                    <a:pt x="28939" y="17654"/>
                    <a:pt x="27002" y="19037"/>
                    <a:pt x="25361" y="19037"/>
                  </a:cubicBezTo>
                  <a:cubicBezTo>
                    <a:pt x="24613" y="19037"/>
                    <a:pt x="23923" y="18785"/>
                    <a:pt x="22876" y="18401"/>
                  </a:cubicBezTo>
                  <a:cubicBezTo>
                    <a:pt x="21770" y="17994"/>
                    <a:pt x="20251" y="17435"/>
                    <a:pt x="17847" y="16880"/>
                  </a:cubicBezTo>
                  <a:cubicBezTo>
                    <a:pt x="16833" y="16648"/>
                    <a:pt x="15810" y="16420"/>
                    <a:pt x="14800" y="16196"/>
                  </a:cubicBezTo>
                  <a:cubicBezTo>
                    <a:pt x="11145" y="15389"/>
                    <a:pt x="7690" y="14631"/>
                    <a:pt x="5449" y="13652"/>
                  </a:cubicBezTo>
                  <a:cubicBezTo>
                    <a:pt x="3132" y="12633"/>
                    <a:pt x="1252" y="12078"/>
                    <a:pt x="605" y="11899"/>
                  </a:cubicBezTo>
                  <a:cubicBezTo>
                    <a:pt x="712" y="11291"/>
                    <a:pt x="1027" y="9661"/>
                    <a:pt x="1451" y="8391"/>
                  </a:cubicBezTo>
                  <a:cubicBezTo>
                    <a:pt x="1930" y="6953"/>
                    <a:pt x="3169" y="5484"/>
                    <a:pt x="3356" y="5268"/>
                  </a:cubicBezTo>
                  <a:cubicBezTo>
                    <a:pt x="3855" y="4949"/>
                    <a:pt x="9871" y="1134"/>
                    <a:pt x="11552" y="631"/>
                  </a:cubicBezTo>
                  <a:cubicBezTo>
                    <a:pt x="11762" y="568"/>
                    <a:pt x="12165" y="538"/>
                    <a:pt x="12712" y="538"/>
                  </a:cubicBezTo>
                  <a:close/>
                  <a:moveTo>
                    <a:pt x="12743" y="0"/>
                  </a:moveTo>
                  <a:cubicBezTo>
                    <a:pt x="12116" y="0"/>
                    <a:pt x="11649" y="36"/>
                    <a:pt x="11397" y="112"/>
                  </a:cubicBezTo>
                  <a:cubicBezTo>
                    <a:pt x="9579" y="659"/>
                    <a:pt x="3300" y="4661"/>
                    <a:pt x="3033" y="4833"/>
                  </a:cubicBezTo>
                  <a:cubicBezTo>
                    <a:pt x="3013" y="4844"/>
                    <a:pt x="2993" y="4861"/>
                    <a:pt x="2977" y="4881"/>
                  </a:cubicBezTo>
                  <a:cubicBezTo>
                    <a:pt x="2917" y="4949"/>
                    <a:pt x="1491" y="6562"/>
                    <a:pt x="940" y="8220"/>
                  </a:cubicBezTo>
                  <a:cubicBezTo>
                    <a:pt x="397" y="9845"/>
                    <a:pt x="41" y="11958"/>
                    <a:pt x="25" y="12050"/>
                  </a:cubicBezTo>
                  <a:cubicBezTo>
                    <a:pt x="1" y="12190"/>
                    <a:pt x="89" y="12322"/>
                    <a:pt x="229" y="12358"/>
                  </a:cubicBezTo>
                  <a:cubicBezTo>
                    <a:pt x="249" y="12362"/>
                    <a:pt x="2406" y="12909"/>
                    <a:pt x="5234" y="14148"/>
                  </a:cubicBezTo>
                  <a:cubicBezTo>
                    <a:pt x="7522" y="15146"/>
                    <a:pt x="11001" y="15913"/>
                    <a:pt x="14684" y="16727"/>
                  </a:cubicBezTo>
                  <a:cubicBezTo>
                    <a:pt x="15694" y="16947"/>
                    <a:pt x="16713" y="17175"/>
                    <a:pt x="17727" y="17407"/>
                  </a:cubicBezTo>
                  <a:cubicBezTo>
                    <a:pt x="20096" y="17953"/>
                    <a:pt x="21593" y="18505"/>
                    <a:pt x="22688" y="18908"/>
                  </a:cubicBezTo>
                  <a:cubicBezTo>
                    <a:pt x="23791" y="19312"/>
                    <a:pt x="24517" y="19579"/>
                    <a:pt x="25361" y="19579"/>
                  </a:cubicBezTo>
                  <a:cubicBezTo>
                    <a:pt x="27174" y="19579"/>
                    <a:pt x="29251" y="18130"/>
                    <a:pt x="31703" y="15149"/>
                  </a:cubicBezTo>
                  <a:cubicBezTo>
                    <a:pt x="32914" y="13680"/>
                    <a:pt x="32986" y="11663"/>
                    <a:pt x="32829" y="10233"/>
                  </a:cubicBezTo>
                  <a:cubicBezTo>
                    <a:pt x="32530" y="7453"/>
                    <a:pt x="31128" y="4505"/>
                    <a:pt x="29498" y="3223"/>
                  </a:cubicBezTo>
                  <a:cubicBezTo>
                    <a:pt x="27247" y="1455"/>
                    <a:pt x="16748" y="0"/>
                    <a:pt x="127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p28">
              <a:extLst>
                <a:ext uri="{FF2B5EF4-FFF2-40B4-BE49-F238E27FC236}">
                  <a16:creationId xmlns:a16="http://schemas.microsoft.com/office/drawing/2014/main" id="{97B63F80-728B-BE44-ACD9-3F935AB885FB}"/>
                </a:ext>
              </a:extLst>
            </p:cNvPr>
            <p:cNvSpPr/>
            <p:nvPr/>
          </p:nvSpPr>
          <p:spPr>
            <a:xfrm>
              <a:off x="5884999" y="3211469"/>
              <a:ext cx="101735" cy="98046"/>
            </a:xfrm>
            <a:custGeom>
              <a:avLst/>
              <a:gdLst/>
              <a:ahLst/>
              <a:cxnLst/>
              <a:rect l="l" t="t" r="r" b="b"/>
              <a:pathLst>
                <a:path w="4606" h="4439" extrusionOk="0">
                  <a:moveTo>
                    <a:pt x="2493" y="1"/>
                  </a:moveTo>
                  <a:cubicBezTo>
                    <a:pt x="2325" y="161"/>
                    <a:pt x="2161" y="324"/>
                    <a:pt x="2006" y="500"/>
                  </a:cubicBezTo>
                  <a:cubicBezTo>
                    <a:pt x="0" y="2777"/>
                    <a:pt x="1254" y="4390"/>
                    <a:pt x="4605" y="4438"/>
                  </a:cubicBezTo>
                  <a:cubicBezTo>
                    <a:pt x="4246" y="2521"/>
                    <a:pt x="3175" y="884"/>
                    <a:pt x="2493"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1;p28">
              <a:extLst>
                <a:ext uri="{FF2B5EF4-FFF2-40B4-BE49-F238E27FC236}">
                  <a16:creationId xmlns:a16="http://schemas.microsoft.com/office/drawing/2014/main" id="{E33E4CF6-8DAC-D14E-8F91-3AFD4A1F5CDF}"/>
                </a:ext>
              </a:extLst>
            </p:cNvPr>
            <p:cNvSpPr/>
            <p:nvPr/>
          </p:nvSpPr>
          <p:spPr>
            <a:xfrm>
              <a:off x="5898671" y="3205527"/>
              <a:ext cx="94247" cy="109885"/>
            </a:xfrm>
            <a:custGeom>
              <a:avLst/>
              <a:gdLst/>
              <a:ahLst/>
              <a:cxnLst/>
              <a:rect l="l" t="t" r="r" b="b"/>
              <a:pathLst>
                <a:path w="4267" h="4975" extrusionOk="0">
                  <a:moveTo>
                    <a:pt x="1842" y="681"/>
                  </a:moveTo>
                  <a:cubicBezTo>
                    <a:pt x="2432" y="1484"/>
                    <a:pt x="3280" y="2842"/>
                    <a:pt x="3651" y="4423"/>
                  </a:cubicBezTo>
                  <a:cubicBezTo>
                    <a:pt x="2133" y="4352"/>
                    <a:pt x="1099" y="3920"/>
                    <a:pt x="791" y="3225"/>
                  </a:cubicBezTo>
                  <a:cubicBezTo>
                    <a:pt x="528" y="2630"/>
                    <a:pt x="803" y="1839"/>
                    <a:pt x="1590" y="948"/>
                  </a:cubicBezTo>
                  <a:cubicBezTo>
                    <a:pt x="1674" y="856"/>
                    <a:pt x="1758" y="765"/>
                    <a:pt x="1842" y="681"/>
                  </a:cubicBezTo>
                  <a:close/>
                  <a:moveTo>
                    <a:pt x="1867" y="1"/>
                  </a:moveTo>
                  <a:cubicBezTo>
                    <a:pt x="1800" y="1"/>
                    <a:pt x="1735" y="29"/>
                    <a:pt x="1689" y="74"/>
                  </a:cubicBezTo>
                  <a:cubicBezTo>
                    <a:pt x="1514" y="238"/>
                    <a:pt x="1346" y="410"/>
                    <a:pt x="1186" y="589"/>
                  </a:cubicBezTo>
                  <a:cubicBezTo>
                    <a:pt x="0" y="1931"/>
                    <a:pt x="48" y="2886"/>
                    <a:pt x="296" y="3445"/>
                  </a:cubicBezTo>
                  <a:cubicBezTo>
                    <a:pt x="723" y="4408"/>
                    <a:pt x="2029" y="4951"/>
                    <a:pt x="3982" y="4975"/>
                  </a:cubicBezTo>
                  <a:lnTo>
                    <a:pt x="3986" y="4975"/>
                  </a:lnTo>
                  <a:cubicBezTo>
                    <a:pt x="4066" y="4975"/>
                    <a:pt x="4143" y="4943"/>
                    <a:pt x="4194" y="4879"/>
                  </a:cubicBezTo>
                  <a:cubicBezTo>
                    <a:pt x="4246" y="4819"/>
                    <a:pt x="4266" y="4735"/>
                    <a:pt x="4250" y="4655"/>
                  </a:cubicBezTo>
                  <a:cubicBezTo>
                    <a:pt x="3874" y="2646"/>
                    <a:pt x="2732" y="941"/>
                    <a:pt x="2089" y="106"/>
                  </a:cubicBezTo>
                  <a:cubicBezTo>
                    <a:pt x="2041" y="46"/>
                    <a:pt x="1969" y="6"/>
                    <a:pt x="1894" y="2"/>
                  </a:cubicBezTo>
                  <a:cubicBezTo>
                    <a:pt x="1885" y="1"/>
                    <a:pt x="1876" y="1"/>
                    <a:pt x="186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2;p28">
              <a:extLst>
                <a:ext uri="{FF2B5EF4-FFF2-40B4-BE49-F238E27FC236}">
                  <a16:creationId xmlns:a16="http://schemas.microsoft.com/office/drawing/2014/main" id="{9DB382DA-2653-7D4C-841F-AE4289D08797}"/>
                </a:ext>
              </a:extLst>
            </p:cNvPr>
            <p:cNvSpPr/>
            <p:nvPr/>
          </p:nvSpPr>
          <p:spPr>
            <a:xfrm>
              <a:off x="6257019" y="3337964"/>
              <a:ext cx="131553" cy="514396"/>
            </a:xfrm>
            <a:custGeom>
              <a:avLst/>
              <a:gdLst/>
              <a:ahLst/>
              <a:cxnLst/>
              <a:rect l="l" t="t" r="r" b="b"/>
              <a:pathLst>
                <a:path w="5956" h="23289" extrusionOk="0">
                  <a:moveTo>
                    <a:pt x="5814" y="1"/>
                  </a:moveTo>
                  <a:cubicBezTo>
                    <a:pt x="5745" y="1"/>
                    <a:pt x="5688" y="54"/>
                    <a:pt x="5681" y="125"/>
                  </a:cubicBezTo>
                  <a:cubicBezTo>
                    <a:pt x="5664" y="325"/>
                    <a:pt x="3784" y="20016"/>
                    <a:pt x="69" y="23049"/>
                  </a:cubicBezTo>
                  <a:cubicBezTo>
                    <a:pt x="12" y="23097"/>
                    <a:pt x="1" y="23180"/>
                    <a:pt x="49" y="23240"/>
                  </a:cubicBezTo>
                  <a:cubicBezTo>
                    <a:pt x="77" y="23272"/>
                    <a:pt x="117" y="23288"/>
                    <a:pt x="156" y="23288"/>
                  </a:cubicBezTo>
                  <a:cubicBezTo>
                    <a:pt x="184" y="23288"/>
                    <a:pt x="217" y="23280"/>
                    <a:pt x="241" y="23256"/>
                  </a:cubicBezTo>
                  <a:cubicBezTo>
                    <a:pt x="4039" y="20156"/>
                    <a:pt x="5876" y="964"/>
                    <a:pt x="5952" y="149"/>
                  </a:cubicBezTo>
                  <a:cubicBezTo>
                    <a:pt x="5956" y="77"/>
                    <a:pt x="5904" y="9"/>
                    <a:pt x="5828" y="1"/>
                  </a:cubicBezTo>
                  <a:cubicBezTo>
                    <a:pt x="5824" y="1"/>
                    <a:pt x="5819" y="1"/>
                    <a:pt x="5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3;p28">
              <a:extLst>
                <a:ext uri="{FF2B5EF4-FFF2-40B4-BE49-F238E27FC236}">
                  <a16:creationId xmlns:a16="http://schemas.microsoft.com/office/drawing/2014/main" id="{D1D6C038-2CB9-8344-9CB2-A2F6E7E64A56}"/>
                </a:ext>
              </a:extLst>
            </p:cNvPr>
            <p:cNvSpPr/>
            <p:nvPr/>
          </p:nvSpPr>
          <p:spPr>
            <a:xfrm>
              <a:off x="6234798" y="3755550"/>
              <a:ext cx="124861" cy="206452"/>
            </a:xfrm>
            <a:custGeom>
              <a:avLst/>
              <a:gdLst/>
              <a:ahLst/>
              <a:cxnLst/>
              <a:rect l="l" t="t" r="r" b="b"/>
              <a:pathLst>
                <a:path w="5653" h="9347" extrusionOk="0">
                  <a:moveTo>
                    <a:pt x="5503" y="1"/>
                  </a:moveTo>
                  <a:cubicBezTo>
                    <a:pt x="5442" y="1"/>
                    <a:pt x="5387" y="43"/>
                    <a:pt x="5372" y="108"/>
                  </a:cubicBezTo>
                  <a:cubicBezTo>
                    <a:pt x="5356" y="172"/>
                    <a:pt x="3863" y="6599"/>
                    <a:pt x="76" y="9095"/>
                  </a:cubicBezTo>
                  <a:cubicBezTo>
                    <a:pt x="16" y="9139"/>
                    <a:pt x="0" y="9223"/>
                    <a:pt x="40" y="9283"/>
                  </a:cubicBezTo>
                  <a:cubicBezTo>
                    <a:pt x="64" y="9323"/>
                    <a:pt x="108" y="9347"/>
                    <a:pt x="152" y="9347"/>
                  </a:cubicBezTo>
                  <a:cubicBezTo>
                    <a:pt x="180" y="9347"/>
                    <a:pt x="204" y="9338"/>
                    <a:pt x="228" y="9323"/>
                  </a:cubicBezTo>
                  <a:cubicBezTo>
                    <a:pt x="4106" y="6762"/>
                    <a:pt x="5620" y="231"/>
                    <a:pt x="5636" y="168"/>
                  </a:cubicBezTo>
                  <a:cubicBezTo>
                    <a:pt x="5652" y="92"/>
                    <a:pt x="5608" y="21"/>
                    <a:pt x="5533" y="4"/>
                  </a:cubicBezTo>
                  <a:cubicBezTo>
                    <a:pt x="5523" y="2"/>
                    <a:pt x="5513" y="1"/>
                    <a:pt x="55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4;p28">
              <a:extLst>
                <a:ext uri="{FF2B5EF4-FFF2-40B4-BE49-F238E27FC236}">
                  <a16:creationId xmlns:a16="http://schemas.microsoft.com/office/drawing/2014/main" id="{31759B63-4418-E94B-8E17-20AFBD6E8AC8}"/>
                </a:ext>
              </a:extLst>
            </p:cNvPr>
            <p:cNvSpPr/>
            <p:nvPr/>
          </p:nvSpPr>
          <p:spPr>
            <a:xfrm>
              <a:off x="6807616" y="3258029"/>
              <a:ext cx="272361" cy="161327"/>
            </a:xfrm>
            <a:custGeom>
              <a:avLst/>
              <a:gdLst/>
              <a:ahLst/>
              <a:cxnLst/>
              <a:rect l="l" t="t" r="r" b="b"/>
              <a:pathLst>
                <a:path w="12331" h="7304" extrusionOk="0">
                  <a:moveTo>
                    <a:pt x="3535" y="0"/>
                  </a:moveTo>
                  <a:cubicBezTo>
                    <a:pt x="3529" y="0"/>
                    <a:pt x="3522" y="1"/>
                    <a:pt x="3516" y="2"/>
                  </a:cubicBezTo>
                  <a:cubicBezTo>
                    <a:pt x="3204" y="22"/>
                    <a:pt x="440" y="225"/>
                    <a:pt x="145" y="1324"/>
                  </a:cubicBezTo>
                  <a:cubicBezTo>
                    <a:pt x="1" y="1855"/>
                    <a:pt x="432" y="2446"/>
                    <a:pt x="1466" y="3134"/>
                  </a:cubicBezTo>
                  <a:cubicBezTo>
                    <a:pt x="5229" y="5641"/>
                    <a:pt x="12083" y="7283"/>
                    <a:pt x="12151" y="7299"/>
                  </a:cubicBezTo>
                  <a:cubicBezTo>
                    <a:pt x="12163" y="7304"/>
                    <a:pt x="12171" y="7304"/>
                    <a:pt x="12183" y="7304"/>
                  </a:cubicBezTo>
                  <a:cubicBezTo>
                    <a:pt x="12243" y="7304"/>
                    <a:pt x="12299" y="7263"/>
                    <a:pt x="12315" y="7199"/>
                  </a:cubicBezTo>
                  <a:cubicBezTo>
                    <a:pt x="12330" y="7127"/>
                    <a:pt x="12287" y="7055"/>
                    <a:pt x="12211" y="7040"/>
                  </a:cubicBezTo>
                  <a:cubicBezTo>
                    <a:pt x="12144" y="7020"/>
                    <a:pt x="5341" y="5390"/>
                    <a:pt x="1614" y="2909"/>
                  </a:cubicBezTo>
                  <a:cubicBezTo>
                    <a:pt x="720" y="2310"/>
                    <a:pt x="300" y="1787"/>
                    <a:pt x="404" y="1396"/>
                  </a:cubicBezTo>
                  <a:cubicBezTo>
                    <a:pt x="611" y="621"/>
                    <a:pt x="2733" y="321"/>
                    <a:pt x="3531" y="269"/>
                  </a:cubicBezTo>
                  <a:cubicBezTo>
                    <a:pt x="3607" y="265"/>
                    <a:pt x="3664" y="201"/>
                    <a:pt x="3660" y="125"/>
                  </a:cubicBezTo>
                  <a:cubicBezTo>
                    <a:pt x="3655" y="60"/>
                    <a:pt x="3602" y="0"/>
                    <a:pt x="35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5;p28">
              <a:extLst>
                <a:ext uri="{FF2B5EF4-FFF2-40B4-BE49-F238E27FC236}">
                  <a16:creationId xmlns:a16="http://schemas.microsoft.com/office/drawing/2014/main" id="{431E8373-1BA3-F140-B9C0-C5AA513080A1}"/>
                </a:ext>
              </a:extLst>
            </p:cNvPr>
            <p:cNvSpPr/>
            <p:nvPr/>
          </p:nvSpPr>
          <p:spPr>
            <a:xfrm>
              <a:off x="5488771" y="2824363"/>
              <a:ext cx="2323472" cy="382445"/>
            </a:xfrm>
            <a:custGeom>
              <a:avLst/>
              <a:gdLst/>
              <a:ahLst/>
              <a:cxnLst/>
              <a:rect l="l" t="t" r="r" b="b"/>
              <a:pathLst>
                <a:path w="105194" h="17315" extrusionOk="0">
                  <a:moveTo>
                    <a:pt x="8900" y="0"/>
                  </a:moveTo>
                  <a:cubicBezTo>
                    <a:pt x="7877" y="0"/>
                    <a:pt x="6947" y="576"/>
                    <a:pt x="6535" y="1466"/>
                  </a:cubicBezTo>
                  <a:lnTo>
                    <a:pt x="924" y="13596"/>
                  </a:lnTo>
                  <a:lnTo>
                    <a:pt x="1" y="13257"/>
                  </a:lnTo>
                  <a:lnTo>
                    <a:pt x="1" y="16033"/>
                  </a:lnTo>
                  <a:lnTo>
                    <a:pt x="48" y="15997"/>
                  </a:lnTo>
                  <a:cubicBezTo>
                    <a:pt x="133" y="16708"/>
                    <a:pt x="764" y="17315"/>
                    <a:pt x="1599" y="17315"/>
                  </a:cubicBezTo>
                  <a:lnTo>
                    <a:pt x="103635" y="17315"/>
                  </a:lnTo>
                  <a:cubicBezTo>
                    <a:pt x="104518" y="17315"/>
                    <a:pt x="105161" y="16644"/>
                    <a:pt x="105193" y="15881"/>
                  </a:cubicBezTo>
                  <a:lnTo>
                    <a:pt x="105149" y="12946"/>
                  </a:lnTo>
                  <a:lnTo>
                    <a:pt x="103200" y="11192"/>
                  </a:lnTo>
                  <a:lnTo>
                    <a:pt x="98699" y="1466"/>
                  </a:lnTo>
                  <a:cubicBezTo>
                    <a:pt x="98287" y="576"/>
                    <a:pt x="97360" y="0"/>
                    <a:pt x="963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6;p28">
              <a:extLst>
                <a:ext uri="{FF2B5EF4-FFF2-40B4-BE49-F238E27FC236}">
                  <a16:creationId xmlns:a16="http://schemas.microsoft.com/office/drawing/2014/main" id="{A74F2CB2-A513-2F4E-BED1-26B9D59D6CF5}"/>
                </a:ext>
              </a:extLst>
            </p:cNvPr>
            <p:cNvSpPr/>
            <p:nvPr/>
          </p:nvSpPr>
          <p:spPr>
            <a:xfrm>
              <a:off x="5482785" y="2818422"/>
              <a:ext cx="2335356" cy="394394"/>
            </a:xfrm>
            <a:custGeom>
              <a:avLst/>
              <a:gdLst/>
              <a:ahLst/>
              <a:cxnLst/>
              <a:rect l="l" t="t" r="r" b="b"/>
              <a:pathLst>
                <a:path w="105732" h="17856" extrusionOk="0">
                  <a:moveTo>
                    <a:pt x="96605" y="541"/>
                  </a:moveTo>
                  <a:cubicBezTo>
                    <a:pt x="97523" y="541"/>
                    <a:pt x="98354" y="1055"/>
                    <a:pt x="98726" y="1851"/>
                  </a:cubicBezTo>
                  <a:lnTo>
                    <a:pt x="103223" y="11572"/>
                  </a:lnTo>
                  <a:cubicBezTo>
                    <a:pt x="103239" y="11609"/>
                    <a:pt x="103259" y="11637"/>
                    <a:pt x="103287" y="11661"/>
                  </a:cubicBezTo>
                  <a:lnTo>
                    <a:pt x="105149" y="13338"/>
                  </a:lnTo>
                  <a:lnTo>
                    <a:pt x="105192" y="16138"/>
                  </a:lnTo>
                  <a:cubicBezTo>
                    <a:pt x="105168" y="16717"/>
                    <a:pt x="104681" y="17313"/>
                    <a:pt x="103906" y="17313"/>
                  </a:cubicBezTo>
                  <a:lnTo>
                    <a:pt x="1870" y="17313"/>
                  </a:lnTo>
                  <a:cubicBezTo>
                    <a:pt x="1215" y="17313"/>
                    <a:pt x="664" y="16849"/>
                    <a:pt x="588" y="16234"/>
                  </a:cubicBezTo>
                  <a:cubicBezTo>
                    <a:pt x="583" y="16190"/>
                    <a:pt x="568" y="16150"/>
                    <a:pt x="544" y="16114"/>
                  </a:cubicBezTo>
                  <a:lnTo>
                    <a:pt x="544" y="13913"/>
                  </a:lnTo>
                  <a:lnTo>
                    <a:pt x="1103" y="14117"/>
                  </a:lnTo>
                  <a:cubicBezTo>
                    <a:pt x="1134" y="14129"/>
                    <a:pt x="1167" y="14135"/>
                    <a:pt x="1199" y="14135"/>
                  </a:cubicBezTo>
                  <a:cubicBezTo>
                    <a:pt x="1300" y="14135"/>
                    <a:pt x="1397" y="14075"/>
                    <a:pt x="1442" y="13978"/>
                  </a:cubicBezTo>
                  <a:lnTo>
                    <a:pt x="7054" y="1851"/>
                  </a:lnTo>
                  <a:cubicBezTo>
                    <a:pt x="7422" y="1055"/>
                    <a:pt x="8252" y="541"/>
                    <a:pt x="9171" y="541"/>
                  </a:cubicBezTo>
                  <a:close/>
                  <a:moveTo>
                    <a:pt x="9171" y="1"/>
                  </a:moveTo>
                  <a:cubicBezTo>
                    <a:pt x="8041" y="1"/>
                    <a:pt x="7018" y="636"/>
                    <a:pt x="6563" y="1623"/>
                  </a:cubicBezTo>
                  <a:lnTo>
                    <a:pt x="1055" y="13526"/>
                  </a:lnTo>
                  <a:lnTo>
                    <a:pt x="367" y="13270"/>
                  </a:lnTo>
                  <a:cubicBezTo>
                    <a:pt x="336" y="13258"/>
                    <a:pt x="304" y="13253"/>
                    <a:pt x="272" y="13253"/>
                  </a:cubicBezTo>
                  <a:cubicBezTo>
                    <a:pt x="218" y="13253"/>
                    <a:pt x="164" y="13269"/>
                    <a:pt x="116" y="13302"/>
                  </a:cubicBezTo>
                  <a:cubicBezTo>
                    <a:pt x="44" y="13354"/>
                    <a:pt x="0" y="13434"/>
                    <a:pt x="0" y="13526"/>
                  </a:cubicBezTo>
                  <a:lnTo>
                    <a:pt x="0" y="16302"/>
                  </a:lnTo>
                  <a:cubicBezTo>
                    <a:pt x="0" y="16374"/>
                    <a:pt x="32" y="16446"/>
                    <a:pt x="85" y="16498"/>
                  </a:cubicBezTo>
                  <a:cubicBezTo>
                    <a:pt x="276" y="17285"/>
                    <a:pt x="1011" y="17855"/>
                    <a:pt x="1870" y="17855"/>
                  </a:cubicBezTo>
                  <a:lnTo>
                    <a:pt x="103906" y="17855"/>
                  </a:lnTo>
                  <a:cubicBezTo>
                    <a:pt x="104893" y="17855"/>
                    <a:pt x="105695" y="17112"/>
                    <a:pt x="105732" y="16146"/>
                  </a:cubicBezTo>
                  <a:lnTo>
                    <a:pt x="105688" y="13211"/>
                  </a:lnTo>
                  <a:cubicBezTo>
                    <a:pt x="105688" y="13134"/>
                    <a:pt x="105656" y="13067"/>
                    <a:pt x="105599" y="13014"/>
                  </a:cubicBezTo>
                  <a:lnTo>
                    <a:pt x="103691" y="11297"/>
                  </a:lnTo>
                  <a:lnTo>
                    <a:pt x="99217" y="1623"/>
                  </a:lnTo>
                  <a:cubicBezTo>
                    <a:pt x="98758" y="636"/>
                    <a:pt x="97735" y="1"/>
                    <a:pt x="9660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p28">
              <a:extLst>
                <a:ext uri="{FF2B5EF4-FFF2-40B4-BE49-F238E27FC236}">
                  <a16:creationId xmlns:a16="http://schemas.microsoft.com/office/drawing/2014/main" id="{A836EB20-24EC-4A43-9A6E-A62E1BED51D3}"/>
                </a:ext>
              </a:extLst>
            </p:cNvPr>
            <p:cNvSpPr/>
            <p:nvPr/>
          </p:nvSpPr>
          <p:spPr>
            <a:xfrm>
              <a:off x="5482410" y="2768062"/>
              <a:ext cx="2337056" cy="382467"/>
            </a:xfrm>
            <a:custGeom>
              <a:avLst/>
              <a:gdLst/>
              <a:ahLst/>
              <a:cxnLst/>
              <a:rect l="l" t="t" r="r" b="b"/>
              <a:pathLst>
                <a:path w="105809" h="17316" extrusionOk="0">
                  <a:moveTo>
                    <a:pt x="9188" y="0"/>
                  </a:moveTo>
                  <a:cubicBezTo>
                    <a:pt x="8165" y="0"/>
                    <a:pt x="7235" y="576"/>
                    <a:pt x="6823" y="1466"/>
                  </a:cubicBezTo>
                  <a:lnTo>
                    <a:pt x="456" y="15227"/>
                  </a:lnTo>
                  <a:cubicBezTo>
                    <a:pt x="1" y="16210"/>
                    <a:pt x="760" y="17316"/>
                    <a:pt x="1887" y="17316"/>
                  </a:cubicBezTo>
                  <a:lnTo>
                    <a:pt x="103923" y="17316"/>
                  </a:lnTo>
                  <a:cubicBezTo>
                    <a:pt x="105054" y="17316"/>
                    <a:pt x="105808" y="16210"/>
                    <a:pt x="105353" y="15227"/>
                  </a:cubicBezTo>
                  <a:lnTo>
                    <a:pt x="98987" y="1466"/>
                  </a:lnTo>
                  <a:cubicBezTo>
                    <a:pt x="98575" y="576"/>
                    <a:pt x="97648" y="0"/>
                    <a:pt x="966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8;p28">
              <a:extLst>
                <a:ext uri="{FF2B5EF4-FFF2-40B4-BE49-F238E27FC236}">
                  <a16:creationId xmlns:a16="http://schemas.microsoft.com/office/drawing/2014/main" id="{5EF2B113-19A2-D24E-977E-42C9DCE53C13}"/>
                </a:ext>
              </a:extLst>
            </p:cNvPr>
            <p:cNvSpPr/>
            <p:nvPr/>
          </p:nvSpPr>
          <p:spPr>
            <a:xfrm>
              <a:off x="5481548" y="2762076"/>
              <a:ext cx="2338801" cy="394372"/>
            </a:xfrm>
            <a:custGeom>
              <a:avLst/>
              <a:gdLst/>
              <a:ahLst/>
              <a:cxnLst/>
              <a:rect l="l" t="t" r="r" b="b"/>
              <a:pathLst>
                <a:path w="105888" h="17855" extrusionOk="0">
                  <a:moveTo>
                    <a:pt x="96661" y="544"/>
                  </a:moveTo>
                  <a:cubicBezTo>
                    <a:pt x="97579" y="544"/>
                    <a:pt x="98410" y="1055"/>
                    <a:pt x="98782" y="1849"/>
                  </a:cubicBezTo>
                  <a:lnTo>
                    <a:pt x="105148" y="15613"/>
                  </a:lnTo>
                  <a:cubicBezTo>
                    <a:pt x="105316" y="15977"/>
                    <a:pt x="105288" y="16385"/>
                    <a:pt x="105073" y="16724"/>
                  </a:cubicBezTo>
                  <a:cubicBezTo>
                    <a:pt x="104833" y="17091"/>
                    <a:pt x="104422" y="17315"/>
                    <a:pt x="103962" y="17315"/>
                  </a:cubicBezTo>
                  <a:lnTo>
                    <a:pt x="1926" y="17315"/>
                  </a:lnTo>
                  <a:cubicBezTo>
                    <a:pt x="1470" y="17315"/>
                    <a:pt x="1055" y="17091"/>
                    <a:pt x="819" y="16724"/>
                  </a:cubicBezTo>
                  <a:cubicBezTo>
                    <a:pt x="600" y="16385"/>
                    <a:pt x="572" y="15977"/>
                    <a:pt x="740" y="15613"/>
                  </a:cubicBezTo>
                  <a:lnTo>
                    <a:pt x="7110" y="1849"/>
                  </a:lnTo>
                  <a:cubicBezTo>
                    <a:pt x="7478" y="1055"/>
                    <a:pt x="8308" y="544"/>
                    <a:pt x="9227" y="544"/>
                  </a:cubicBezTo>
                  <a:close/>
                  <a:moveTo>
                    <a:pt x="9227" y="0"/>
                  </a:moveTo>
                  <a:cubicBezTo>
                    <a:pt x="8097" y="0"/>
                    <a:pt x="7074" y="639"/>
                    <a:pt x="6619" y="1622"/>
                  </a:cubicBezTo>
                  <a:lnTo>
                    <a:pt x="248" y="15386"/>
                  </a:lnTo>
                  <a:cubicBezTo>
                    <a:pt x="1" y="15921"/>
                    <a:pt x="45" y="16516"/>
                    <a:pt x="360" y="17016"/>
                  </a:cubicBezTo>
                  <a:cubicBezTo>
                    <a:pt x="699" y="17543"/>
                    <a:pt x="1282" y="17854"/>
                    <a:pt x="1926" y="17854"/>
                  </a:cubicBezTo>
                  <a:lnTo>
                    <a:pt x="103962" y="17854"/>
                  </a:lnTo>
                  <a:cubicBezTo>
                    <a:pt x="104606" y="17854"/>
                    <a:pt x="105192" y="17543"/>
                    <a:pt x="105528" y="17016"/>
                  </a:cubicBezTo>
                  <a:cubicBezTo>
                    <a:pt x="105847" y="16516"/>
                    <a:pt x="105887" y="15921"/>
                    <a:pt x="105640" y="15386"/>
                  </a:cubicBezTo>
                  <a:lnTo>
                    <a:pt x="99273" y="1622"/>
                  </a:lnTo>
                  <a:cubicBezTo>
                    <a:pt x="98814" y="639"/>
                    <a:pt x="97791" y="0"/>
                    <a:pt x="9666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9;p28">
              <a:extLst>
                <a:ext uri="{FF2B5EF4-FFF2-40B4-BE49-F238E27FC236}">
                  <a16:creationId xmlns:a16="http://schemas.microsoft.com/office/drawing/2014/main" id="{452C3CE2-615F-7749-AE3B-B5C49A58C642}"/>
                </a:ext>
              </a:extLst>
            </p:cNvPr>
            <p:cNvSpPr/>
            <p:nvPr/>
          </p:nvSpPr>
          <p:spPr>
            <a:xfrm>
              <a:off x="5587149" y="2800752"/>
              <a:ext cx="571006" cy="199494"/>
            </a:xfrm>
            <a:custGeom>
              <a:avLst/>
              <a:gdLst/>
              <a:ahLst/>
              <a:cxnLst/>
              <a:rect l="l" t="t" r="r" b="b"/>
              <a:pathLst>
                <a:path w="25852" h="9032" extrusionOk="0">
                  <a:moveTo>
                    <a:pt x="21743" y="0"/>
                  </a:moveTo>
                  <a:cubicBezTo>
                    <a:pt x="19986" y="0"/>
                    <a:pt x="6643" y="817"/>
                    <a:pt x="6643" y="817"/>
                  </a:cubicBezTo>
                  <a:lnTo>
                    <a:pt x="2313" y="6593"/>
                  </a:lnTo>
                  <a:cubicBezTo>
                    <a:pt x="2313" y="6593"/>
                    <a:pt x="0" y="8178"/>
                    <a:pt x="1447" y="8757"/>
                  </a:cubicBezTo>
                  <a:cubicBezTo>
                    <a:pt x="1929" y="8951"/>
                    <a:pt x="4095" y="9031"/>
                    <a:pt x="6844" y="9031"/>
                  </a:cubicBezTo>
                  <a:cubicBezTo>
                    <a:pt x="12341" y="9031"/>
                    <a:pt x="20170" y="8710"/>
                    <a:pt x="21517" y="8326"/>
                  </a:cubicBezTo>
                  <a:cubicBezTo>
                    <a:pt x="23538" y="7747"/>
                    <a:pt x="25851" y="2403"/>
                    <a:pt x="25851" y="1536"/>
                  </a:cubicBezTo>
                  <a:cubicBezTo>
                    <a:pt x="25851" y="670"/>
                    <a:pt x="22944" y="50"/>
                    <a:pt x="21869" y="2"/>
                  </a:cubicBezTo>
                  <a:cubicBezTo>
                    <a:pt x="21838" y="1"/>
                    <a:pt x="21796" y="0"/>
                    <a:pt x="21743" y="0"/>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50;p28">
              <a:extLst>
                <a:ext uri="{FF2B5EF4-FFF2-40B4-BE49-F238E27FC236}">
                  <a16:creationId xmlns:a16="http://schemas.microsoft.com/office/drawing/2014/main" id="{5F7FB25E-2B88-124E-AC79-3471364366DD}"/>
                </a:ext>
              </a:extLst>
            </p:cNvPr>
            <p:cNvSpPr/>
            <p:nvPr/>
          </p:nvSpPr>
          <p:spPr>
            <a:xfrm>
              <a:off x="7331840" y="2898467"/>
              <a:ext cx="261516" cy="108538"/>
            </a:xfrm>
            <a:custGeom>
              <a:avLst/>
              <a:gdLst/>
              <a:ahLst/>
              <a:cxnLst/>
              <a:rect l="l" t="t" r="r" b="b"/>
              <a:pathLst>
                <a:path w="11840" h="4914" extrusionOk="0">
                  <a:moveTo>
                    <a:pt x="5920" y="1"/>
                  </a:moveTo>
                  <a:cubicBezTo>
                    <a:pt x="2653" y="1"/>
                    <a:pt x="0" y="1103"/>
                    <a:pt x="0" y="2456"/>
                  </a:cubicBezTo>
                  <a:cubicBezTo>
                    <a:pt x="0" y="3811"/>
                    <a:pt x="2653" y="4913"/>
                    <a:pt x="5920" y="4913"/>
                  </a:cubicBezTo>
                  <a:cubicBezTo>
                    <a:pt x="9191" y="4913"/>
                    <a:pt x="11839" y="3811"/>
                    <a:pt x="11839" y="2456"/>
                  </a:cubicBezTo>
                  <a:cubicBezTo>
                    <a:pt x="11839" y="1103"/>
                    <a:pt x="9191" y="1"/>
                    <a:pt x="5920"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51;p28">
              <a:extLst>
                <a:ext uri="{FF2B5EF4-FFF2-40B4-BE49-F238E27FC236}">
                  <a16:creationId xmlns:a16="http://schemas.microsoft.com/office/drawing/2014/main" id="{73B8E3A0-1755-1943-B881-D4ED521F7CCE}"/>
                </a:ext>
              </a:extLst>
            </p:cNvPr>
            <p:cNvSpPr/>
            <p:nvPr/>
          </p:nvSpPr>
          <p:spPr>
            <a:xfrm>
              <a:off x="6161313" y="2898467"/>
              <a:ext cx="937725" cy="175485"/>
            </a:xfrm>
            <a:custGeom>
              <a:avLst/>
              <a:gdLst/>
              <a:ahLst/>
              <a:cxnLst/>
              <a:rect l="l" t="t" r="r" b="b"/>
              <a:pathLst>
                <a:path w="42455" h="7945" extrusionOk="0">
                  <a:moveTo>
                    <a:pt x="21226" y="1"/>
                  </a:moveTo>
                  <a:cubicBezTo>
                    <a:pt x="9502" y="1"/>
                    <a:pt x="0" y="1782"/>
                    <a:pt x="0" y="3974"/>
                  </a:cubicBezTo>
                  <a:cubicBezTo>
                    <a:pt x="0" y="6167"/>
                    <a:pt x="9502" y="7945"/>
                    <a:pt x="21226" y="7945"/>
                  </a:cubicBezTo>
                  <a:cubicBezTo>
                    <a:pt x="32949" y="7945"/>
                    <a:pt x="42454" y="6167"/>
                    <a:pt x="42454" y="3974"/>
                  </a:cubicBezTo>
                  <a:cubicBezTo>
                    <a:pt x="42454" y="1782"/>
                    <a:pt x="32949" y="1"/>
                    <a:pt x="21226"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52;p28">
              <a:extLst>
                <a:ext uri="{FF2B5EF4-FFF2-40B4-BE49-F238E27FC236}">
                  <a16:creationId xmlns:a16="http://schemas.microsoft.com/office/drawing/2014/main" id="{680CF95A-2BF6-3E4F-A6F3-05CB18C49F53}"/>
                </a:ext>
              </a:extLst>
            </p:cNvPr>
            <p:cNvSpPr/>
            <p:nvPr/>
          </p:nvSpPr>
          <p:spPr>
            <a:xfrm>
              <a:off x="7301139" y="2714058"/>
              <a:ext cx="65843" cy="159980"/>
            </a:xfrm>
            <a:custGeom>
              <a:avLst/>
              <a:gdLst/>
              <a:ahLst/>
              <a:cxnLst/>
              <a:rect l="l" t="t" r="r" b="b"/>
              <a:pathLst>
                <a:path w="2981" h="7243" extrusionOk="0">
                  <a:moveTo>
                    <a:pt x="1797" y="1"/>
                  </a:moveTo>
                  <a:cubicBezTo>
                    <a:pt x="1648" y="1"/>
                    <a:pt x="1482" y="32"/>
                    <a:pt x="1298" y="105"/>
                  </a:cubicBezTo>
                  <a:cubicBezTo>
                    <a:pt x="0" y="624"/>
                    <a:pt x="132" y="4055"/>
                    <a:pt x="392" y="5996"/>
                  </a:cubicBezTo>
                  <a:cubicBezTo>
                    <a:pt x="526" y="7000"/>
                    <a:pt x="1058" y="7243"/>
                    <a:pt x="1540" y="7243"/>
                  </a:cubicBezTo>
                  <a:cubicBezTo>
                    <a:pt x="1990" y="7243"/>
                    <a:pt x="2397" y="7031"/>
                    <a:pt x="2397" y="7031"/>
                  </a:cubicBezTo>
                  <a:lnTo>
                    <a:pt x="2397" y="5869"/>
                  </a:lnTo>
                  <a:cubicBezTo>
                    <a:pt x="2397" y="5869"/>
                    <a:pt x="2170" y="6049"/>
                    <a:pt x="1918" y="6049"/>
                  </a:cubicBezTo>
                  <a:cubicBezTo>
                    <a:pt x="1744" y="6049"/>
                    <a:pt x="1558" y="5963"/>
                    <a:pt x="1427" y="5673"/>
                  </a:cubicBezTo>
                  <a:cubicBezTo>
                    <a:pt x="1105" y="4968"/>
                    <a:pt x="1166" y="1466"/>
                    <a:pt x="1481" y="1466"/>
                  </a:cubicBezTo>
                  <a:cubicBezTo>
                    <a:pt x="1484" y="1466"/>
                    <a:pt x="1487" y="1466"/>
                    <a:pt x="1490" y="1467"/>
                  </a:cubicBezTo>
                  <a:cubicBezTo>
                    <a:pt x="1814" y="1531"/>
                    <a:pt x="2461" y="2629"/>
                    <a:pt x="2461" y="2629"/>
                  </a:cubicBezTo>
                  <a:cubicBezTo>
                    <a:pt x="2461" y="2629"/>
                    <a:pt x="2656" y="2502"/>
                    <a:pt x="2981" y="1144"/>
                  </a:cubicBezTo>
                  <a:cubicBezTo>
                    <a:pt x="2981" y="1144"/>
                    <a:pt x="2695" y="1"/>
                    <a:pt x="1797"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53;p28">
              <a:extLst>
                <a:ext uri="{FF2B5EF4-FFF2-40B4-BE49-F238E27FC236}">
                  <a16:creationId xmlns:a16="http://schemas.microsoft.com/office/drawing/2014/main" id="{23085E64-25C3-164C-8A40-4BB7092270B3}"/>
                </a:ext>
              </a:extLst>
            </p:cNvPr>
            <p:cNvSpPr/>
            <p:nvPr/>
          </p:nvSpPr>
          <p:spPr>
            <a:xfrm>
              <a:off x="7289525" y="2708095"/>
              <a:ext cx="83292" cy="171951"/>
            </a:xfrm>
            <a:custGeom>
              <a:avLst/>
              <a:gdLst/>
              <a:ahLst/>
              <a:cxnLst/>
              <a:rect l="l" t="t" r="r" b="b"/>
              <a:pathLst>
                <a:path w="3771" h="7785" extrusionOk="0">
                  <a:moveTo>
                    <a:pt x="2317" y="543"/>
                  </a:moveTo>
                  <a:cubicBezTo>
                    <a:pt x="2429" y="543"/>
                    <a:pt x="2536" y="567"/>
                    <a:pt x="2632" y="615"/>
                  </a:cubicBezTo>
                  <a:cubicBezTo>
                    <a:pt x="2988" y="798"/>
                    <a:pt x="3168" y="1257"/>
                    <a:pt x="3220" y="1421"/>
                  </a:cubicBezTo>
                  <a:cubicBezTo>
                    <a:pt x="3111" y="1861"/>
                    <a:pt x="3020" y="2157"/>
                    <a:pt x="2956" y="2352"/>
                  </a:cubicBezTo>
                  <a:cubicBezTo>
                    <a:pt x="2689" y="1948"/>
                    <a:pt x="2344" y="1526"/>
                    <a:pt x="2065" y="1469"/>
                  </a:cubicBezTo>
                  <a:cubicBezTo>
                    <a:pt x="2044" y="1465"/>
                    <a:pt x="2024" y="1463"/>
                    <a:pt x="2003" y="1463"/>
                  </a:cubicBezTo>
                  <a:cubicBezTo>
                    <a:pt x="1902" y="1463"/>
                    <a:pt x="1808" y="1511"/>
                    <a:pt x="1741" y="1598"/>
                  </a:cubicBezTo>
                  <a:cubicBezTo>
                    <a:pt x="1367" y="2068"/>
                    <a:pt x="1398" y="5392"/>
                    <a:pt x="1697" y="6055"/>
                  </a:cubicBezTo>
                  <a:cubicBezTo>
                    <a:pt x="1857" y="6406"/>
                    <a:pt x="2093" y="6530"/>
                    <a:pt x="2261" y="6570"/>
                  </a:cubicBezTo>
                  <a:cubicBezTo>
                    <a:pt x="2321" y="6584"/>
                    <a:pt x="2380" y="6590"/>
                    <a:pt x="2437" y="6590"/>
                  </a:cubicBezTo>
                  <a:cubicBezTo>
                    <a:pt x="2510" y="6590"/>
                    <a:pt x="2579" y="6580"/>
                    <a:pt x="2644" y="6562"/>
                  </a:cubicBezTo>
                  <a:lnTo>
                    <a:pt x="2644" y="7125"/>
                  </a:lnTo>
                  <a:cubicBezTo>
                    <a:pt x="2507" y="7178"/>
                    <a:pt x="2285" y="7245"/>
                    <a:pt x="2058" y="7245"/>
                  </a:cubicBezTo>
                  <a:cubicBezTo>
                    <a:pt x="1924" y="7245"/>
                    <a:pt x="1788" y="7221"/>
                    <a:pt x="1666" y="7158"/>
                  </a:cubicBezTo>
                  <a:cubicBezTo>
                    <a:pt x="1406" y="7021"/>
                    <a:pt x="1242" y="6710"/>
                    <a:pt x="1179" y="6231"/>
                  </a:cubicBezTo>
                  <a:cubicBezTo>
                    <a:pt x="855" y="3806"/>
                    <a:pt x="947" y="1014"/>
                    <a:pt x="1918" y="627"/>
                  </a:cubicBezTo>
                  <a:cubicBezTo>
                    <a:pt x="2062" y="571"/>
                    <a:pt x="2193" y="543"/>
                    <a:pt x="2317" y="543"/>
                  </a:cubicBezTo>
                  <a:close/>
                  <a:moveTo>
                    <a:pt x="2316" y="1"/>
                  </a:moveTo>
                  <a:cubicBezTo>
                    <a:pt x="2125" y="1"/>
                    <a:pt x="1924" y="43"/>
                    <a:pt x="1714" y="127"/>
                  </a:cubicBezTo>
                  <a:cubicBezTo>
                    <a:pt x="1" y="811"/>
                    <a:pt x="519" y="5392"/>
                    <a:pt x="639" y="6303"/>
                  </a:cubicBezTo>
                  <a:cubicBezTo>
                    <a:pt x="731" y="6966"/>
                    <a:pt x="991" y="7416"/>
                    <a:pt x="1418" y="7637"/>
                  </a:cubicBezTo>
                  <a:cubicBezTo>
                    <a:pt x="1625" y="7744"/>
                    <a:pt x="1846" y="7785"/>
                    <a:pt x="2057" y="7785"/>
                  </a:cubicBezTo>
                  <a:cubicBezTo>
                    <a:pt x="2569" y="7785"/>
                    <a:pt x="3015" y="7556"/>
                    <a:pt x="3039" y="7541"/>
                  </a:cubicBezTo>
                  <a:cubicBezTo>
                    <a:pt x="3131" y="7497"/>
                    <a:pt x="3188" y="7405"/>
                    <a:pt x="3188" y="7301"/>
                  </a:cubicBezTo>
                  <a:lnTo>
                    <a:pt x="3188" y="6139"/>
                  </a:lnTo>
                  <a:cubicBezTo>
                    <a:pt x="3188" y="6035"/>
                    <a:pt x="3128" y="5939"/>
                    <a:pt x="3032" y="5895"/>
                  </a:cubicBezTo>
                  <a:cubicBezTo>
                    <a:pt x="2994" y="5876"/>
                    <a:pt x="2954" y="5866"/>
                    <a:pt x="2913" y="5866"/>
                  </a:cubicBezTo>
                  <a:cubicBezTo>
                    <a:pt x="2854" y="5866"/>
                    <a:pt x="2796" y="5886"/>
                    <a:pt x="2748" y="5927"/>
                  </a:cubicBezTo>
                  <a:cubicBezTo>
                    <a:pt x="2713" y="5955"/>
                    <a:pt x="2566" y="6048"/>
                    <a:pt x="2439" y="6048"/>
                  </a:cubicBezTo>
                  <a:cubicBezTo>
                    <a:pt x="2422" y="6048"/>
                    <a:pt x="2405" y="6047"/>
                    <a:pt x="2388" y="6043"/>
                  </a:cubicBezTo>
                  <a:cubicBezTo>
                    <a:pt x="2313" y="6026"/>
                    <a:pt x="2249" y="5955"/>
                    <a:pt x="2193" y="5831"/>
                  </a:cubicBezTo>
                  <a:cubicBezTo>
                    <a:pt x="1953" y="5307"/>
                    <a:pt x="1953" y="2916"/>
                    <a:pt x="2105" y="2136"/>
                  </a:cubicBezTo>
                  <a:lnTo>
                    <a:pt x="2105" y="2136"/>
                  </a:lnTo>
                  <a:cubicBezTo>
                    <a:pt x="2281" y="2324"/>
                    <a:pt x="2536" y="2676"/>
                    <a:pt x="2748" y="3039"/>
                  </a:cubicBezTo>
                  <a:cubicBezTo>
                    <a:pt x="2784" y="3103"/>
                    <a:pt x="2848" y="3147"/>
                    <a:pt x="2920" y="3167"/>
                  </a:cubicBezTo>
                  <a:cubicBezTo>
                    <a:pt x="2938" y="3171"/>
                    <a:pt x="2957" y="3173"/>
                    <a:pt x="2976" y="3173"/>
                  </a:cubicBezTo>
                  <a:cubicBezTo>
                    <a:pt x="3030" y="3173"/>
                    <a:pt x="3085" y="3156"/>
                    <a:pt x="3131" y="3127"/>
                  </a:cubicBezTo>
                  <a:cubicBezTo>
                    <a:pt x="3319" y="3003"/>
                    <a:pt x="3531" y="2444"/>
                    <a:pt x="3763" y="1473"/>
                  </a:cubicBezTo>
                  <a:cubicBezTo>
                    <a:pt x="3771" y="1434"/>
                    <a:pt x="3771" y="1390"/>
                    <a:pt x="3763" y="1346"/>
                  </a:cubicBezTo>
                  <a:cubicBezTo>
                    <a:pt x="3751" y="1310"/>
                    <a:pt x="3535" y="471"/>
                    <a:pt x="2880" y="136"/>
                  </a:cubicBezTo>
                  <a:cubicBezTo>
                    <a:pt x="2703" y="46"/>
                    <a:pt x="2515" y="1"/>
                    <a:pt x="23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54;p28">
              <a:extLst>
                <a:ext uri="{FF2B5EF4-FFF2-40B4-BE49-F238E27FC236}">
                  <a16:creationId xmlns:a16="http://schemas.microsoft.com/office/drawing/2014/main" id="{E29C0466-26EB-D34A-828A-0E6D5E35CF09}"/>
                </a:ext>
              </a:extLst>
            </p:cNvPr>
            <p:cNvSpPr/>
            <p:nvPr/>
          </p:nvSpPr>
          <p:spPr>
            <a:xfrm>
              <a:off x="7346396" y="2745047"/>
              <a:ext cx="227015" cy="227810"/>
            </a:xfrm>
            <a:custGeom>
              <a:avLst/>
              <a:gdLst/>
              <a:ahLst/>
              <a:cxnLst/>
              <a:rect l="l" t="t" r="r" b="b"/>
              <a:pathLst>
                <a:path w="10278" h="10314" extrusionOk="0">
                  <a:moveTo>
                    <a:pt x="1" y="0"/>
                  </a:moveTo>
                  <a:lnTo>
                    <a:pt x="1" y="8504"/>
                  </a:lnTo>
                  <a:cubicBezTo>
                    <a:pt x="1" y="9502"/>
                    <a:pt x="2301" y="10313"/>
                    <a:pt x="5137" y="10313"/>
                  </a:cubicBezTo>
                  <a:cubicBezTo>
                    <a:pt x="7977" y="10313"/>
                    <a:pt x="10278" y="9502"/>
                    <a:pt x="10278" y="8504"/>
                  </a:cubicBezTo>
                  <a:lnTo>
                    <a:pt x="10278" y="0"/>
                  </a:ln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55;p28">
              <a:extLst>
                <a:ext uri="{FF2B5EF4-FFF2-40B4-BE49-F238E27FC236}">
                  <a16:creationId xmlns:a16="http://schemas.microsoft.com/office/drawing/2014/main" id="{AFC4775D-D6CB-4449-AAAD-9705C38C84AC}"/>
                </a:ext>
              </a:extLst>
            </p:cNvPr>
            <p:cNvSpPr/>
            <p:nvPr/>
          </p:nvSpPr>
          <p:spPr>
            <a:xfrm>
              <a:off x="7340388" y="2739039"/>
              <a:ext cx="238943" cy="239804"/>
            </a:xfrm>
            <a:custGeom>
              <a:avLst/>
              <a:gdLst/>
              <a:ahLst/>
              <a:cxnLst/>
              <a:rect l="l" t="t" r="r" b="b"/>
              <a:pathLst>
                <a:path w="10818" h="10857" extrusionOk="0">
                  <a:moveTo>
                    <a:pt x="10278" y="540"/>
                  </a:moveTo>
                  <a:lnTo>
                    <a:pt x="10278" y="8776"/>
                  </a:lnTo>
                  <a:cubicBezTo>
                    <a:pt x="10278" y="9503"/>
                    <a:pt x="8197" y="10314"/>
                    <a:pt x="5409" y="10314"/>
                  </a:cubicBezTo>
                  <a:cubicBezTo>
                    <a:pt x="2625" y="10314"/>
                    <a:pt x="544" y="9503"/>
                    <a:pt x="544" y="8776"/>
                  </a:cubicBezTo>
                  <a:lnTo>
                    <a:pt x="544" y="540"/>
                  </a:lnTo>
                  <a:close/>
                  <a:moveTo>
                    <a:pt x="273" y="0"/>
                  </a:moveTo>
                  <a:cubicBezTo>
                    <a:pt x="125" y="0"/>
                    <a:pt x="0" y="120"/>
                    <a:pt x="0" y="272"/>
                  </a:cubicBezTo>
                  <a:lnTo>
                    <a:pt x="0" y="8776"/>
                  </a:lnTo>
                  <a:cubicBezTo>
                    <a:pt x="0" y="10126"/>
                    <a:pt x="2789" y="10856"/>
                    <a:pt x="5409" y="10856"/>
                  </a:cubicBezTo>
                  <a:cubicBezTo>
                    <a:pt x="8034" y="10856"/>
                    <a:pt x="10817" y="10126"/>
                    <a:pt x="10817" y="8776"/>
                  </a:cubicBezTo>
                  <a:lnTo>
                    <a:pt x="10817" y="272"/>
                  </a:lnTo>
                  <a:cubicBezTo>
                    <a:pt x="10817" y="120"/>
                    <a:pt x="10698" y="0"/>
                    <a:pt x="105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56;p28">
              <a:extLst>
                <a:ext uri="{FF2B5EF4-FFF2-40B4-BE49-F238E27FC236}">
                  <a16:creationId xmlns:a16="http://schemas.microsoft.com/office/drawing/2014/main" id="{BE26C76E-E9B5-9C4F-B749-4588180566CF}"/>
                </a:ext>
              </a:extLst>
            </p:cNvPr>
            <p:cNvSpPr/>
            <p:nvPr/>
          </p:nvSpPr>
          <p:spPr>
            <a:xfrm>
              <a:off x="7346396" y="2710436"/>
              <a:ext cx="227015" cy="69112"/>
            </a:xfrm>
            <a:custGeom>
              <a:avLst/>
              <a:gdLst/>
              <a:ahLst/>
              <a:cxnLst/>
              <a:rect l="l" t="t" r="r" b="b"/>
              <a:pathLst>
                <a:path w="10278" h="3129" extrusionOk="0">
                  <a:moveTo>
                    <a:pt x="5137" y="1"/>
                  </a:moveTo>
                  <a:cubicBezTo>
                    <a:pt x="2301" y="1"/>
                    <a:pt x="1" y="701"/>
                    <a:pt x="1" y="1567"/>
                  </a:cubicBezTo>
                  <a:cubicBezTo>
                    <a:pt x="1" y="2430"/>
                    <a:pt x="2301" y="3129"/>
                    <a:pt x="5137" y="3129"/>
                  </a:cubicBezTo>
                  <a:cubicBezTo>
                    <a:pt x="7977" y="3129"/>
                    <a:pt x="10278" y="2430"/>
                    <a:pt x="10278" y="1567"/>
                  </a:cubicBezTo>
                  <a:cubicBezTo>
                    <a:pt x="10278" y="701"/>
                    <a:pt x="7977" y="1"/>
                    <a:pt x="5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57;p28">
              <a:extLst>
                <a:ext uri="{FF2B5EF4-FFF2-40B4-BE49-F238E27FC236}">
                  <a16:creationId xmlns:a16="http://schemas.microsoft.com/office/drawing/2014/main" id="{1D03EECB-7BBD-3844-9AFF-B50163C92BA4}"/>
                </a:ext>
              </a:extLst>
            </p:cNvPr>
            <p:cNvSpPr/>
            <p:nvPr/>
          </p:nvSpPr>
          <p:spPr>
            <a:xfrm>
              <a:off x="7340388" y="2704450"/>
              <a:ext cx="238943" cy="81105"/>
            </a:xfrm>
            <a:custGeom>
              <a:avLst/>
              <a:gdLst/>
              <a:ahLst/>
              <a:cxnLst/>
              <a:rect l="l" t="t" r="r" b="b"/>
              <a:pathLst>
                <a:path w="10818" h="3672" extrusionOk="0">
                  <a:moveTo>
                    <a:pt x="5409" y="544"/>
                  </a:moveTo>
                  <a:cubicBezTo>
                    <a:pt x="8381" y="544"/>
                    <a:pt x="10278" y="1311"/>
                    <a:pt x="10278" y="1838"/>
                  </a:cubicBezTo>
                  <a:cubicBezTo>
                    <a:pt x="10278" y="2366"/>
                    <a:pt x="8381" y="3129"/>
                    <a:pt x="5409" y="3129"/>
                  </a:cubicBezTo>
                  <a:cubicBezTo>
                    <a:pt x="2437" y="3129"/>
                    <a:pt x="544" y="2366"/>
                    <a:pt x="544" y="1838"/>
                  </a:cubicBezTo>
                  <a:cubicBezTo>
                    <a:pt x="544" y="1311"/>
                    <a:pt x="2437" y="544"/>
                    <a:pt x="5409" y="544"/>
                  </a:cubicBezTo>
                  <a:close/>
                  <a:moveTo>
                    <a:pt x="5409" y="1"/>
                  </a:moveTo>
                  <a:cubicBezTo>
                    <a:pt x="2721" y="1"/>
                    <a:pt x="0" y="631"/>
                    <a:pt x="0" y="1838"/>
                  </a:cubicBezTo>
                  <a:cubicBezTo>
                    <a:pt x="0" y="3040"/>
                    <a:pt x="2721" y="3671"/>
                    <a:pt x="5409" y="3671"/>
                  </a:cubicBezTo>
                  <a:cubicBezTo>
                    <a:pt x="8097" y="3671"/>
                    <a:pt x="10817" y="3040"/>
                    <a:pt x="10817" y="1838"/>
                  </a:cubicBezTo>
                  <a:cubicBezTo>
                    <a:pt x="10817" y="631"/>
                    <a:pt x="8097" y="1"/>
                    <a:pt x="54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58;p28">
              <a:extLst>
                <a:ext uri="{FF2B5EF4-FFF2-40B4-BE49-F238E27FC236}">
                  <a16:creationId xmlns:a16="http://schemas.microsoft.com/office/drawing/2014/main" id="{B9CBD45B-1F1A-5D42-81FC-2CDF94E6A3E3}"/>
                </a:ext>
              </a:extLst>
            </p:cNvPr>
            <p:cNvSpPr/>
            <p:nvPr/>
          </p:nvSpPr>
          <p:spPr>
            <a:xfrm>
              <a:off x="7361217" y="2714964"/>
              <a:ext cx="197374" cy="60078"/>
            </a:xfrm>
            <a:custGeom>
              <a:avLst/>
              <a:gdLst/>
              <a:ahLst/>
              <a:cxnLst/>
              <a:rect l="l" t="t" r="r" b="b"/>
              <a:pathLst>
                <a:path w="8936" h="2720" extrusionOk="0">
                  <a:moveTo>
                    <a:pt x="4466" y="0"/>
                  </a:moveTo>
                  <a:cubicBezTo>
                    <a:pt x="2001" y="0"/>
                    <a:pt x="1" y="611"/>
                    <a:pt x="1" y="1362"/>
                  </a:cubicBezTo>
                  <a:cubicBezTo>
                    <a:pt x="1" y="2113"/>
                    <a:pt x="2001" y="2720"/>
                    <a:pt x="4466" y="2720"/>
                  </a:cubicBezTo>
                  <a:cubicBezTo>
                    <a:pt x="6934" y="2720"/>
                    <a:pt x="8936" y="2113"/>
                    <a:pt x="8936" y="1362"/>
                  </a:cubicBezTo>
                  <a:cubicBezTo>
                    <a:pt x="8936" y="611"/>
                    <a:pt x="6934"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59;p28">
              <a:extLst>
                <a:ext uri="{FF2B5EF4-FFF2-40B4-BE49-F238E27FC236}">
                  <a16:creationId xmlns:a16="http://schemas.microsoft.com/office/drawing/2014/main" id="{648DCC9C-FCB9-DA43-AC3D-20EDE1A43E5E}"/>
                </a:ext>
              </a:extLst>
            </p:cNvPr>
            <p:cNvSpPr/>
            <p:nvPr/>
          </p:nvSpPr>
          <p:spPr>
            <a:xfrm>
              <a:off x="7383790" y="2754076"/>
              <a:ext cx="152227" cy="21800"/>
            </a:xfrm>
            <a:custGeom>
              <a:avLst/>
              <a:gdLst/>
              <a:ahLst/>
              <a:cxnLst/>
              <a:rect l="l" t="t" r="r" b="b"/>
              <a:pathLst>
                <a:path w="6892" h="987" extrusionOk="0">
                  <a:moveTo>
                    <a:pt x="3444" y="0"/>
                  </a:moveTo>
                  <a:cubicBezTo>
                    <a:pt x="2058" y="0"/>
                    <a:pt x="820" y="192"/>
                    <a:pt x="1" y="492"/>
                  </a:cubicBezTo>
                  <a:cubicBezTo>
                    <a:pt x="820" y="795"/>
                    <a:pt x="2058" y="987"/>
                    <a:pt x="3444" y="987"/>
                  </a:cubicBezTo>
                  <a:cubicBezTo>
                    <a:pt x="4830" y="987"/>
                    <a:pt x="6072" y="795"/>
                    <a:pt x="6891" y="492"/>
                  </a:cubicBezTo>
                  <a:cubicBezTo>
                    <a:pt x="6072" y="192"/>
                    <a:pt x="4830" y="0"/>
                    <a:pt x="3444" y="0"/>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60;p28">
              <a:extLst>
                <a:ext uri="{FF2B5EF4-FFF2-40B4-BE49-F238E27FC236}">
                  <a16:creationId xmlns:a16="http://schemas.microsoft.com/office/drawing/2014/main" id="{5023F676-61C9-D542-A3CA-9693D9B0C904}"/>
                </a:ext>
              </a:extLst>
            </p:cNvPr>
            <p:cNvSpPr/>
            <p:nvPr/>
          </p:nvSpPr>
          <p:spPr>
            <a:xfrm>
              <a:off x="5624123" y="2825048"/>
              <a:ext cx="434594" cy="74391"/>
            </a:xfrm>
            <a:custGeom>
              <a:avLst/>
              <a:gdLst/>
              <a:ahLst/>
              <a:cxnLst/>
              <a:rect l="l" t="t" r="r" b="b"/>
              <a:pathLst>
                <a:path w="19676" h="3368" extrusionOk="0">
                  <a:moveTo>
                    <a:pt x="19676" y="1"/>
                  </a:moveTo>
                  <a:lnTo>
                    <a:pt x="0" y="261"/>
                  </a:lnTo>
                  <a:lnTo>
                    <a:pt x="64" y="3172"/>
                  </a:lnTo>
                  <a:lnTo>
                    <a:pt x="19676" y="3368"/>
                  </a:lnTo>
                  <a:lnTo>
                    <a:pt x="196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61;p28">
              <a:extLst>
                <a:ext uri="{FF2B5EF4-FFF2-40B4-BE49-F238E27FC236}">
                  <a16:creationId xmlns:a16="http://schemas.microsoft.com/office/drawing/2014/main" id="{E6702B75-42F7-E945-ABE5-B8610909434E}"/>
                </a:ext>
              </a:extLst>
            </p:cNvPr>
            <p:cNvSpPr/>
            <p:nvPr/>
          </p:nvSpPr>
          <p:spPr>
            <a:xfrm>
              <a:off x="5618115" y="2819062"/>
              <a:ext cx="446587" cy="86384"/>
            </a:xfrm>
            <a:custGeom>
              <a:avLst/>
              <a:gdLst/>
              <a:ahLst/>
              <a:cxnLst/>
              <a:rect l="l" t="t" r="r" b="b"/>
              <a:pathLst>
                <a:path w="20219" h="3911" extrusionOk="0">
                  <a:moveTo>
                    <a:pt x="19680" y="547"/>
                  </a:moveTo>
                  <a:lnTo>
                    <a:pt x="19680" y="3364"/>
                  </a:lnTo>
                  <a:lnTo>
                    <a:pt x="600" y="3176"/>
                  </a:lnTo>
                  <a:lnTo>
                    <a:pt x="548" y="799"/>
                  </a:lnTo>
                  <a:lnTo>
                    <a:pt x="19680" y="547"/>
                  </a:lnTo>
                  <a:close/>
                  <a:moveTo>
                    <a:pt x="19948" y="1"/>
                  </a:moveTo>
                  <a:lnTo>
                    <a:pt x="268" y="260"/>
                  </a:lnTo>
                  <a:cubicBezTo>
                    <a:pt x="196" y="264"/>
                    <a:pt x="128" y="292"/>
                    <a:pt x="76" y="344"/>
                  </a:cubicBezTo>
                  <a:cubicBezTo>
                    <a:pt x="25" y="396"/>
                    <a:pt x="1" y="464"/>
                    <a:pt x="1" y="536"/>
                  </a:cubicBezTo>
                  <a:lnTo>
                    <a:pt x="64" y="3452"/>
                  </a:lnTo>
                  <a:cubicBezTo>
                    <a:pt x="69" y="3596"/>
                    <a:pt x="189" y="3715"/>
                    <a:pt x="332" y="3715"/>
                  </a:cubicBezTo>
                  <a:lnTo>
                    <a:pt x="19948" y="3911"/>
                  </a:lnTo>
                  <a:cubicBezTo>
                    <a:pt x="20019" y="3911"/>
                    <a:pt x="20088" y="3883"/>
                    <a:pt x="20139" y="3830"/>
                  </a:cubicBezTo>
                  <a:cubicBezTo>
                    <a:pt x="20191" y="3779"/>
                    <a:pt x="20219" y="3711"/>
                    <a:pt x="20219" y="3639"/>
                  </a:cubicBezTo>
                  <a:lnTo>
                    <a:pt x="20219" y="272"/>
                  </a:lnTo>
                  <a:cubicBezTo>
                    <a:pt x="20219" y="200"/>
                    <a:pt x="20191" y="132"/>
                    <a:pt x="20139" y="80"/>
                  </a:cubicBezTo>
                  <a:cubicBezTo>
                    <a:pt x="20088" y="28"/>
                    <a:pt x="20016" y="5"/>
                    <a:pt x="199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62;p28">
              <a:extLst>
                <a:ext uri="{FF2B5EF4-FFF2-40B4-BE49-F238E27FC236}">
                  <a16:creationId xmlns:a16="http://schemas.microsoft.com/office/drawing/2014/main" id="{7C8312E2-10CB-3645-B436-510B2DE51A4F}"/>
                </a:ext>
              </a:extLst>
            </p:cNvPr>
            <p:cNvSpPr/>
            <p:nvPr/>
          </p:nvSpPr>
          <p:spPr>
            <a:xfrm>
              <a:off x="6055890" y="2723512"/>
              <a:ext cx="65732" cy="175927"/>
            </a:xfrm>
            <a:custGeom>
              <a:avLst/>
              <a:gdLst/>
              <a:ahLst/>
              <a:cxnLst/>
              <a:rect l="l" t="t" r="r" b="b"/>
              <a:pathLst>
                <a:path w="2976" h="7965" extrusionOk="0">
                  <a:moveTo>
                    <a:pt x="2976" y="0"/>
                  </a:moveTo>
                  <a:lnTo>
                    <a:pt x="0" y="5181"/>
                  </a:lnTo>
                  <a:lnTo>
                    <a:pt x="128" y="7965"/>
                  </a:lnTo>
                  <a:lnTo>
                    <a:pt x="2976" y="1814"/>
                  </a:lnTo>
                  <a:lnTo>
                    <a:pt x="2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63;p28">
              <a:extLst>
                <a:ext uri="{FF2B5EF4-FFF2-40B4-BE49-F238E27FC236}">
                  <a16:creationId xmlns:a16="http://schemas.microsoft.com/office/drawing/2014/main" id="{A875C694-C5C1-D54F-B553-1033E26C2CF3}"/>
                </a:ext>
              </a:extLst>
            </p:cNvPr>
            <p:cNvSpPr/>
            <p:nvPr/>
          </p:nvSpPr>
          <p:spPr>
            <a:xfrm>
              <a:off x="6049860" y="2717592"/>
              <a:ext cx="77748" cy="187854"/>
            </a:xfrm>
            <a:custGeom>
              <a:avLst/>
              <a:gdLst/>
              <a:ahLst/>
              <a:cxnLst/>
              <a:rect l="l" t="t" r="r" b="b"/>
              <a:pathLst>
                <a:path w="3520" h="8505" extrusionOk="0">
                  <a:moveTo>
                    <a:pt x="2981" y="1283"/>
                  </a:moveTo>
                  <a:lnTo>
                    <a:pt x="2981" y="2022"/>
                  </a:lnTo>
                  <a:lnTo>
                    <a:pt x="620" y="7115"/>
                  </a:lnTo>
                  <a:lnTo>
                    <a:pt x="548" y="5517"/>
                  </a:lnTo>
                  <a:lnTo>
                    <a:pt x="2981" y="1283"/>
                  </a:lnTo>
                  <a:close/>
                  <a:moveTo>
                    <a:pt x="3253" y="1"/>
                  </a:moveTo>
                  <a:cubicBezTo>
                    <a:pt x="3157" y="1"/>
                    <a:pt x="3066" y="49"/>
                    <a:pt x="3017" y="137"/>
                  </a:cubicBezTo>
                  <a:lnTo>
                    <a:pt x="37" y="5314"/>
                  </a:lnTo>
                  <a:cubicBezTo>
                    <a:pt x="13" y="5357"/>
                    <a:pt x="1" y="5410"/>
                    <a:pt x="1" y="5461"/>
                  </a:cubicBezTo>
                  <a:lnTo>
                    <a:pt x="133" y="8245"/>
                  </a:lnTo>
                  <a:cubicBezTo>
                    <a:pt x="137" y="8369"/>
                    <a:pt x="229" y="8472"/>
                    <a:pt x="349" y="8496"/>
                  </a:cubicBezTo>
                  <a:cubicBezTo>
                    <a:pt x="369" y="8501"/>
                    <a:pt x="384" y="8505"/>
                    <a:pt x="401" y="8505"/>
                  </a:cubicBezTo>
                  <a:cubicBezTo>
                    <a:pt x="504" y="8505"/>
                    <a:pt x="605" y="8445"/>
                    <a:pt x="648" y="8345"/>
                  </a:cubicBezTo>
                  <a:lnTo>
                    <a:pt x="3496" y="2198"/>
                  </a:lnTo>
                  <a:cubicBezTo>
                    <a:pt x="3512" y="2162"/>
                    <a:pt x="3520" y="2121"/>
                    <a:pt x="3520" y="2082"/>
                  </a:cubicBezTo>
                  <a:lnTo>
                    <a:pt x="3520" y="272"/>
                  </a:lnTo>
                  <a:cubicBezTo>
                    <a:pt x="3520" y="149"/>
                    <a:pt x="3440" y="41"/>
                    <a:pt x="3321" y="9"/>
                  </a:cubicBezTo>
                  <a:cubicBezTo>
                    <a:pt x="3298" y="3"/>
                    <a:pt x="3276" y="1"/>
                    <a:pt x="325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64;p28">
              <a:extLst>
                <a:ext uri="{FF2B5EF4-FFF2-40B4-BE49-F238E27FC236}">
                  <a16:creationId xmlns:a16="http://schemas.microsoft.com/office/drawing/2014/main" id="{8B0F74B7-6D52-F149-B919-B1D8568DD902}"/>
                </a:ext>
              </a:extLst>
            </p:cNvPr>
            <p:cNvSpPr/>
            <p:nvPr/>
          </p:nvSpPr>
          <p:spPr>
            <a:xfrm>
              <a:off x="5624123" y="2883734"/>
              <a:ext cx="434594" cy="74302"/>
            </a:xfrm>
            <a:custGeom>
              <a:avLst/>
              <a:gdLst/>
              <a:ahLst/>
              <a:cxnLst/>
              <a:rect l="l" t="t" r="r" b="b"/>
              <a:pathLst>
                <a:path w="19676" h="3364" extrusionOk="0">
                  <a:moveTo>
                    <a:pt x="19676" y="0"/>
                  </a:moveTo>
                  <a:lnTo>
                    <a:pt x="0" y="255"/>
                  </a:lnTo>
                  <a:lnTo>
                    <a:pt x="64" y="3171"/>
                  </a:lnTo>
                  <a:lnTo>
                    <a:pt x="19676" y="3363"/>
                  </a:lnTo>
                  <a:lnTo>
                    <a:pt x="196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65;p28">
              <a:extLst>
                <a:ext uri="{FF2B5EF4-FFF2-40B4-BE49-F238E27FC236}">
                  <a16:creationId xmlns:a16="http://schemas.microsoft.com/office/drawing/2014/main" id="{28022FAC-91A7-E44A-A433-50D4799D4732}"/>
                </a:ext>
              </a:extLst>
            </p:cNvPr>
            <p:cNvSpPr/>
            <p:nvPr/>
          </p:nvSpPr>
          <p:spPr>
            <a:xfrm>
              <a:off x="5618115" y="2877727"/>
              <a:ext cx="446587" cy="86296"/>
            </a:xfrm>
            <a:custGeom>
              <a:avLst/>
              <a:gdLst/>
              <a:ahLst/>
              <a:cxnLst/>
              <a:rect l="l" t="t" r="r" b="b"/>
              <a:pathLst>
                <a:path w="20219" h="3907" extrusionOk="0">
                  <a:moveTo>
                    <a:pt x="19680" y="544"/>
                  </a:moveTo>
                  <a:lnTo>
                    <a:pt x="19680" y="3364"/>
                  </a:lnTo>
                  <a:lnTo>
                    <a:pt x="600" y="3176"/>
                  </a:lnTo>
                  <a:lnTo>
                    <a:pt x="548" y="796"/>
                  </a:lnTo>
                  <a:lnTo>
                    <a:pt x="19680" y="544"/>
                  </a:lnTo>
                  <a:close/>
                  <a:moveTo>
                    <a:pt x="19948" y="0"/>
                  </a:moveTo>
                  <a:lnTo>
                    <a:pt x="268" y="260"/>
                  </a:lnTo>
                  <a:cubicBezTo>
                    <a:pt x="196" y="260"/>
                    <a:pt x="128" y="288"/>
                    <a:pt x="76" y="340"/>
                  </a:cubicBezTo>
                  <a:cubicBezTo>
                    <a:pt x="25" y="392"/>
                    <a:pt x="1" y="464"/>
                    <a:pt x="1" y="536"/>
                  </a:cubicBezTo>
                  <a:lnTo>
                    <a:pt x="64" y="3447"/>
                  </a:lnTo>
                  <a:cubicBezTo>
                    <a:pt x="69" y="3595"/>
                    <a:pt x="189" y="3711"/>
                    <a:pt x="332" y="3711"/>
                  </a:cubicBezTo>
                  <a:lnTo>
                    <a:pt x="19948" y="3906"/>
                  </a:lnTo>
                  <a:cubicBezTo>
                    <a:pt x="20019" y="3906"/>
                    <a:pt x="20088" y="3879"/>
                    <a:pt x="20139" y="3827"/>
                  </a:cubicBezTo>
                  <a:cubicBezTo>
                    <a:pt x="20191" y="3779"/>
                    <a:pt x="20219" y="3707"/>
                    <a:pt x="20219" y="3635"/>
                  </a:cubicBezTo>
                  <a:lnTo>
                    <a:pt x="20219" y="272"/>
                  </a:lnTo>
                  <a:cubicBezTo>
                    <a:pt x="20219" y="197"/>
                    <a:pt x="20191" y="129"/>
                    <a:pt x="20139" y="77"/>
                  </a:cubicBezTo>
                  <a:cubicBezTo>
                    <a:pt x="20088" y="29"/>
                    <a:pt x="20016" y="0"/>
                    <a:pt x="1994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66;p28">
              <a:extLst>
                <a:ext uri="{FF2B5EF4-FFF2-40B4-BE49-F238E27FC236}">
                  <a16:creationId xmlns:a16="http://schemas.microsoft.com/office/drawing/2014/main" id="{32910478-39C6-D746-A795-2B3132749D31}"/>
                </a:ext>
              </a:extLst>
            </p:cNvPr>
            <p:cNvSpPr/>
            <p:nvPr/>
          </p:nvSpPr>
          <p:spPr>
            <a:xfrm>
              <a:off x="6055890" y="2782176"/>
              <a:ext cx="65732" cy="175861"/>
            </a:xfrm>
            <a:custGeom>
              <a:avLst/>
              <a:gdLst/>
              <a:ahLst/>
              <a:cxnLst/>
              <a:rect l="l" t="t" r="r" b="b"/>
              <a:pathLst>
                <a:path w="2976" h="7962" extrusionOk="0">
                  <a:moveTo>
                    <a:pt x="2976" y="1"/>
                  </a:moveTo>
                  <a:lnTo>
                    <a:pt x="0" y="5177"/>
                  </a:lnTo>
                  <a:lnTo>
                    <a:pt x="128" y="7961"/>
                  </a:lnTo>
                  <a:lnTo>
                    <a:pt x="2976" y="1814"/>
                  </a:lnTo>
                  <a:lnTo>
                    <a:pt x="29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67;p28">
              <a:extLst>
                <a:ext uri="{FF2B5EF4-FFF2-40B4-BE49-F238E27FC236}">
                  <a16:creationId xmlns:a16="http://schemas.microsoft.com/office/drawing/2014/main" id="{D36FE59D-0B4E-7F49-AC96-425F7E039FB3}"/>
                </a:ext>
              </a:extLst>
            </p:cNvPr>
            <p:cNvSpPr/>
            <p:nvPr/>
          </p:nvSpPr>
          <p:spPr>
            <a:xfrm>
              <a:off x="6049860" y="2776190"/>
              <a:ext cx="77748" cy="187832"/>
            </a:xfrm>
            <a:custGeom>
              <a:avLst/>
              <a:gdLst/>
              <a:ahLst/>
              <a:cxnLst/>
              <a:rect l="l" t="t" r="r" b="b"/>
              <a:pathLst>
                <a:path w="3520" h="8504" extrusionOk="0">
                  <a:moveTo>
                    <a:pt x="2981" y="1286"/>
                  </a:moveTo>
                  <a:lnTo>
                    <a:pt x="2981" y="2025"/>
                  </a:lnTo>
                  <a:lnTo>
                    <a:pt x="620" y="7118"/>
                  </a:lnTo>
                  <a:lnTo>
                    <a:pt x="548" y="5516"/>
                  </a:lnTo>
                  <a:lnTo>
                    <a:pt x="2981" y="1286"/>
                  </a:lnTo>
                  <a:close/>
                  <a:moveTo>
                    <a:pt x="3253" y="0"/>
                  </a:moveTo>
                  <a:cubicBezTo>
                    <a:pt x="3157" y="0"/>
                    <a:pt x="3066" y="48"/>
                    <a:pt x="3017" y="136"/>
                  </a:cubicBezTo>
                  <a:lnTo>
                    <a:pt x="37" y="5316"/>
                  </a:lnTo>
                  <a:cubicBezTo>
                    <a:pt x="13" y="5360"/>
                    <a:pt x="1" y="5412"/>
                    <a:pt x="1" y="5465"/>
                  </a:cubicBezTo>
                  <a:lnTo>
                    <a:pt x="133" y="8245"/>
                  </a:lnTo>
                  <a:cubicBezTo>
                    <a:pt x="137" y="8372"/>
                    <a:pt x="229" y="8476"/>
                    <a:pt x="349" y="8500"/>
                  </a:cubicBezTo>
                  <a:cubicBezTo>
                    <a:pt x="369" y="8503"/>
                    <a:pt x="384" y="8503"/>
                    <a:pt x="401" y="8503"/>
                  </a:cubicBezTo>
                  <a:cubicBezTo>
                    <a:pt x="504" y="8503"/>
                    <a:pt x="605" y="8444"/>
                    <a:pt x="648" y="8348"/>
                  </a:cubicBezTo>
                  <a:lnTo>
                    <a:pt x="3496" y="2197"/>
                  </a:lnTo>
                  <a:cubicBezTo>
                    <a:pt x="3512" y="2161"/>
                    <a:pt x="3520" y="2125"/>
                    <a:pt x="3520" y="2085"/>
                  </a:cubicBezTo>
                  <a:lnTo>
                    <a:pt x="3520" y="272"/>
                  </a:lnTo>
                  <a:cubicBezTo>
                    <a:pt x="3520" y="148"/>
                    <a:pt x="3440" y="40"/>
                    <a:pt x="3321" y="8"/>
                  </a:cubicBezTo>
                  <a:cubicBezTo>
                    <a:pt x="3298" y="3"/>
                    <a:pt x="3276" y="0"/>
                    <a:pt x="325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68;p28">
              <a:extLst>
                <a:ext uri="{FF2B5EF4-FFF2-40B4-BE49-F238E27FC236}">
                  <a16:creationId xmlns:a16="http://schemas.microsoft.com/office/drawing/2014/main" id="{5A1ADCC3-32FC-E74F-BA9F-0E454676D117}"/>
                </a:ext>
              </a:extLst>
            </p:cNvPr>
            <p:cNvSpPr/>
            <p:nvPr/>
          </p:nvSpPr>
          <p:spPr>
            <a:xfrm>
              <a:off x="5548341" y="2637083"/>
              <a:ext cx="277375" cy="229931"/>
            </a:xfrm>
            <a:custGeom>
              <a:avLst/>
              <a:gdLst/>
              <a:ahLst/>
              <a:cxnLst/>
              <a:rect l="l" t="t" r="r" b="b"/>
              <a:pathLst>
                <a:path w="12558" h="10410" extrusionOk="0">
                  <a:moveTo>
                    <a:pt x="10473" y="1"/>
                  </a:moveTo>
                  <a:cubicBezTo>
                    <a:pt x="9928" y="1"/>
                    <a:pt x="9384" y="669"/>
                    <a:pt x="9063" y="938"/>
                  </a:cubicBezTo>
                  <a:cubicBezTo>
                    <a:pt x="8672" y="1261"/>
                    <a:pt x="515" y="6634"/>
                    <a:pt x="260" y="7477"/>
                  </a:cubicBezTo>
                  <a:cubicBezTo>
                    <a:pt x="0" y="8315"/>
                    <a:pt x="260" y="10192"/>
                    <a:pt x="2006" y="10388"/>
                  </a:cubicBezTo>
                  <a:cubicBezTo>
                    <a:pt x="2140" y="10403"/>
                    <a:pt x="2273" y="10410"/>
                    <a:pt x="2405" y="10410"/>
                  </a:cubicBezTo>
                  <a:cubicBezTo>
                    <a:pt x="3989" y="10410"/>
                    <a:pt x="5368" y="9403"/>
                    <a:pt x="6084" y="9222"/>
                  </a:cubicBezTo>
                  <a:cubicBezTo>
                    <a:pt x="6862" y="9031"/>
                    <a:pt x="7186" y="8966"/>
                    <a:pt x="7186" y="8966"/>
                  </a:cubicBezTo>
                  <a:lnTo>
                    <a:pt x="12558" y="1712"/>
                  </a:lnTo>
                  <a:lnTo>
                    <a:pt x="11004" y="1389"/>
                  </a:lnTo>
                  <a:cubicBezTo>
                    <a:pt x="11004" y="1389"/>
                    <a:pt x="11456" y="486"/>
                    <a:pt x="10809" y="95"/>
                  </a:cubicBezTo>
                  <a:cubicBezTo>
                    <a:pt x="10698" y="29"/>
                    <a:pt x="10585" y="1"/>
                    <a:pt x="10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69;p28">
              <a:extLst>
                <a:ext uri="{FF2B5EF4-FFF2-40B4-BE49-F238E27FC236}">
                  <a16:creationId xmlns:a16="http://schemas.microsoft.com/office/drawing/2014/main" id="{99840875-E843-2D41-8243-028CFDF7002A}"/>
                </a:ext>
              </a:extLst>
            </p:cNvPr>
            <p:cNvSpPr/>
            <p:nvPr/>
          </p:nvSpPr>
          <p:spPr>
            <a:xfrm>
              <a:off x="5544343" y="2631076"/>
              <a:ext cx="287646" cy="241902"/>
            </a:xfrm>
            <a:custGeom>
              <a:avLst/>
              <a:gdLst/>
              <a:ahLst/>
              <a:cxnLst/>
              <a:rect l="l" t="t" r="r" b="b"/>
              <a:pathLst>
                <a:path w="13023" h="10952" extrusionOk="0">
                  <a:moveTo>
                    <a:pt x="10654" y="547"/>
                  </a:moveTo>
                  <a:cubicBezTo>
                    <a:pt x="10722" y="547"/>
                    <a:pt x="10790" y="563"/>
                    <a:pt x="10850" y="598"/>
                  </a:cubicBezTo>
                  <a:cubicBezTo>
                    <a:pt x="11273" y="854"/>
                    <a:pt x="10958" y="1514"/>
                    <a:pt x="10942" y="1542"/>
                  </a:cubicBezTo>
                  <a:cubicBezTo>
                    <a:pt x="10905" y="1617"/>
                    <a:pt x="10905" y="1706"/>
                    <a:pt x="10942" y="1781"/>
                  </a:cubicBezTo>
                  <a:cubicBezTo>
                    <a:pt x="10977" y="1857"/>
                    <a:pt x="11049" y="1913"/>
                    <a:pt x="11129" y="1929"/>
                  </a:cubicBezTo>
                  <a:lnTo>
                    <a:pt x="12267" y="2165"/>
                  </a:lnTo>
                  <a:lnTo>
                    <a:pt x="7211" y="8995"/>
                  </a:lnTo>
                  <a:cubicBezTo>
                    <a:pt x="7059" y="9026"/>
                    <a:pt x="6735" y="9098"/>
                    <a:pt x="6200" y="9234"/>
                  </a:cubicBezTo>
                  <a:cubicBezTo>
                    <a:pt x="5944" y="9294"/>
                    <a:pt x="5638" y="9442"/>
                    <a:pt x="5282" y="9614"/>
                  </a:cubicBezTo>
                  <a:cubicBezTo>
                    <a:pt x="4563" y="9957"/>
                    <a:pt x="3604" y="10412"/>
                    <a:pt x="2580" y="10412"/>
                  </a:cubicBezTo>
                  <a:cubicBezTo>
                    <a:pt x="2460" y="10412"/>
                    <a:pt x="2339" y="10406"/>
                    <a:pt x="2218" y="10393"/>
                  </a:cubicBezTo>
                  <a:cubicBezTo>
                    <a:pt x="1675" y="10333"/>
                    <a:pt x="1256" y="10085"/>
                    <a:pt x="980" y="9662"/>
                  </a:cubicBezTo>
                  <a:cubicBezTo>
                    <a:pt x="605" y="9091"/>
                    <a:pt x="557" y="8291"/>
                    <a:pt x="696" y="7832"/>
                  </a:cubicBezTo>
                  <a:cubicBezTo>
                    <a:pt x="960" y="7209"/>
                    <a:pt x="6145" y="3666"/>
                    <a:pt x="8094" y="2336"/>
                  </a:cubicBezTo>
                  <a:cubicBezTo>
                    <a:pt x="8921" y="1769"/>
                    <a:pt x="9320" y="1497"/>
                    <a:pt x="9415" y="1418"/>
                  </a:cubicBezTo>
                  <a:cubicBezTo>
                    <a:pt x="9491" y="1354"/>
                    <a:pt x="9576" y="1274"/>
                    <a:pt x="9671" y="1182"/>
                  </a:cubicBezTo>
                  <a:cubicBezTo>
                    <a:pt x="10023" y="847"/>
                    <a:pt x="10363" y="547"/>
                    <a:pt x="10654" y="547"/>
                  </a:cubicBezTo>
                  <a:close/>
                  <a:moveTo>
                    <a:pt x="10657" y="1"/>
                  </a:moveTo>
                  <a:cubicBezTo>
                    <a:pt x="10120" y="1"/>
                    <a:pt x="9621" y="478"/>
                    <a:pt x="9296" y="790"/>
                  </a:cubicBezTo>
                  <a:cubicBezTo>
                    <a:pt x="9212" y="874"/>
                    <a:pt x="9137" y="946"/>
                    <a:pt x="9068" y="1002"/>
                  </a:cubicBezTo>
                  <a:cubicBezTo>
                    <a:pt x="8988" y="1066"/>
                    <a:pt x="8433" y="1450"/>
                    <a:pt x="7790" y="1889"/>
                  </a:cubicBezTo>
                  <a:cubicBezTo>
                    <a:pt x="2410" y="5564"/>
                    <a:pt x="345" y="7129"/>
                    <a:pt x="181" y="7668"/>
                  </a:cubicBezTo>
                  <a:cubicBezTo>
                    <a:pt x="1" y="8248"/>
                    <a:pt x="34" y="9211"/>
                    <a:pt x="524" y="9957"/>
                  </a:cubicBezTo>
                  <a:cubicBezTo>
                    <a:pt x="892" y="10516"/>
                    <a:pt x="1455" y="10852"/>
                    <a:pt x="2158" y="10927"/>
                  </a:cubicBezTo>
                  <a:cubicBezTo>
                    <a:pt x="2302" y="10944"/>
                    <a:pt x="2445" y="10951"/>
                    <a:pt x="2585" y="10951"/>
                  </a:cubicBezTo>
                  <a:cubicBezTo>
                    <a:pt x="3728" y="10951"/>
                    <a:pt x="4746" y="10468"/>
                    <a:pt x="5513" y="10101"/>
                  </a:cubicBezTo>
                  <a:cubicBezTo>
                    <a:pt x="5845" y="9945"/>
                    <a:pt x="6128" y="9810"/>
                    <a:pt x="6333" y="9758"/>
                  </a:cubicBezTo>
                  <a:cubicBezTo>
                    <a:pt x="7091" y="9566"/>
                    <a:pt x="7415" y="9502"/>
                    <a:pt x="7419" y="9502"/>
                  </a:cubicBezTo>
                  <a:cubicBezTo>
                    <a:pt x="7483" y="9489"/>
                    <a:pt x="7542" y="9450"/>
                    <a:pt x="7583" y="9398"/>
                  </a:cubicBezTo>
                  <a:lnTo>
                    <a:pt x="12955" y="2148"/>
                  </a:lnTo>
                  <a:cubicBezTo>
                    <a:pt x="13010" y="2073"/>
                    <a:pt x="13023" y="1977"/>
                    <a:pt x="12990" y="1889"/>
                  </a:cubicBezTo>
                  <a:cubicBezTo>
                    <a:pt x="12959" y="1805"/>
                    <a:pt x="12883" y="1741"/>
                    <a:pt x="12795" y="1721"/>
                  </a:cubicBezTo>
                  <a:lnTo>
                    <a:pt x="11548" y="1461"/>
                  </a:lnTo>
                  <a:cubicBezTo>
                    <a:pt x="11664" y="1034"/>
                    <a:pt x="11661" y="455"/>
                    <a:pt x="11129" y="135"/>
                  </a:cubicBezTo>
                  <a:cubicBezTo>
                    <a:pt x="10971" y="40"/>
                    <a:pt x="10813" y="1"/>
                    <a:pt x="106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70;p28">
              <a:extLst>
                <a:ext uri="{FF2B5EF4-FFF2-40B4-BE49-F238E27FC236}">
                  <a16:creationId xmlns:a16="http://schemas.microsoft.com/office/drawing/2014/main" id="{78B79899-1A33-684C-9048-ED30D5011BB3}"/>
                </a:ext>
              </a:extLst>
            </p:cNvPr>
            <p:cNvSpPr/>
            <p:nvPr/>
          </p:nvSpPr>
          <p:spPr>
            <a:xfrm>
              <a:off x="5548341" y="2796180"/>
              <a:ext cx="162962" cy="70835"/>
            </a:xfrm>
            <a:custGeom>
              <a:avLst/>
              <a:gdLst/>
              <a:ahLst/>
              <a:cxnLst/>
              <a:rect l="l" t="t" r="r" b="b"/>
              <a:pathLst>
                <a:path w="7378" h="3207" extrusionOk="0">
                  <a:moveTo>
                    <a:pt x="1169" y="1"/>
                  </a:moveTo>
                  <a:cubicBezTo>
                    <a:pt x="896" y="1"/>
                    <a:pt x="588" y="73"/>
                    <a:pt x="260" y="274"/>
                  </a:cubicBezTo>
                  <a:cubicBezTo>
                    <a:pt x="0" y="1112"/>
                    <a:pt x="260" y="2989"/>
                    <a:pt x="2006" y="3185"/>
                  </a:cubicBezTo>
                  <a:cubicBezTo>
                    <a:pt x="2140" y="3200"/>
                    <a:pt x="2273" y="3207"/>
                    <a:pt x="2405" y="3207"/>
                  </a:cubicBezTo>
                  <a:cubicBezTo>
                    <a:pt x="3989" y="3207"/>
                    <a:pt x="5368" y="2200"/>
                    <a:pt x="6084" y="2019"/>
                  </a:cubicBezTo>
                  <a:cubicBezTo>
                    <a:pt x="6862" y="1828"/>
                    <a:pt x="7186" y="1763"/>
                    <a:pt x="7186" y="1763"/>
                  </a:cubicBezTo>
                  <a:lnTo>
                    <a:pt x="7378" y="1500"/>
                  </a:lnTo>
                  <a:lnTo>
                    <a:pt x="2329" y="465"/>
                  </a:lnTo>
                  <a:cubicBezTo>
                    <a:pt x="2329" y="465"/>
                    <a:pt x="1862" y="1"/>
                    <a:pt x="1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71;p28">
              <a:extLst>
                <a:ext uri="{FF2B5EF4-FFF2-40B4-BE49-F238E27FC236}">
                  <a16:creationId xmlns:a16="http://schemas.microsoft.com/office/drawing/2014/main" id="{89116AC8-99C6-CB46-B4D7-D8DA4C81C9ED}"/>
                </a:ext>
              </a:extLst>
            </p:cNvPr>
            <p:cNvSpPr/>
            <p:nvPr/>
          </p:nvSpPr>
          <p:spPr>
            <a:xfrm>
              <a:off x="5544343" y="2790216"/>
              <a:ext cx="173321" cy="82762"/>
            </a:xfrm>
            <a:custGeom>
              <a:avLst/>
              <a:gdLst/>
              <a:ahLst/>
              <a:cxnLst/>
              <a:rect l="l" t="t" r="r" b="b"/>
              <a:pathLst>
                <a:path w="7847" h="3747" extrusionOk="0">
                  <a:moveTo>
                    <a:pt x="1350" y="542"/>
                  </a:moveTo>
                  <a:cubicBezTo>
                    <a:pt x="1915" y="542"/>
                    <a:pt x="2297" y="907"/>
                    <a:pt x="2318" y="927"/>
                  </a:cubicBezTo>
                  <a:cubicBezTo>
                    <a:pt x="2358" y="966"/>
                    <a:pt x="2406" y="990"/>
                    <a:pt x="2458" y="1003"/>
                  </a:cubicBezTo>
                  <a:lnTo>
                    <a:pt x="6783" y="1886"/>
                  </a:lnTo>
                  <a:cubicBezTo>
                    <a:pt x="6628" y="1921"/>
                    <a:pt x="6432" y="1969"/>
                    <a:pt x="6200" y="2029"/>
                  </a:cubicBezTo>
                  <a:cubicBezTo>
                    <a:pt x="5944" y="2089"/>
                    <a:pt x="5638" y="2237"/>
                    <a:pt x="5282" y="2409"/>
                  </a:cubicBezTo>
                  <a:cubicBezTo>
                    <a:pt x="4563" y="2752"/>
                    <a:pt x="3607" y="3207"/>
                    <a:pt x="2581" y="3207"/>
                  </a:cubicBezTo>
                  <a:cubicBezTo>
                    <a:pt x="2461" y="3207"/>
                    <a:pt x="2340" y="3201"/>
                    <a:pt x="2218" y="3188"/>
                  </a:cubicBezTo>
                  <a:cubicBezTo>
                    <a:pt x="1675" y="3128"/>
                    <a:pt x="1256" y="2880"/>
                    <a:pt x="980" y="2457"/>
                  </a:cubicBezTo>
                  <a:cubicBezTo>
                    <a:pt x="629" y="1925"/>
                    <a:pt x="565" y="1195"/>
                    <a:pt x="672" y="719"/>
                  </a:cubicBezTo>
                  <a:cubicBezTo>
                    <a:pt x="916" y="590"/>
                    <a:pt x="1145" y="542"/>
                    <a:pt x="1350" y="542"/>
                  </a:cubicBezTo>
                  <a:close/>
                  <a:moveTo>
                    <a:pt x="1349" y="0"/>
                  </a:moveTo>
                  <a:cubicBezTo>
                    <a:pt x="1024" y="0"/>
                    <a:pt x="666" y="86"/>
                    <a:pt x="297" y="312"/>
                  </a:cubicBezTo>
                  <a:cubicBezTo>
                    <a:pt x="241" y="348"/>
                    <a:pt x="201" y="400"/>
                    <a:pt x="181" y="463"/>
                  </a:cubicBezTo>
                  <a:cubicBezTo>
                    <a:pt x="1" y="1043"/>
                    <a:pt x="34" y="2006"/>
                    <a:pt x="524" y="2752"/>
                  </a:cubicBezTo>
                  <a:cubicBezTo>
                    <a:pt x="892" y="3311"/>
                    <a:pt x="1455" y="3647"/>
                    <a:pt x="2158" y="3722"/>
                  </a:cubicBezTo>
                  <a:cubicBezTo>
                    <a:pt x="2302" y="3739"/>
                    <a:pt x="2445" y="3746"/>
                    <a:pt x="2585" y="3746"/>
                  </a:cubicBezTo>
                  <a:cubicBezTo>
                    <a:pt x="3728" y="3746"/>
                    <a:pt x="4746" y="3263"/>
                    <a:pt x="5513" y="2896"/>
                  </a:cubicBezTo>
                  <a:cubicBezTo>
                    <a:pt x="5845" y="2740"/>
                    <a:pt x="6128" y="2605"/>
                    <a:pt x="6333" y="2553"/>
                  </a:cubicBezTo>
                  <a:cubicBezTo>
                    <a:pt x="7091" y="2361"/>
                    <a:pt x="7415" y="2297"/>
                    <a:pt x="7419" y="2297"/>
                  </a:cubicBezTo>
                  <a:cubicBezTo>
                    <a:pt x="7483" y="2284"/>
                    <a:pt x="7542" y="2245"/>
                    <a:pt x="7583" y="2193"/>
                  </a:cubicBezTo>
                  <a:lnTo>
                    <a:pt x="7778" y="1930"/>
                  </a:lnTo>
                  <a:cubicBezTo>
                    <a:pt x="7834" y="1853"/>
                    <a:pt x="7846" y="1757"/>
                    <a:pt x="7814" y="1674"/>
                  </a:cubicBezTo>
                  <a:cubicBezTo>
                    <a:pt x="7778" y="1586"/>
                    <a:pt x="7706" y="1522"/>
                    <a:pt x="7614" y="1502"/>
                  </a:cubicBezTo>
                  <a:lnTo>
                    <a:pt x="2642" y="487"/>
                  </a:lnTo>
                  <a:cubicBezTo>
                    <a:pt x="2383" y="259"/>
                    <a:pt x="1915" y="0"/>
                    <a:pt x="134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72;p28">
              <a:extLst>
                <a:ext uri="{FF2B5EF4-FFF2-40B4-BE49-F238E27FC236}">
                  <a16:creationId xmlns:a16="http://schemas.microsoft.com/office/drawing/2014/main" id="{1A170792-01C4-224D-83DD-F326FC08273A}"/>
                </a:ext>
              </a:extLst>
            </p:cNvPr>
            <p:cNvSpPr/>
            <p:nvPr/>
          </p:nvSpPr>
          <p:spPr>
            <a:xfrm>
              <a:off x="5599761" y="2667763"/>
              <a:ext cx="534738" cy="138710"/>
            </a:xfrm>
            <a:custGeom>
              <a:avLst/>
              <a:gdLst/>
              <a:ahLst/>
              <a:cxnLst/>
              <a:rect l="l" t="t" r="r" b="b"/>
              <a:pathLst>
                <a:path w="24210" h="6280" extrusionOk="0">
                  <a:moveTo>
                    <a:pt x="8676" y="0"/>
                  </a:moveTo>
                  <a:lnTo>
                    <a:pt x="1" y="6279"/>
                  </a:lnTo>
                  <a:lnTo>
                    <a:pt x="15147" y="6279"/>
                  </a:lnTo>
                  <a:cubicBezTo>
                    <a:pt x="19872" y="6279"/>
                    <a:pt x="21298" y="6023"/>
                    <a:pt x="21298" y="6023"/>
                  </a:cubicBezTo>
                  <a:lnTo>
                    <a:pt x="24209" y="0"/>
                  </a:lnTo>
                  <a:lnTo>
                    <a:pt x="24209" y="0"/>
                  </a:lnTo>
                  <a:cubicBezTo>
                    <a:pt x="24209" y="0"/>
                    <a:pt x="17432" y="430"/>
                    <a:pt x="13714" y="430"/>
                  </a:cubicBezTo>
                  <a:cubicBezTo>
                    <a:pt x="13102" y="430"/>
                    <a:pt x="12573" y="419"/>
                    <a:pt x="12171" y="392"/>
                  </a:cubicBezTo>
                  <a:cubicBezTo>
                    <a:pt x="9323" y="196"/>
                    <a:pt x="8676" y="0"/>
                    <a:pt x="8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73;p28">
              <a:extLst>
                <a:ext uri="{FF2B5EF4-FFF2-40B4-BE49-F238E27FC236}">
                  <a16:creationId xmlns:a16="http://schemas.microsoft.com/office/drawing/2014/main" id="{CDF32E66-3F8F-F041-83AD-B764A629F5AA}"/>
                </a:ext>
              </a:extLst>
            </p:cNvPr>
            <p:cNvSpPr/>
            <p:nvPr/>
          </p:nvSpPr>
          <p:spPr>
            <a:xfrm>
              <a:off x="5593333" y="2661821"/>
              <a:ext cx="547527" cy="150637"/>
            </a:xfrm>
            <a:custGeom>
              <a:avLst/>
              <a:gdLst/>
              <a:ahLst/>
              <a:cxnLst/>
              <a:rect l="l" t="t" r="r" b="b"/>
              <a:pathLst>
                <a:path w="24789" h="6820" extrusionOk="0">
                  <a:moveTo>
                    <a:pt x="9027" y="561"/>
                  </a:moveTo>
                  <a:cubicBezTo>
                    <a:pt x="9334" y="629"/>
                    <a:pt x="10241" y="780"/>
                    <a:pt x="12442" y="928"/>
                  </a:cubicBezTo>
                  <a:cubicBezTo>
                    <a:pt x="12861" y="957"/>
                    <a:pt x="13411" y="969"/>
                    <a:pt x="14046" y="969"/>
                  </a:cubicBezTo>
                  <a:cubicBezTo>
                    <a:pt x="17204" y="969"/>
                    <a:pt x="22461" y="665"/>
                    <a:pt x="24058" y="568"/>
                  </a:cubicBezTo>
                  <a:lnTo>
                    <a:pt x="24058" y="568"/>
                  </a:lnTo>
                  <a:lnTo>
                    <a:pt x="21409" y="6045"/>
                  </a:lnTo>
                  <a:cubicBezTo>
                    <a:pt x="20957" y="6105"/>
                    <a:pt x="19300" y="6281"/>
                    <a:pt x="15438" y="6281"/>
                  </a:cubicBezTo>
                  <a:lnTo>
                    <a:pt x="1127" y="6281"/>
                  </a:lnTo>
                  <a:lnTo>
                    <a:pt x="9027" y="561"/>
                  </a:lnTo>
                  <a:close/>
                  <a:moveTo>
                    <a:pt x="8963" y="0"/>
                  </a:moveTo>
                  <a:cubicBezTo>
                    <a:pt x="8908" y="0"/>
                    <a:pt x="8853" y="19"/>
                    <a:pt x="8807" y="54"/>
                  </a:cubicBezTo>
                  <a:lnTo>
                    <a:pt x="136" y="6333"/>
                  </a:lnTo>
                  <a:cubicBezTo>
                    <a:pt x="40" y="6401"/>
                    <a:pt x="0" y="6521"/>
                    <a:pt x="36" y="6632"/>
                  </a:cubicBezTo>
                  <a:cubicBezTo>
                    <a:pt x="72" y="6744"/>
                    <a:pt x="176" y="6820"/>
                    <a:pt x="292" y="6820"/>
                  </a:cubicBezTo>
                  <a:lnTo>
                    <a:pt x="15438" y="6820"/>
                  </a:lnTo>
                  <a:cubicBezTo>
                    <a:pt x="20135" y="6820"/>
                    <a:pt x="21577" y="6568"/>
                    <a:pt x="21637" y="6556"/>
                  </a:cubicBezTo>
                  <a:cubicBezTo>
                    <a:pt x="21720" y="6540"/>
                    <a:pt x="21796" y="6488"/>
                    <a:pt x="21833" y="6408"/>
                  </a:cubicBezTo>
                  <a:lnTo>
                    <a:pt x="24744" y="389"/>
                  </a:lnTo>
                  <a:cubicBezTo>
                    <a:pt x="24788" y="301"/>
                    <a:pt x="24780" y="201"/>
                    <a:pt x="24729" y="122"/>
                  </a:cubicBezTo>
                  <a:cubicBezTo>
                    <a:pt x="24678" y="49"/>
                    <a:pt x="24602" y="0"/>
                    <a:pt x="24515" y="0"/>
                  </a:cubicBezTo>
                  <a:cubicBezTo>
                    <a:pt x="24505" y="0"/>
                    <a:pt x="24495" y="1"/>
                    <a:pt x="24485" y="2"/>
                  </a:cubicBezTo>
                  <a:cubicBezTo>
                    <a:pt x="24406" y="5"/>
                    <a:pt x="17697" y="428"/>
                    <a:pt x="14022" y="428"/>
                  </a:cubicBezTo>
                  <a:cubicBezTo>
                    <a:pt x="13409" y="428"/>
                    <a:pt x="12881" y="417"/>
                    <a:pt x="12482" y="389"/>
                  </a:cubicBezTo>
                  <a:cubicBezTo>
                    <a:pt x="9734" y="201"/>
                    <a:pt x="9047" y="13"/>
                    <a:pt x="9043" y="13"/>
                  </a:cubicBezTo>
                  <a:cubicBezTo>
                    <a:pt x="9017" y="4"/>
                    <a:pt x="8990" y="0"/>
                    <a:pt x="89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74;p28">
              <a:extLst>
                <a:ext uri="{FF2B5EF4-FFF2-40B4-BE49-F238E27FC236}">
                  <a16:creationId xmlns:a16="http://schemas.microsoft.com/office/drawing/2014/main" id="{B6EAB7EE-C934-2D48-A337-EAF68EC34A7A}"/>
                </a:ext>
              </a:extLst>
            </p:cNvPr>
            <p:cNvSpPr/>
            <p:nvPr/>
          </p:nvSpPr>
          <p:spPr>
            <a:xfrm>
              <a:off x="5599761" y="2800796"/>
              <a:ext cx="474749" cy="35760"/>
            </a:xfrm>
            <a:custGeom>
              <a:avLst/>
              <a:gdLst/>
              <a:ahLst/>
              <a:cxnLst/>
              <a:rect l="l" t="t" r="r" b="b"/>
              <a:pathLst>
                <a:path w="21494" h="1619" extrusionOk="0">
                  <a:moveTo>
                    <a:pt x="21298" y="0"/>
                  </a:moveTo>
                  <a:lnTo>
                    <a:pt x="1" y="256"/>
                  </a:lnTo>
                  <a:lnTo>
                    <a:pt x="260" y="1422"/>
                  </a:lnTo>
                  <a:cubicBezTo>
                    <a:pt x="260" y="1422"/>
                    <a:pt x="12558" y="1486"/>
                    <a:pt x="15798" y="1486"/>
                  </a:cubicBezTo>
                  <a:cubicBezTo>
                    <a:pt x="19033" y="1486"/>
                    <a:pt x="21494" y="1619"/>
                    <a:pt x="21494" y="1619"/>
                  </a:cubicBezTo>
                  <a:lnTo>
                    <a:pt x="212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75;p28">
              <a:extLst>
                <a:ext uri="{FF2B5EF4-FFF2-40B4-BE49-F238E27FC236}">
                  <a16:creationId xmlns:a16="http://schemas.microsoft.com/office/drawing/2014/main" id="{D97A38CD-AD22-F740-BCC8-F4F1CA42B7F9}"/>
                </a:ext>
              </a:extLst>
            </p:cNvPr>
            <p:cNvSpPr/>
            <p:nvPr/>
          </p:nvSpPr>
          <p:spPr>
            <a:xfrm>
              <a:off x="5593576" y="2794766"/>
              <a:ext cx="487007" cy="47775"/>
            </a:xfrm>
            <a:custGeom>
              <a:avLst/>
              <a:gdLst/>
              <a:ahLst/>
              <a:cxnLst/>
              <a:rect l="l" t="t" r="r" b="b"/>
              <a:pathLst>
                <a:path w="22049" h="2163" extrusionOk="0">
                  <a:moveTo>
                    <a:pt x="21339" y="545"/>
                  </a:moveTo>
                  <a:lnTo>
                    <a:pt x="21466" y="1604"/>
                  </a:lnTo>
                  <a:cubicBezTo>
                    <a:pt x="20695" y="1571"/>
                    <a:pt x="18614" y="1492"/>
                    <a:pt x="16078" y="1492"/>
                  </a:cubicBezTo>
                  <a:cubicBezTo>
                    <a:pt x="13115" y="1492"/>
                    <a:pt x="2417" y="1436"/>
                    <a:pt x="756" y="1428"/>
                  </a:cubicBezTo>
                  <a:lnTo>
                    <a:pt x="616" y="797"/>
                  </a:lnTo>
                  <a:lnTo>
                    <a:pt x="21339" y="545"/>
                  </a:lnTo>
                  <a:close/>
                  <a:moveTo>
                    <a:pt x="21602" y="1"/>
                  </a:moveTo>
                  <a:cubicBezTo>
                    <a:pt x="21593" y="1"/>
                    <a:pt x="21584" y="1"/>
                    <a:pt x="21574" y="2"/>
                  </a:cubicBezTo>
                  <a:lnTo>
                    <a:pt x="277" y="262"/>
                  </a:lnTo>
                  <a:cubicBezTo>
                    <a:pt x="197" y="262"/>
                    <a:pt x="121" y="297"/>
                    <a:pt x="69" y="362"/>
                  </a:cubicBezTo>
                  <a:cubicBezTo>
                    <a:pt x="21" y="425"/>
                    <a:pt x="1" y="509"/>
                    <a:pt x="17" y="589"/>
                  </a:cubicBezTo>
                  <a:lnTo>
                    <a:pt x="277" y="1755"/>
                  </a:lnTo>
                  <a:cubicBezTo>
                    <a:pt x="305" y="1879"/>
                    <a:pt x="413" y="1967"/>
                    <a:pt x="540" y="1967"/>
                  </a:cubicBezTo>
                  <a:cubicBezTo>
                    <a:pt x="660" y="1967"/>
                    <a:pt x="12875" y="2031"/>
                    <a:pt x="16078" y="2031"/>
                  </a:cubicBezTo>
                  <a:cubicBezTo>
                    <a:pt x="19269" y="2031"/>
                    <a:pt x="21733" y="2159"/>
                    <a:pt x="21757" y="2159"/>
                  </a:cubicBezTo>
                  <a:cubicBezTo>
                    <a:pt x="21761" y="2163"/>
                    <a:pt x="21766" y="2163"/>
                    <a:pt x="21774" y="2163"/>
                  </a:cubicBezTo>
                  <a:cubicBezTo>
                    <a:pt x="21846" y="2163"/>
                    <a:pt x="21918" y="2131"/>
                    <a:pt x="21969" y="2075"/>
                  </a:cubicBezTo>
                  <a:cubicBezTo>
                    <a:pt x="22025" y="2015"/>
                    <a:pt x="22049" y="1939"/>
                    <a:pt x="22041" y="1859"/>
                  </a:cubicBezTo>
                  <a:lnTo>
                    <a:pt x="21846" y="242"/>
                  </a:lnTo>
                  <a:cubicBezTo>
                    <a:pt x="21830" y="111"/>
                    <a:pt x="21735" y="1"/>
                    <a:pt x="2160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76;p28">
              <a:extLst>
                <a:ext uri="{FF2B5EF4-FFF2-40B4-BE49-F238E27FC236}">
                  <a16:creationId xmlns:a16="http://schemas.microsoft.com/office/drawing/2014/main" id="{7AD70EA4-D6B3-AD45-AF7A-516434C12F5C}"/>
                </a:ext>
              </a:extLst>
            </p:cNvPr>
            <p:cNvSpPr/>
            <p:nvPr/>
          </p:nvSpPr>
          <p:spPr>
            <a:xfrm>
              <a:off x="6070180" y="2667763"/>
              <a:ext cx="64319" cy="168793"/>
            </a:xfrm>
            <a:custGeom>
              <a:avLst/>
              <a:gdLst/>
              <a:ahLst/>
              <a:cxnLst/>
              <a:rect l="l" t="t" r="r" b="b"/>
              <a:pathLst>
                <a:path w="2912" h="7642" extrusionOk="0">
                  <a:moveTo>
                    <a:pt x="2911" y="0"/>
                  </a:moveTo>
                  <a:lnTo>
                    <a:pt x="0" y="6023"/>
                  </a:lnTo>
                  <a:lnTo>
                    <a:pt x="196" y="7642"/>
                  </a:lnTo>
                  <a:lnTo>
                    <a:pt x="2911" y="1426"/>
                  </a:lnTo>
                  <a:lnTo>
                    <a:pt x="29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77;p28">
              <a:extLst>
                <a:ext uri="{FF2B5EF4-FFF2-40B4-BE49-F238E27FC236}">
                  <a16:creationId xmlns:a16="http://schemas.microsoft.com/office/drawing/2014/main" id="{B6A2ACE3-211D-1D47-9E31-5EA0559E4C79}"/>
                </a:ext>
              </a:extLst>
            </p:cNvPr>
            <p:cNvSpPr/>
            <p:nvPr/>
          </p:nvSpPr>
          <p:spPr>
            <a:xfrm>
              <a:off x="6064084" y="2661799"/>
              <a:ext cx="76423" cy="180742"/>
            </a:xfrm>
            <a:custGeom>
              <a:avLst/>
              <a:gdLst/>
              <a:ahLst/>
              <a:cxnLst/>
              <a:rect l="l" t="t" r="r" b="b"/>
              <a:pathLst>
                <a:path w="3460" h="8183" extrusionOk="0">
                  <a:moveTo>
                    <a:pt x="2920" y="1452"/>
                  </a:moveTo>
                  <a:lnTo>
                    <a:pt x="2920" y="1640"/>
                  </a:lnTo>
                  <a:lnTo>
                    <a:pt x="619" y="6893"/>
                  </a:lnTo>
                  <a:lnTo>
                    <a:pt x="555" y="6338"/>
                  </a:lnTo>
                  <a:lnTo>
                    <a:pt x="2920" y="1452"/>
                  </a:lnTo>
                  <a:close/>
                  <a:moveTo>
                    <a:pt x="3189" y="0"/>
                  </a:moveTo>
                  <a:cubicBezTo>
                    <a:pt x="3086" y="0"/>
                    <a:pt x="2991" y="60"/>
                    <a:pt x="2944" y="154"/>
                  </a:cubicBezTo>
                  <a:lnTo>
                    <a:pt x="33" y="6174"/>
                  </a:lnTo>
                  <a:cubicBezTo>
                    <a:pt x="9" y="6222"/>
                    <a:pt x="0" y="6273"/>
                    <a:pt x="9" y="6325"/>
                  </a:cubicBezTo>
                  <a:lnTo>
                    <a:pt x="200" y="7943"/>
                  </a:lnTo>
                  <a:cubicBezTo>
                    <a:pt x="216" y="8063"/>
                    <a:pt x="312" y="8159"/>
                    <a:pt x="431" y="8179"/>
                  </a:cubicBezTo>
                  <a:cubicBezTo>
                    <a:pt x="444" y="8179"/>
                    <a:pt x="455" y="8183"/>
                    <a:pt x="472" y="8183"/>
                  </a:cubicBezTo>
                  <a:cubicBezTo>
                    <a:pt x="575" y="8183"/>
                    <a:pt x="675" y="8119"/>
                    <a:pt x="719" y="8019"/>
                  </a:cubicBezTo>
                  <a:lnTo>
                    <a:pt x="3436" y="1804"/>
                  </a:lnTo>
                  <a:cubicBezTo>
                    <a:pt x="3451" y="1772"/>
                    <a:pt x="3460" y="1732"/>
                    <a:pt x="3460" y="1696"/>
                  </a:cubicBezTo>
                  <a:lnTo>
                    <a:pt x="3460" y="270"/>
                  </a:lnTo>
                  <a:cubicBezTo>
                    <a:pt x="3460" y="147"/>
                    <a:pt x="3372" y="35"/>
                    <a:pt x="3248" y="7"/>
                  </a:cubicBezTo>
                  <a:cubicBezTo>
                    <a:pt x="3228" y="2"/>
                    <a:pt x="3209" y="0"/>
                    <a:pt x="31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78;p28">
              <a:extLst>
                <a:ext uri="{FF2B5EF4-FFF2-40B4-BE49-F238E27FC236}">
                  <a16:creationId xmlns:a16="http://schemas.microsoft.com/office/drawing/2014/main" id="{CB43D82D-7574-204C-9278-A11D11671896}"/>
                </a:ext>
              </a:extLst>
            </p:cNvPr>
            <p:cNvSpPr/>
            <p:nvPr/>
          </p:nvSpPr>
          <p:spPr>
            <a:xfrm>
              <a:off x="6206549" y="2969655"/>
              <a:ext cx="846879" cy="27543"/>
            </a:xfrm>
            <a:custGeom>
              <a:avLst/>
              <a:gdLst/>
              <a:ahLst/>
              <a:cxnLst/>
              <a:rect l="l" t="t" r="r" b="b"/>
              <a:pathLst>
                <a:path w="38342" h="1247" extrusionOk="0">
                  <a:moveTo>
                    <a:pt x="624" y="0"/>
                  </a:moveTo>
                  <a:cubicBezTo>
                    <a:pt x="281" y="0"/>
                    <a:pt x="1" y="276"/>
                    <a:pt x="1" y="623"/>
                  </a:cubicBezTo>
                  <a:cubicBezTo>
                    <a:pt x="1" y="967"/>
                    <a:pt x="281" y="1247"/>
                    <a:pt x="624" y="1247"/>
                  </a:cubicBezTo>
                  <a:lnTo>
                    <a:pt x="37718" y="1247"/>
                  </a:lnTo>
                  <a:cubicBezTo>
                    <a:pt x="38062" y="1247"/>
                    <a:pt x="38341" y="967"/>
                    <a:pt x="38341" y="623"/>
                  </a:cubicBezTo>
                  <a:cubicBezTo>
                    <a:pt x="38341" y="276"/>
                    <a:pt x="38062" y="0"/>
                    <a:pt x="377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9;p28">
              <a:extLst>
                <a:ext uri="{FF2B5EF4-FFF2-40B4-BE49-F238E27FC236}">
                  <a16:creationId xmlns:a16="http://schemas.microsoft.com/office/drawing/2014/main" id="{752040F7-8FBA-334C-A345-B06059060DCA}"/>
                </a:ext>
              </a:extLst>
            </p:cNvPr>
            <p:cNvSpPr/>
            <p:nvPr/>
          </p:nvSpPr>
          <p:spPr>
            <a:xfrm>
              <a:off x="6200563" y="2963669"/>
              <a:ext cx="858872" cy="39448"/>
            </a:xfrm>
            <a:custGeom>
              <a:avLst/>
              <a:gdLst/>
              <a:ahLst/>
              <a:cxnLst/>
              <a:rect l="l" t="t" r="r" b="b"/>
              <a:pathLst>
                <a:path w="38885" h="1786" extrusionOk="0">
                  <a:moveTo>
                    <a:pt x="37989" y="539"/>
                  </a:moveTo>
                  <a:cubicBezTo>
                    <a:pt x="38181" y="539"/>
                    <a:pt x="38341" y="699"/>
                    <a:pt x="38341" y="894"/>
                  </a:cubicBezTo>
                  <a:cubicBezTo>
                    <a:pt x="38341" y="1086"/>
                    <a:pt x="38181" y="1246"/>
                    <a:pt x="37989" y="1246"/>
                  </a:cubicBezTo>
                  <a:lnTo>
                    <a:pt x="895" y="1246"/>
                  </a:lnTo>
                  <a:cubicBezTo>
                    <a:pt x="703" y="1246"/>
                    <a:pt x="544" y="1086"/>
                    <a:pt x="544" y="894"/>
                  </a:cubicBezTo>
                  <a:cubicBezTo>
                    <a:pt x="544" y="699"/>
                    <a:pt x="703" y="539"/>
                    <a:pt x="895" y="539"/>
                  </a:cubicBezTo>
                  <a:close/>
                  <a:moveTo>
                    <a:pt x="895" y="0"/>
                  </a:moveTo>
                  <a:cubicBezTo>
                    <a:pt x="404" y="0"/>
                    <a:pt x="0" y="399"/>
                    <a:pt x="0" y="894"/>
                  </a:cubicBezTo>
                  <a:cubicBezTo>
                    <a:pt x="0" y="1386"/>
                    <a:pt x="404" y="1785"/>
                    <a:pt x="895" y="1785"/>
                  </a:cubicBezTo>
                  <a:lnTo>
                    <a:pt x="37989" y="1785"/>
                  </a:lnTo>
                  <a:cubicBezTo>
                    <a:pt x="38481" y="1785"/>
                    <a:pt x="38885" y="1386"/>
                    <a:pt x="38885" y="894"/>
                  </a:cubicBezTo>
                  <a:cubicBezTo>
                    <a:pt x="38885" y="399"/>
                    <a:pt x="38481" y="0"/>
                    <a:pt x="379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80;p28">
              <a:extLst>
                <a:ext uri="{FF2B5EF4-FFF2-40B4-BE49-F238E27FC236}">
                  <a16:creationId xmlns:a16="http://schemas.microsoft.com/office/drawing/2014/main" id="{5D0B943C-4710-8B4A-AAB6-9BC3C9973743}"/>
                </a:ext>
              </a:extLst>
            </p:cNvPr>
            <p:cNvSpPr/>
            <p:nvPr/>
          </p:nvSpPr>
          <p:spPr>
            <a:xfrm>
              <a:off x="6155041" y="2400438"/>
              <a:ext cx="949740" cy="569062"/>
            </a:xfrm>
            <a:custGeom>
              <a:avLst/>
              <a:gdLst/>
              <a:ahLst/>
              <a:cxnLst/>
              <a:rect l="l" t="t" r="r" b="b"/>
              <a:pathLst>
                <a:path w="42999" h="25764" extrusionOk="0">
                  <a:moveTo>
                    <a:pt x="583" y="1"/>
                  </a:moveTo>
                  <a:cubicBezTo>
                    <a:pt x="256" y="1"/>
                    <a:pt x="0" y="280"/>
                    <a:pt x="28" y="608"/>
                  </a:cubicBezTo>
                  <a:lnTo>
                    <a:pt x="2081" y="25248"/>
                  </a:lnTo>
                  <a:cubicBezTo>
                    <a:pt x="2105" y="25539"/>
                    <a:pt x="2349" y="25764"/>
                    <a:pt x="2636" y="25764"/>
                  </a:cubicBezTo>
                  <a:lnTo>
                    <a:pt x="40362" y="25764"/>
                  </a:lnTo>
                  <a:cubicBezTo>
                    <a:pt x="40653" y="25764"/>
                    <a:pt x="40898" y="25539"/>
                    <a:pt x="40922" y="25248"/>
                  </a:cubicBezTo>
                  <a:lnTo>
                    <a:pt x="42974" y="608"/>
                  </a:lnTo>
                  <a:cubicBezTo>
                    <a:pt x="42998" y="280"/>
                    <a:pt x="42743" y="1"/>
                    <a:pt x="42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81;p28">
              <a:extLst>
                <a:ext uri="{FF2B5EF4-FFF2-40B4-BE49-F238E27FC236}">
                  <a16:creationId xmlns:a16="http://schemas.microsoft.com/office/drawing/2014/main" id="{E25F1A2B-28F9-9C4D-8F1E-97F240AD405C}"/>
                </a:ext>
              </a:extLst>
            </p:cNvPr>
            <p:cNvSpPr/>
            <p:nvPr/>
          </p:nvSpPr>
          <p:spPr>
            <a:xfrm>
              <a:off x="6149298" y="2394430"/>
              <a:ext cx="961292" cy="581056"/>
            </a:xfrm>
            <a:custGeom>
              <a:avLst/>
              <a:gdLst/>
              <a:ahLst/>
              <a:cxnLst/>
              <a:rect l="l" t="t" r="r" b="b"/>
              <a:pathLst>
                <a:path w="43522" h="26307" extrusionOk="0">
                  <a:moveTo>
                    <a:pt x="42675" y="544"/>
                  </a:moveTo>
                  <a:cubicBezTo>
                    <a:pt x="42755" y="544"/>
                    <a:pt x="42830" y="576"/>
                    <a:pt x="42887" y="636"/>
                  </a:cubicBezTo>
                  <a:cubicBezTo>
                    <a:pt x="42943" y="696"/>
                    <a:pt x="42970" y="776"/>
                    <a:pt x="42963" y="856"/>
                  </a:cubicBezTo>
                  <a:lnTo>
                    <a:pt x="40909" y="25500"/>
                  </a:lnTo>
                  <a:cubicBezTo>
                    <a:pt x="40898" y="25648"/>
                    <a:pt x="40769" y="25763"/>
                    <a:pt x="40622" y="25763"/>
                  </a:cubicBezTo>
                  <a:lnTo>
                    <a:pt x="2896" y="25763"/>
                  </a:lnTo>
                  <a:cubicBezTo>
                    <a:pt x="2749" y="25763"/>
                    <a:pt x="2621" y="25648"/>
                    <a:pt x="2609" y="25500"/>
                  </a:cubicBezTo>
                  <a:lnTo>
                    <a:pt x="556" y="856"/>
                  </a:lnTo>
                  <a:cubicBezTo>
                    <a:pt x="552" y="776"/>
                    <a:pt x="576" y="696"/>
                    <a:pt x="632" y="636"/>
                  </a:cubicBezTo>
                  <a:cubicBezTo>
                    <a:pt x="688" y="576"/>
                    <a:pt x="764" y="544"/>
                    <a:pt x="843" y="544"/>
                  </a:cubicBezTo>
                  <a:close/>
                  <a:moveTo>
                    <a:pt x="843" y="1"/>
                  </a:moveTo>
                  <a:cubicBezTo>
                    <a:pt x="612" y="1"/>
                    <a:pt x="393" y="101"/>
                    <a:pt x="232" y="269"/>
                  </a:cubicBezTo>
                  <a:cubicBezTo>
                    <a:pt x="76" y="441"/>
                    <a:pt x="1" y="668"/>
                    <a:pt x="17" y="900"/>
                  </a:cubicBezTo>
                  <a:lnTo>
                    <a:pt x="2070" y="25544"/>
                  </a:lnTo>
                  <a:cubicBezTo>
                    <a:pt x="2106" y="25971"/>
                    <a:pt x="2469" y="26307"/>
                    <a:pt x="2896" y="26307"/>
                  </a:cubicBezTo>
                  <a:lnTo>
                    <a:pt x="40622" y="26307"/>
                  </a:lnTo>
                  <a:cubicBezTo>
                    <a:pt x="41049" y="26307"/>
                    <a:pt x="41413" y="25971"/>
                    <a:pt x="41449" y="25544"/>
                  </a:cubicBezTo>
                  <a:lnTo>
                    <a:pt x="43502" y="900"/>
                  </a:lnTo>
                  <a:cubicBezTo>
                    <a:pt x="43522" y="668"/>
                    <a:pt x="43442" y="441"/>
                    <a:pt x="43286" y="269"/>
                  </a:cubicBezTo>
                  <a:cubicBezTo>
                    <a:pt x="43131" y="101"/>
                    <a:pt x="42907" y="1"/>
                    <a:pt x="426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82;p28">
              <a:extLst>
                <a:ext uri="{FF2B5EF4-FFF2-40B4-BE49-F238E27FC236}">
                  <a16:creationId xmlns:a16="http://schemas.microsoft.com/office/drawing/2014/main" id="{9F8B75C2-D8AB-AB45-BF6C-FBBC20029621}"/>
                </a:ext>
              </a:extLst>
            </p:cNvPr>
            <p:cNvSpPr/>
            <p:nvPr/>
          </p:nvSpPr>
          <p:spPr>
            <a:xfrm>
              <a:off x="6551246" y="2635559"/>
              <a:ext cx="157329" cy="117528"/>
            </a:xfrm>
            <a:custGeom>
              <a:avLst/>
              <a:gdLst/>
              <a:ahLst/>
              <a:cxnLst/>
              <a:rect l="l" t="t" r="r" b="b"/>
              <a:pathLst>
                <a:path w="7123" h="5321" extrusionOk="0">
                  <a:moveTo>
                    <a:pt x="3563" y="0"/>
                  </a:moveTo>
                  <a:cubicBezTo>
                    <a:pt x="1594" y="0"/>
                    <a:pt x="1" y="1195"/>
                    <a:pt x="1" y="2661"/>
                  </a:cubicBezTo>
                  <a:cubicBezTo>
                    <a:pt x="1" y="4130"/>
                    <a:pt x="1594" y="5321"/>
                    <a:pt x="3563" y="5321"/>
                  </a:cubicBezTo>
                  <a:cubicBezTo>
                    <a:pt x="5528" y="5321"/>
                    <a:pt x="7122" y="4130"/>
                    <a:pt x="7122" y="2661"/>
                  </a:cubicBezTo>
                  <a:cubicBezTo>
                    <a:pt x="7122" y="1195"/>
                    <a:pt x="5528" y="0"/>
                    <a:pt x="35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83;p28">
              <a:extLst>
                <a:ext uri="{FF2B5EF4-FFF2-40B4-BE49-F238E27FC236}">
                  <a16:creationId xmlns:a16="http://schemas.microsoft.com/office/drawing/2014/main" id="{4850DB8F-74F1-804D-BA4C-078BE0DE2DB5}"/>
                </a:ext>
              </a:extLst>
            </p:cNvPr>
            <p:cNvSpPr/>
            <p:nvPr/>
          </p:nvSpPr>
          <p:spPr>
            <a:xfrm>
              <a:off x="6545238" y="2629640"/>
              <a:ext cx="169323" cy="129433"/>
            </a:xfrm>
            <a:custGeom>
              <a:avLst/>
              <a:gdLst/>
              <a:ahLst/>
              <a:cxnLst/>
              <a:rect l="l" t="t" r="r" b="b"/>
              <a:pathLst>
                <a:path w="7666" h="5860" extrusionOk="0">
                  <a:moveTo>
                    <a:pt x="3835" y="540"/>
                  </a:moveTo>
                  <a:cubicBezTo>
                    <a:pt x="5649" y="540"/>
                    <a:pt x="7127" y="1614"/>
                    <a:pt x="7127" y="2929"/>
                  </a:cubicBezTo>
                  <a:cubicBezTo>
                    <a:pt x="7127" y="4247"/>
                    <a:pt x="5649" y="5321"/>
                    <a:pt x="3835" y="5321"/>
                  </a:cubicBezTo>
                  <a:cubicBezTo>
                    <a:pt x="2018" y="5321"/>
                    <a:pt x="544" y="4247"/>
                    <a:pt x="544" y="2929"/>
                  </a:cubicBezTo>
                  <a:cubicBezTo>
                    <a:pt x="544" y="1614"/>
                    <a:pt x="2018" y="540"/>
                    <a:pt x="3835" y="540"/>
                  </a:cubicBezTo>
                  <a:close/>
                  <a:moveTo>
                    <a:pt x="3835" y="1"/>
                  </a:moveTo>
                  <a:cubicBezTo>
                    <a:pt x="1722" y="1"/>
                    <a:pt x="1" y="1315"/>
                    <a:pt x="1" y="2929"/>
                  </a:cubicBezTo>
                  <a:cubicBezTo>
                    <a:pt x="1" y="4546"/>
                    <a:pt x="1722" y="5860"/>
                    <a:pt x="3835" y="5860"/>
                  </a:cubicBezTo>
                  <a:cubicBezTo>
                    <a:pt x="5948" y="5860"/>
                    <a:pt x="7666" y="4546"/>
                    <a:pt x="7666" y="2929"/>
                  </a:cubicBezTo>
                  <a:cubicBezTo>
                    <a:pt x="7666" y="1315"/>
                    <a:pt x="5948" y="1"/>
                    <a:pt x="38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84;p28">
              <a:extLst>
                <a:ext uri="{FF2B5EF4-FFF2-40B4-BE49-F238E27FC236}">
                  <a16:creationId xmlns:a16="http://schemas.microsoft.com/office/drawing/2014/main" id="{2F549727-FBA0-384F-8135-CF942E624201}"/>
                </a:ext>
              </a:extLst>
            </p:cNvPr>
            <p:cNvSpPr/>
            <p:nvPr/>
          </p:nvSpPr>
          <p:spPr>
            <a:xfrm>
              <a:off x="7516116" y="2187514"/>
              <a:ext cx="40796" cy="87312"/>
            </a:xfrm>
            <a:custGeom>
              <a:avLst/>
              <a:gdLst/>
              <a:ahLst/>
              <a:cxnLst/>
              <a:rect l="l" t="t" r="r" b="b"/>
              <a:pathLst>
                <a:path w="1847" h="3953" extrusionOk="0">
                  <a:moveTo>
                    <a:pt x="1412" y="1"/>
                  </a:moveTo>
                  <a:cubicBezTo>
                    <a:pt x="1388" y="1"/>
                    <a:pt x="1363" y="4"/>
                    <a:pt x="1339" y="11"/>
                  </a:cubicBezTo>
                  <a:cubicBezTo>
                    <a:pt x="1195" y="55"/>
                    <a:pt x="1116" y="202"/>
                    <a:pt x="1156" y="346"/>
                  </a:cubicBezTo>
                  <a:cubicBezTo>
                    <a:pt x="1287" y="805"/>
                    <a:pt x="1300" y="1301"/>
                    <a:pt x="1192" y="1819"/>
                  </a:cubicBezTo>
                  <a:cubicBezTo>
                    <a:pt x="1060" y="2443"/>
                    <a:pt x="720" y="2970"/>
                    <a:pt x="129" y="3473"/>
                  </a:cubicBezTo>
                  <a:cubicBezTo>
                    <a:pt x="13" y="3574"/>
                    <a:pt x="1" y="3742"/>
                    <a:pt x="97" y="3857"/>
                  </a:cubicBezTo>
                  <a:cubicBezTo>
                    <a:pt x="150" y="3921"/>
                    <a:pt x="229" y="3952"/>
                    <a:pt x="305" y="3952"/>
                  </a:cubicBezTo>
                  <a:cubicBezTo>
                    <a:pt x="365" y="3952"/>
                    <a:pt x="428" y="3928"/>
                    <a:pt x="476" y="3885"/>
                  </a:cubicBezTo>
                  <a:cubicBezTo>
                    <a:pt x="1156" y="3305"/>
                    <a:pt x="1563" y="2667"/>
                    <a:pt x="1719" y="1932"/>
                  </a:cubicBezTo>
                  <a:cubicBezTo>
                    <a:pt x="1846" y="1329"/>
                    <a:pt x="1835" y="741"/>
                    <a:pt x="1675" y="198"/>
                  </a:cubicBezTo>
                  <a:cubicBezTo>
                    <a:pt x="1642" y="79"/>
                    <a:pt x="1531" y="1"/>
                    <a:pt x="14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85;p28">
              <a:extLst>
                <a:ext uri="{FF2B5EF4-FFF2-40B4-BE49-F238E27FC236}">
                  <a16:creationId xmlns:a16="http://schemas.microsoft.com/office/drawing/2014/main" id="{350C4508-2171-EA4E-803A-F3E8B6A1641C}"/>
                </a:ext>
              </a:extLst>
            </p:cNvPr>
            <p:cNvSpPr/>
            <p:nvPr/>
          </p:nvSpPr>
          <p:spPr>
            <a:xfrm>
              <a:off x="7361394" y="2281055"/>
              <a:ext cx="153000" cy="420237"/>
            </a:xfrm>
            <a:custGeom>
              <a:avLst/>
              <a:gdLst/>
              <a:ahLst/>
              <a:cxnLst/>
              <a:rect l="l" t="t" r="r" b="b"/>
              <a:pathLst>
                <a:path w="6927" h="19026" extrusionOk="0">
                  <a:moveTo>
                    <a:pt x="6105" y="0"/>
                  </a:moveTo>
                  <a:cubicBezTo>
                    <a:pt x="6059" y="0"/>
                    <a:pt x="6013" y="12"/>
                    <a:pt x="5972" y="38"/>
                  </a:cubicBezTo>
                  <a:cubicBezTo>
                    <a:pt x="5604" y="249"/>
                    <a:pt x="5209" y="457"/>
                    <a:pt x="4801" y="668"/>
                  </a:cubicBezTo>
                  <a:cubicBezTo>
                    <a:pt x="2664" y="1795"/>
                    <a:pt x="0" y="3197"/>
                    <a:pt x="0" y="6153"/>
                  </a:cubicBezTo>
                  <a:cubicBezTo>
                    <a:pt x="0" y="8693"/>
                    <a:pt x="1654" y="10310"/>
                    <a:pt x="3108" y="11740"/>
                  </a:cubicBezTo>
                  <a:cubicBezTo>
                    <a:pt x="3955" y="12568"/>
                    <a:pt x="4753" y="13350"/>
                    <a:pt x="5169" y="14233"/>
                  </a:cubicBezTo>
                  <a:cubicBezTo>
                    <a:pt x="6228" y="16474"/>
                    <a:pt x="2884" y="18502"/>
                    <a:pt x="2852" y="18523"/>
                  </a:cubicBezTo>
                  <a:cubicBezTo>
                    <a:pt x="2725" y="18598"/>
                    <a:pt x="2681" y="18766"/>
                    <a:pt x="2760" y="18895"/>
                  </a:cubicBezTo>
                  <a:cubicBezTo>
                    <a:pt x="2808" y="18978"/>
                    <a:pt x="2900" y="19026"/>
                    <a:pt x="2992" y="19026"/>
                  </a:cubicBezTo>
                  <a:cubicBezTo>
                    <a:pt x="3040" y="19026"/>
                    <a:pt x="3084" y="19014"/>
                    <a:pt x="3128" y="18986"/>
                  </a:cubicBezTo>
                  <a:cubicBezTo>
                    <a:pt x="3284" y="18895"/>
                    <a:pt x="6926" y="16685"/>
                    <a:pt x="5660" y="14001"/>
                  </a:cubicBezTo>
                  <a:cubicBezTo>
                    <a:pt x="5201" y="13035"/>
                    <a:pt x="4370" y="12216"/>
                    <a:pt x="3488" y="11353"/>
                  </a:cubicBezTo>
                  <a:cubicBezTo>
                    <a:pt x="2041" y="9935"/>
                    <a:pt x="544" y="8465"/>
                    <a:pt x="544" y="6153"/>
                  </a:cubicBezTo>
                  <a:cubicBezTo>
                    <a:pt x="544" y="3524"/>
                    <a:pt x="2940" y="2263"/>
                    <a:pt x="5053" y="1148"/>
                  </a:cubicBezTo>
                  <a:cubicBezTo>
                    <a:pt x="5468" y="932"/>
                    <a:pt x="5872" y="720"/>
                    <a:pt x="6239" y="504"/>
                  </a:cubicBezTo>
                  <a:cubicBezTo>
                    <a:pt x="6371" y="429"/>
                    <a:pt x="6415" y="265"/>
                    <a:pt x="6340" y="133"/>
                  </a:cubicBezTo>
                  <a:cubicBezTo>
                    <a:pt x="6289" y="48"/>
                    <a:pt x="6197" y="0"/>
                    <a:pt x="61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86;p28">
              <a:extLst>
                <a:ext uri="{FF2B5EF4-FFF2-40B4-BE49-F238E27FC236}">
                  <a16:creationId xmlns:a16="http://schemas.microsoft.com/office/drawing/2014/main" id="{74123D9D-666D-2A41-9B85-F148C0EB7093}"/>
                </a:ext>
              </a:extLst>
            </p:cNvPr>
            <p:cNvSpPr/>
            <p:nvPr/>
          </p:nvSpPr>
          <p:spPr>
            <a:xfrm>
              <a:off x="7460544" y="2508865"/>
              <a:ext cx="90647" cy="190924"/>
            </a:xfrm>
            <a:custGeom>
              <a:avLst/>
              <a:gdLst/>
              <a:ahLst/>
              <a:cxnLst/>
              <a:rect l="l" t="t" r="r" b="b"/>
              <a:pathLst>
                <a:path w="4104" h="8644" extrusionOk="0">
                  <a:moveTo>
                    <a:pt x="301" y="0"/>
                  </a:moveTo>
                  <a:cubicBezTo>
                    <a:pt x="239" y="0"/>
                    <a:pt x="176" y="22"/>
                    <a:pt x="125" y="68"/>
                  </a:cubicBezTo>
                  <a:cubicBezTo>
                    <a:pt x="9" y="169"/>
                    <a:pt x="1" y="340"/>
                    <a:pt x="96" y="451"/>
                  </a:cubicBezTo>
                  <a:cubicBezTo>
                    <a:pt x="704" y="1139"/>
                    <a:pt x="1259" y="1702"/>
                    <a:pt x="1750" y="2197"/>
                  </a:cubicBezTo>
                  <a:cubicBezTo>
                    <a:pt x="2841" y="3296"/>
                    <a:pt x="3560" y="4022"/>
                    <a:pt x="3560" y="4909"/>
                  </a:cubicBezTo>
                  <a:cubicBezTo>
                    <a:pt x="3560" y="6859"/>
                    <a:pt x="1694" y="8133"/>
                    <a:pt x="1674" y="8144"/>
                  </a:cubicBezTo>
                  <a:cubicBezTo>
                    <a:pt x="1551" y="8229"/>
                    <a:pt x="1519" y="8397"/>
                    <a:pt x="1599" y="8520"/>
                  </a:cubicBezTo>
                  <a:cubicBezTo>
                    <a:pt x="1650" y="8600"/>
                    <a:pt x="1739" y="8644"/>
                    <a:pt x="1827" y="8644"/>
                  </a:cubicBezTo>
                  <a:cubicBezTo>
                    <a:pt x="1879" y="8644"/>
                    <a:pt x="1930" y="8629"/>
                    <a:pt x="1974" y="8596"/>
                  </a:cubicBezTo>
                  <a:cubicBezTo>
                    <a:pt x="2062" y="8540"/>
                    <a:pt x="4103" y="7154"/>
                    <a:pt x="4103" y="4909"/>
                  </a:cubicBezTo>
                  <a:cubicBezTo>
                    <a:pt x="4103" y="3799"/>
                    <a:pt x="3320" y="3012"/>
                    <a:pt x="2134" y="1814"/>
                  </a:cubicBezTo>
                  <a:cubicBezTo>
                    <a:pt x="1650" y="1327"/>
                    <a:pt x="1099" y="768"/>
                    <a:pt x="504" y="92"/>
                  </a:cubicBezTo>
                  <a:cubicBezTo>
                    <a:pt x="450" y="32"/>
                    <a:pt x="376" y="0"/>
                    <a:pt x="3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87;p28">
              <a:extLst>
                <a:ext uri="{FF2B5EF4-FFF2-40B4-BE49-F238E27FC236}">
                  <a16:creationId xmlns:a16="http://schemas.microsoft.com/office/drawing/2014/main" id="{40D3C4F3-4E7E-1849-8CF1-0527642CC754}"/>
                </a:ext>
              </a:extLst>
            </p:cNvPr>
            <p:cNvSpPr/>
            <p:nvPr/>
          </p:nvSpPr>
          <p:spPr>
            <a:xfrm>
              <a:off x="7406474" y="2412542"/>
              <a:ext cx="42982" cy="77726"/>
            </a:xfrm>
            <a:custGeom>
              <a:avLst/>
              <a:gdLst/>
              <a:ahLst/>
              <a:cxnLst/>
              <a:rect l="l" t="t" r="r" b="b"/>
              <a:pathLst>
                <a:path w="1946" h="3519" extrusionOk="0">
                  <a:moveTo>
                    <a:pt x="1298" y="1"/>
                  </a:moveTo>
                  <a:cubicBezTo>
                    <a:pt x="1198" y="1"/>
                    <a:pt x="1103" y="55"/>
                    <a:pt x="1055" y="152"/>
                  </a:cubicBezTo>
                  <a:cubicBezTo>
                    <a:pt x="0" y="2261"/>
                    <a:pt x="1458" y="3446"/>
                    <a:pt x="1475" y="3459"/>
                  </a:cubicBezTo>
                  <a:cubicBezTo>
                    <a:pt x="1523" y="3499"/>
                    <a:pt x="1582" y="3518"/>
                    <a:pt x="1642" y="3518"/>
                  </a:cubicBezTo>
                  <a:cubicBezTo>
                    <a:pt x="1722" y="3518"/>
                    <a:pt x="1802" y="3483"/>
                    <a:pt x="1854" y="3415"/>
                  </a:cubicBezTo>
                  <a:cubicBezTo>
                    <a:pt x="1945" y="3299"/>
                    <a:pt x="1926" y="3127"/>
                    <a:pt x="1810" y="3035"/>
                  </a:cubicBezTo>
                  <a:cubicBezTo>
                    <a:pt x="1798" y="3028"/>
                    <a:pt x="675" y="2113"/>
                    <a:pt x="1538" y="391"/>
                  </a:cubicBezTo>
                  <a:cubicBezTo>
                    <a:pt x="1606" y="259"/>
                    <a:pt x="1550" y="96"/>
                    <a:pt x="1418" y="28"/>
                  </a:cubicBezTo>
                  <a:cubicBezTo>
                    <a:pt x="1379" y="10"/>
                    <a:pt x="1338" y="1"/>
                    <a:pt x="1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89;p28">
              <a:extLst>
                <a:ext uri="{FF2B5EF4-FFF2-40B4-BE49-F238E27FC236}">
                  <a16:creationId xmlns:a16="http://schemas.microsoft.com/office/drawing/2014/main" id="{BE30C848-6CDF-BF49-B1AC-ACF0D474203D}"/>
                </a:ext>
              </a:extLst>
            </p:cNvPr>
            <p:cNvSpPr/>
            <p:nvPr/>
          </p:nvSpPr>
          <p:spPr>
            <a:xfrm>
              <a:off x="6601804" y="1322347"/>
              <a:ext cx="276690" cy="197926"/>
            </a:xfrm>
            <a:custGeom>
              <a:avLst/>
              <a:gdLst/>
              <a:ahLst/>
              <a:cxnLst/>
              <a:rect l="l" t="t" r="r" b="b"/>
              <a:pathLst>
                <a:path w="12527" h="8961" extrusionOk="0">
                  <a:moveTo>
                    <a:pt x="541" y="0"/>
                  </a:moveTo>
                  <a:cubicBezTo>
                    <a:pt x="474" y="0"/>
                    <a:pt x="414" y="50"/>
                    <a:pt x="404" y="117"/>
                  </a:cubicBezTo>
                  <a:cubicBezTo>
                    <a:pt x="387" y="257"/>
                    <a:pt x="0" y="3512"/>
                    <a:pt x="4178" y="6743"/>
                  </a:cubicBezTo>
                  <a:cubicBezTo>
                    <a:pt x="6526" y="8560"/>
                    <a:pt x="8823" y="8960"/>
                    <a:pt x="10393" y="8960"/>
                  </a:cubicBezTo>
                  <a:cubicBezTo>
                    <a:pt x="11616" y="8960"/>
                    <a:pt x="12398" y="8717"/>
                    <a:pt x="12414" y="8713"/>
                  </a:cubicBezTo>
                  <a:cubicBezTo>
                    <a:pt x="12486" y="8689"/>
                    <a:pt x="12526" y="8612"/>
                    <a:pt x="12502" y="8540"/>
                  </a:cubicBezTo>
                  <a:cubicBezTo>
                    <a:pt x="12483" y="8482"/>
                    <a:pt x="12429" y="8447"/>
                    <a:pt x="12373" y="8447"/>
                  </a:cubicBezTo>
                  <a:cubicBezTo>
                    <a:pt x="12360" y="8447"/>
                    <a:pt x="12347" y="8449"/>
                    <a:pt x="12335" y="8453"/>
                  </a:cubicBezTo>
                  <a:cubicBezTo>
                    <a:pt x="12317" y="8458"/>
                    <a:pt x="11568" y="8691"/>
                    <a:pt x="10391" y="8691"/>
                  </a:cubicBezTo>
                  <a:cubicBezTo>
                    <a:pt x="8871" y="8691"/>
                    <a:pt x="6636" y="8302"/>
                    <a:pt x="4345" y="6532"/>
                  </a:cubicBezTo>
                  <a:cubicBezTo>
                    <a:pt x="295" y="3400"/>
                    <a:pt x="667" y="185"/>
                    <a:pt x="675" y="152"/>
                  </a:cubicBezTo>
                  <a:cubicBezTo>
                    <a:pt x="684" y="80"/>
                    <a:pt x="631" y="13"/>
                    <a:pt x="555" y="1"/>
                  </a:cubicBezTo>
                  <a:cubicBezTo>
                    <a:pt x="550" y="0"/>
                    <a:pt x="546" y="0"/>
                    <a:pt x="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90;p28">
              <a:extLst>
                <a:ext uri="{FF2B5EF4-FFF2-40B4-BE49-F238E27FC236}">
                  <a16:creationId xmlns:a16="http://schemas.microsoft.com/office/drawing/2014/main" id="{4C2E2667-3B5C-E740-B9B7-3D7411F75D2A}"/>
                </a:ext>
              </a:extLst>
            </p:cNvPr>
            <p:cNvSpPr/>
            <p:nvPr/>
          </p:nvSpPr>
          <p:spPr>
            <a:xfrm>
              <a:off x="6623848" y="1297808"/>
              <a:ext cx="237419" cy="116423"/>
            </a:xfrm>
            <a:custGeom>
              <a:avLst/>
              <a:gdLst/>
              <a:ahLst/>
              <a:cxnLst/>
              <a:rect l="l" t="t" r="r" b="b"/>
              <a:pathLst>
                <a:path w="10749" h="5271" extrusionOk="0">
                  <a:moveTo>
                    <a:pt x="152" y="1"/>
                  </a:moveTo>
                  <a:cubicBezTo>
                    <a:pt x="126" y="1"/>
                    <a:pt x="99" y="9"/>
                    <a:pt x="77" y="26"/>
                  </a:cubicBezTo>
                  <a:cubicBezTo>
                    <a:pt x="12" y="65"/>
                    <a:pt x="1" y="149"/>
                    <a:pt x="40" y="214"/>
                  </a:cubicBezTo>
                  <a:cubicBezTo>
                    <a:pt x="81" y="269"/>
                    <a:pt x="3579" y="5270"/>
                    <a:pt x="8592" y="5270"/>
                  </a:cubicBezTo>
                  <a:cubicBezTo>
                    <a:pt x="9248" y="5270"/>
                    <a:pt x="9930" y="5182"/>
                    <a:pt x="10633" y="4990"/>
                  </a:cubicBezTo>
                  <a:cubicBezTo>
                    <a:pt x="10705" y="4970"/>
                    <a:pt x="10749" y="4895"/>
                    <a:pt x="10729" y="4823"/>
                  </a:cubicBezTo>
                  <a:cubicBezTo>
                    <a:pt x="10712" y="4762"/>
                    <a:pt x="10658" y="4723"/>
                    <a:pt x="10595" y="4723"/>
                  </a:cubicBezTo>
                  <a:cubicBezTo>
                    <a:pt x="10584" y="4723"/>
                    <a:pt x="10572" y="4724"/>
                    <a:pt x="10561" y="4727"/>
                  </a:cubicBezTo>
                  <a:cubicBezTo>
                    <a:pt x="9883" y="4914"/>
                    <a:pt x="9225" y="4996"/>
                    <a:pt x="8592" y="4996"/>
                  </a:cubicBezTo>
                  <a:cubicBezTo>
                    <a:pt x="3726" y="4996"/>
                    <a:pt x="304" y="115"/>
                    <a:pt x="265" y="61"/>
                  </a:cubicBezTo>
                  <a:cubicBezTo>
                    <a:pt x="237" y="22"/>
                    <a:pt x="195" y="1"/>
                    <a:pt x="1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91;p28">
              <a:extLst>
                <a:ext uri="{FF2B5EF4-FFF2-40B4-BE49-F238E27FC236}">
                  <a16:creationId xmlns:a16="http://schemas.microsoft.com/office/drawing/2014/main" id="{710756E0-8A45-4147-B9BA-E1B20740F114}"/>
                </a:ext>
              </a:extLst>
            </p:cNvPr>
            <p:cNvSpPr/>
            <p:nvPr/>
          </p:nvSpPr>
          <p:spPr>
            <a:xfrm>
              <a:off x="6401714" y="1241220"/>
              <a:ext cx="181051" cy="138687"/>
            </a:xfrm>
            <a:custGeom>
              <a:avLst/>
              <a:gdLst/>
              <a:ahLst/>
              <a:cxnLst/>
              <a:rect l="l" t="t" r="r" b="b"/>
              <a:pathLst>
                <a:path w="8197" h="6279" extrusionOk="0">
                  <a:moveTo>
                    <a:pt x="6138" y="1"/>
                  </a:moveTo>
                  <a:cubicBezTo>
                    <a:pt x="5395" y="1"/>
                    <a:pt x="4505" y="189"/>
                    <a:pt x="3579" y="806"/>
                  </a:cubicBezTo>
                  <a:cubicBezTo>
                    <a:pt x="1230" y="2372"/>
                    <a:pt x="72" y="5951"/>
                    <a:pt x="24" y="6102"/>
                  </a:cubicBezTo>
                  <a:cubicBezTo>
                    <a:pt x="0" y="6174"/>
                    <a:pt x="40" y="6251"/>
                    <a:pt x="112" y="6270"/>
                  </a:cubicBezTo>
                  <a:cubicBezTo>
                    <a:pt x="124" y="6275"/>
                    <a:pt x="140" y="6278"/>
                    <a:pt x="152" y="6278"/>
                  </a:cubicBezTo>
                  <a:cubicBezTo>
                    <a:pt x="212" y="6278"/>
                    <a:pt x="264" y="6242"/>
                    <a:pt x="280" y="6183"/>
                  </a:cubicBezTo>
                  <a:cubicBezTo>
                    <a:pt x="292" y="6146"/>
                    <a:pt x="1462" y="2544"/>
                    <a:pt x="3727" y="1034"/>
                  </a:cubicBezTo>
                  <a:cubicBezTo>
                    <a:pt x="4605" y="448"/>
                    <a:pt x="5445" y="270"/>
                    <a:pt x="6143" y="270"/>
                  </a:cubicBezTo>
                  <a:cubicBezTo>
                    <a:pt x="7222" y="270"/>
                    <a:pt x="7961" y="695"/>
                    <a:pt x="7973" y="702"/>
                  </a:cubicBezTo>
                  <a:cubicBezTo>
                    <a:pt x="7994" y="716"/>
                    <a:pt x="8018" y="722"/>
                    <a:pt x="8041" y="722"/>
                  </a:cubicBezTo>
                  <a:cubicBezTo>
                    <a:pt x="8088" y="722"/>
                    <a:pt x="8134" y="697"/>
                    <a:pt x="8161" y="654"/>
                  </a:cubicBezTo>
                  <a:cubicBezTo>
                    <a:pt x="8196" y="590"/>
                    <a:pt x="8176" y="510"/>
                    <a:pt x="8113" y="470"/>
                  </a:cubicBezTo>
                  <a:cubicBezTo>
                    <a:pt x="8101" y="463"/>
                    <a:pt x="7300" y="1"/>
                    <a:pt x="6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92;p28">
              <a:extLst>
                <a:ext uri="{FF2B5EF4-FFF2-40B4-BE49-F238E27FC236}">
                  <a16:creationId xmlns:a16="http://schemas.microsoft.com/office/drawing/2014/main" id="{5D9E6309-5FDB-3A4C-AB16-4ADB9C224C86}"/>
                </a:ext>
              </a:extLst>
            </p:cNvPr>
            <p:cNvSpPr/>
            <p:nvPr/>
          </p:nvSpPr>
          <p:spPr>
            <a:xfrm>
              <a:off x="6478998" y="1288023"/>
              <a:ext cx="106153" cy="62419"/>
            </a:xfrm>
            <a:custGeom>
              <a:avLst/>
              <a:gdLst/>
              <a:ahLst/>
              <a:cxnLst/>
              <a:rect l="l" t="t" r="r" b="b"/>
              <a:pathLst>
                <a:path w="4806" h="2826" extrusionOk="0">
                  <a:moveTo>
                    <a:pt x="3702" y="1"/>
                  </a:moveTo>
                  <a:cubicBezTo>
                    <a:pt x="3038" y="1"/>
                    <a:pt x="2166" y="154"/>
                    <a:pt x="1502" y="816"/>
                  </a:cubicBezTo>
                  <a:cubicBezTo>
                    <a:pt x="332" y="1986"/>
                    <a:pt x="44" y="2609"/>
                    <a:pt x="32" y="2633"/>
                  </a:cubicBezTo>
                  <a:cubicBezTo>
                    <a:pt x="0" y="2701"/>
                    <a:pt x="28" y="2781"/>
                    <a:pt x="96" y="2814"/>
                  </a:cubicBezTo>
                  <a:cubicBezTo>
                    <a:pt x="116" y="2821"/>
                    <a:pt x="136" y="2825"/>
                    <a:pt x="156" y="2825"/>
                  </a:cubicBezTo>
                  <a:cubicBezTo>
                    <a:pt x="204" y="2825"/>
                    <a:pt x="256" y="2797"/>
                    <a:pt x="276" y="2746"/>
                  </a:cubicBezTo>
                  <a:cubicBezTo>
                    <a:pt x="280" y="2742"/>
                    <a:pt x="568" y="2138"/>
                    <a:pt x="1694" y="1008"/>
                  </a:cubicBezTo>
                  <a:cubicBezTo>
                    <a:pt x="2290" y="414"/>
                    <a:pt x="3095" y="278"/>
                    <a:pt x="3710" y="278"/>
                  </a:cubicBezTo>
                  <a:cubicBezTo>
                    <a:pt x="4229" y="278"/>
                    <a:pt x="4612" y="375"/>
                    <a:pt x="4622" y="377"/>
                  </a:cubicBezTo>
                  <a:cubicBezTo>
                    <a:pt x="4633" y="380"/>
                    <a:pt x="4645" y="382"/>
                    <a:pt x="4657" y="382"/>
                  </a:cubicBezTo>
                  <a:cubicBezTo>
                    <a:pt x="4716" y="382"/>
                    <a:pt x="4769" y="341"/>
                    <a:pt x="4786" y="281"/>
                  </a:cubicBezTo>
                  <a:cubicBezTo>
                    <a:pt x="4806" y="209"/>
                    <a:pt x="4762" y="133"/>
                    <a:pt x="4690" y="113"/>
                  </a:cubicBezTo>
                  <a:cubicBezTo>
                    <a:pt x="4653" y="104"/>
                    <a:pt x="4247" y="1"/>
                    <a:pt x="3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93;p28">
              <a:extLst>
                <a:ext uri="{FF2B5EF4-FFF2-40B4-BE49-F238E27FC236}">
                  <a16:creationId xmlns:a16="http://schemas.microsoft.com/office/drawing/2014/main" id="{0330B68B-3C84-B74D-BEEA-16D50CB94C64}"/>
                </a:ext>
              </a:extLst>
            </p:cNvPr>
            <p:cNvSpPr/>
            <p:nvPr/>
          </p:nvSpPr>
          <p:spPr>
            <a:xfrm>
              <a:off x="5442299" y="2009268"/>
              <a:ext cx="443937" cy="443937"/>
            </a:xfrm>
            <a:custGeom>
              <a:avLst/>
              <a:gdLst/>
              <a:ahLst/>
              <a:cxnLst/>
              <a:rect l="l" t="t" r="r" b="b"/>
              <a:pathLst>
                <a:path w="20099" h="20099" extrusionOk="0">
                  <a:moveTo>
                    <a:pt x="10050" y="0"/>
                  </a:moveTo>
                  <a:cubicBezTo>
                    <a:pt x="4501" y="0"/>
                    <a:pt x="0" y="4502"/>
                    <a:pt x="0" y="10050"/>
                  </a:cubicBezTo>
                  <a:cubicBezTo>
                    <a:pt x="0" y="15602"/>
                    <a:pt x="4501" y="20099"/>
                    <a:pt x="10050" y="20099"/>
                  </a:cubicBezTo>
                  <a:cubicBezTo>
                    <a:pt x="15602" y="20099"/>
                    <a:pt x="20099" y="15602"/>
                    <a:pt x="20099" y="10050"/>
                  </a:cubicBezTo>
                  <a:cubicBezTo>
                    <a:pt x="20099" y="4502"/>
                    <a:pt x="15602" y="0"/>
                    <a:pt x="10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94;p28">
              <a:extLst>
                <a:ext uri="{FF2B5EF4-FFF2-40B4-BE49-F238E27FC236}">
                  <a16:creationId xmlns:a16="http://schemas.microsoft.com/office/drawing/2014/main" id="{CA693A79-1718-A542-9A1B-B0A927ACB108}"/>
                </a:ext>
              </a:extLst>
            </p:cNvPr>
            <p:cNvSpPr/>
            <p:nvPr/>
          </p:nvSpPr>
          <p:spPr>
            <a:xfrm>
              <a:off x="5436357" y="2003349"/>
              <a:ext cx="455886" cy="455886"/>
            </a:xfrm>
            <a:custGeom>
              <a:avLst/>
              <a:gdLst/>
              <a:ahLst/>
              <a:cxnLst/>
              <a:rect l="l" t="t" r="r" b="b"/>
              <a:pathLst>
                <a:path w="20640" h="20640" extrusionOk="0">
                  <a:moveTo>
                    <a:pt x="10319" y="540"/>
                  </a:moveTo>
                  <a:cubicBezTo>
                    <a:pt x="15711" y="540"/>
                    <a:pt x="20100" y="4925"/>
                    <a:pt x="20100" y="10318"/>
                  </a:cubicBezTo>
                  <a:cubicBezTo>
                    <a:pt x="20100" y="15710"/>
                    <a:pt x="15711" y="20099"/>
                    <a:pt x="10319" y="20099"/>
                  </a:cubicBezTo>
                  <a:cubicBezTo>
                    <a:pt x="4926" y="20099"/>
                    <a:pt x="541" y="15710"/>
                    <a:pt x="541" y="10318"/>
                  </a:cubicBezTo>
                  <a:cubicBezTo>
                    <a:pt x="541" y="4925"/>
                    <a:pt x="4926" y="540"/>
                    <a:pt x="10319" y="540"/>
                  </a:cubicBezTo>
                  <a:close/>
                  <a:moveTo>
                    <a:pt x="10319" y="1"/>
                  </a:moveTo>
                  <a:cubicBezTo>
                    <a:pt x="4631" y="1"/>
                    <a:pt x="1" y="4630"/>
                    <a:pt x="1" y="10318"/>
                  </a:cubicBezTo>
                  <a:cubicBezTo>
                    <a:pt x="1" y="16010"/>
                    <a:pt x="4631" y="20639"/>
                    <a:pt x="10319" y="20639"/>
                  </a:cubicBezTo>
                  <a:cubicBezTo>
                    <a:pt x="16010" y="20639"/>
                    <a:pt x="20640" y="16010"/>
                    <a:pt x="20640" y="10318"/>
                  </a:cubicBezTo>
                  <a:cubicBezTo>
                    <a:pt x="20640" y="4630"/>
                    <a:pt x="16010" y="1"/>
                    <a:pt x="103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95;p28">
              <a:extLst>
                <a:ext uri="{FF2B5EF4-FFF2-40B4-BE49-F238E27FC236}">
                  <a16:creationId xmlns:a16="http://schemas.microsoft.com/office/drawing/2014/main" id="{6E0E26D4-F9E6-4F45-B0F0-5526AA5B88E7}"/>
                </a:ext>
              </a:extLst>
            </p:cNvPr>
            <p:cNvSpPr/>
            <p:nvPr/>
          </p:nvSpPr>
          <p:spPr>
            <a:xfrm>
              <a:off x="5477043" y="2044012"/>
              <a:ext cx="374538" cy="374538"/>
            </a:xfrm>
            <a:custGeom>
              <a:avLst/>
              <a:gdLst/>
              <a:ahLst/>
              <a:cxnLst/>
              <a:rect l="l" t="t" r="r" b="b"/>
              <a:pathLst>
                <a:path w="16957" h="16957" extrusionOk="0">
                  <a:moveTo>
                    <a:pt x="8477" y="0"/>
                  </a:moveTo>
                  <a:cubicBezTo>
                    <a:pt x="3796" y="0"/>
                    <a:pt x="0" y="3796"/>
                    <a:pt x="0" y="8477"/>
                  </a:cubicBezTo>
                  <a:cubicBezTo>
                    <a:pt x="0" y="13158"/>
                    <a:pt x="3796" y="16957"/>
                    <a:pt x="8477" y="16957"/>
                  </a:cubicBezTo>
                  <a:cubicBezTo>
                    <a:pt x="13157" y="16957"/>
                    <a:pt x="16956" y="13158"/>
                    <a:pt x="16956" y="8477"/>
                  </a:cubicBezTo>
                  <a:cubicBezTo>
                    <a:pt x="16956" y="3796"/>
                    <a:pt x="13157" y="0"/>
                    <a:pt x="8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96;p28">
              <a:extLst>
                <a:ext uri="{FF2B5EF4-FFF2-40B4-BE49-F238E27FC236}">
                  <a16:creationId xmlns:a16="http://schemas.microsoft.com/office/drawing/2014/main" id="{59CE9DC4-8C49-E54B-8E3E-8EB2AB219E5F}"/>
                </a:ext>
              </a:extLst>
            </p:cNvPr>
            <p:cNvSpPr/>
            <p:nvPr/>
          </p:nvSpPr>
          <p:spPr>
            <a:xfrm>
              <a:off x="5471057" y="2038026"/>
              <a:ext cx="386421" cy="386421"/>
            </a:xfrm>
            <a:custGeom>
              <a:avLst/>
              <a:gdLst/>
              <a:ahLst/>
              <a:cxnLst/>
              <a:rect l="l" t="t" r="r" b="b"/>
              <a:pathLst>
                <a:path w="17495" h="17495" extrusionOk="0">
                  <a:moveTo>
                    <a:pt x="8748" y="544"/>
                  </a:moveTo>
                  <a:cubicBezTo>
                    <a:pt x="13273" y="544"/>
                    <a:pt x="16955" y="4226"/>
                    <a:pt x="16955" y="8748"/>
                  </a:cubicBezTo>
                  <a:cubicBezTo>
                    <a:pt x="16955" y="13273"/>
                    <a:pt x="13273" y="16956"/>
                    <a:pt x="8748" y="16956"/>
                  </a:cubicBezTo>
                  <a:cubicBezTo>
                    <a:pt x="4226" y="16956"/>
                    <a:pt x="544" y="13273"/>
                    <a:pt x="544" y="8748"/>
                  </a:cubicBezTo>
                  <a:cubicBezTo>
                    <a:pt x="544" y="4226"/>
                    <a:pt x="4226" y="544"/>
                    <a:pt x="8748" y="544"/>
                  </a:cubicBezTo>
                  <a:close/>
                  <a:moveTo>
                    <a:pt x="8748" y="0"/>
                  </a:moveTo>
                  <a:cubicBezTo>
                    <a:pt x="3927" y="0"/>
                    <a:pt x="0" y="3927"/>
                    <a:pt x="0" y="8748"/>
                  </a:cubicBezTo>
                  <a:cubicBezTo>
                    <a:pt x="0" y="13572"/>
                    <a:pt x="3927" y="17495"/>
                    <a:pt x="8748" y="17495"/>
                  </a:cubicBezTo>
                  <a:cubicBezTo>
                    <a:pt x="13572" y="17495"/>
                    <a:pt x="17495" y="13572"/>
                    <a:pt x="17495" y="8748"/>
                  </a:cubicBezTo>
                  <a:cubicBezTo>
                    <a:pt x="17495" y="3927"/>
                    <a:pt x="13572" y="0"/>
                    <a:pt x="8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97;p28">
              <a:extLst>
                <a:ext uri="{FF2B5EF4-FFF2-40B4-BE49-F238E27FC236}">
                  <a16:creationId xmlns:a16="http://schemas.microsoft.com/office/drawing/2014/main" id="{C011CABE-1203-AE4F-BA0D-D447837A429E}"/>
                </a:ext>
              </a:extLst>
            </p:cNvPr>
            <p:cNvSpPr/>
            <p:nvPr/>
          </p:nvSpPr>
          <p:spPr>
            <a:xfrm>
              <a:off x="5652329" y="2083902"/>
              <a:ext cx="115540" cy="159361"/>
            </a:xfrm>
            <a:custGeom>
              <a:avLst/>
              <a:gdLst/>
              <a:ahLst/>
              <a:cxnLst/>
              <a:rect l="l" t="t" r="r" b="b"/>
              <a:pathLst>
                <a:path w="5231" h="7215" extrusionOk="0">
                  <a:moveTo>
                    <a:pt x="541" y="1"/>
                  </a:moveTo>
                  <a:cubicBezTo>
                    <a:pt x="245" y="1"/>
                    <a:pt x="1" y="240"/>
                    <a:pt x="1" y="539"/>
                  </a:cubicBezTo>
                  <a:lnTo>
                    <a:pt x="1" y="6671"/>
                  </a:lnTo>
                  <a:cubicBezTo>
                    <a:pt x="1" y="6971"/>
                    <a:pt x="245" y="7214"/>
                    <a:pt x="541" y="7214"/>
                  </a:cubicBezTo>
                  <a:lnTo>
                    <a:pt x="4690" y="7214"/>
                  </a:lnTo>
                  <a:cubicBezTo>
                    <a:pt x="4990" y="7214"/>
                    <a:pt x="5230" y="6971"/>
                    <a:pt x="5230" y="6671"/>
                  </a:cubicBezTo>
                  <a:cubicBezTo>
                    <a:pt x="5230" y="6375"/>
                    <a:pt x="4990" y="6132"/>
                    <a:pt x="4690" y="6132"/>
                  </a:cubicBezTo>
                  <a:lnTo>
                    <a:pt x="1084" y="6132"/>
                  </a:lnTo>
                  <a:lnTo>
                    <a:pt x="1084" y="539"/>
                  </a:lnTo>
                  <a:cubicBezTo>
                    <a:pt x="1084" y="240"/>
                    <a:pt x="840" y="1"/>
                    <a:pt x="5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98;p28">
              <a:extLst>
                <a:ext uri="{FF2B5EF4-FFF2-40B4-BE49-F238E27FC236}">
                  <a16:creationId xmlns:a16="http://schemas.microsoft.com/office/drawing/2014/main" id="{C84A156C-5663-3347-A22F-54AF04B06A5F}"/>
                </a:ext>
              </a:extLst>
            </p:cNvPr>
            <p:cNvSpPr/>
            <p:nvPr/>
          </p:nvSpPr>
          <p:spPr>
            <a:xfrm>
              <a:off x="7660458" y="1968318"/>
              <a:ext cx="681201" cy="557776"/>
            </a:xfrm>
            <a:custGeom>
              <a:avLst/>
              <a:gdLst/>
              <a:ahLst/>
              <a:cxnLst/>
              <a:rect l="l" t="t" r="r" b="b"/>
              <a:pathLst>
                <a:path w="30841" h="25253" extrusionOk="0">
                  <a:moveTo>
                    <a:pt x="3684" y="0"/>
                  </a:moveTo>
                  <a:cubicBezTo>
                    <a:pt x="1750" y="0"/>
                    <a:pt x="181" y="1571"/>
                    <a:pt x="181" y="3508"/>
                  </a:cubicBezTo>
                  <a:lnTo>
                    <a:pt x="181" y="16158"/>
                  </a:lnTo>
                  <a:cubicBezTo>
                    <a:pt x="181" y="18091"/>
                    <a:pt x="1750" y="19661"/>
                    <a:pt x="3684" y="19661"/>
                  </a:cubicBezTo>
                  <a:lnTo>
                    <a:pt x="4423" y="19661"/>
                  </a:lnTo>
                  <a:cubicBezTo>
                    <a:pt x="3688" y="21294"/>
                    <a:pt x="2274" y="23774"/>
                    <a:pt x="1" y="25252"/>
                  </a:cubicBezTo>
                  <a:cubicBezTo>
                    <a:pt x="1" y="25252"/>
                    <a:pt x="4798" y="24917"/>
                    <a:pt x="9799" y="19661"/>
                  </a:cubicBezTo>
                  <a:lnTo>
                    <a:pt x="27338" y="19661"/>
                  </a:lnTo>
                  <a:cubicBezTo>
                    <a:pt x="29270" y="19661"/>
                    <a:pt x="30840" y="18091"/>
                    <a:pt x="30840" y="16158"/>
                  </a:cubicBezTo>
                  <a:lnTo>
                    <a:pt x="30840" y="3508"/>
                  </a:lnTo>
                  <a:cubicBezTo>
                    <a:pt x="30840" y="1571"/>
                    <a:pt x="29270" y="0"/>
                    <a:pt x="273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99;p28">
              <a:extLst>
                <a:ext uri="{FF2B5EF4-FFF2-40B4-BE49-F238E27FC236}">
                  <a16:creationId xmlns:a16="http://schemas.microsoft.com/office/drawing/2014/main" id="{B85C997D-A2EB-2540-871E-AAB0F2D192A8}"/>
                </a:ext>
              </a:extLst>
            </p:cNvPr>
            <p:cNvSpPr/>
            <p:nvPr/>
          </p:nvSpPr>
          <p:spPr>
            <a:xfrm>
              <a:off x="7653942" y="1962399"/>
              <a:ext cx="693702" cy="569592"/>
            </a:xfrm>
            <a:custGeom>
              <a:avLst/>
              <a:gdLst/>
              <a:ahLst/>
              <a:cxnLst/>
              <a:rect l="l" t="t" r="r" b="b"/>
              <a:pathLst>
                <a:path w="31407" h="25788" extrusionOk="0">
                  <a:moveTo>
                    <a:pt x="27633" y="541"/>
                  </a:moveTo>
                  <a:cubicBezTo>
                    <a:pt x="29414" y="541"/>
                    <a:pt x="30864" y="1990"/>
                    <a:pt x="30864" y="3776"/>
                  </a:cubicBezTo>
                  <a:lnTo>
                    <a:pt x="30864" y="16426"/>
                  </a:lnTo>
                  <a:cubicBezTo>
                    <a:pt x="30864" y="18207"/>
                    <a:pt x="29414" y="19656"/>
                    <a:pt x="27633" y="19656"/>
                  </a:cubicBezTo>
                  <a:lnTo>
                    <a:pt x="10094" y="19656"/>
                  </a:lnTo>
                  <a:cubicBezTo>
                    <a:pt x="10018" y="19656"/>
                    <a:pt x="9950" y="19689"/>
                    <a:pt x="9898" y="19741"/>
                  </a:cubicBezTo>
                  <a:cubicBezTo>
                    <a:pt x="6451" y="23367"/>
                    <a:pt x="3076" y="24617"/>
                    <a:pt x="1387" y="25041"/>
                  </a:cubicBezTo>
                  <a:cubicBezTo>
                    <a:pt x="3128" y="23568"/>
                    <a:pt x="4278" y="21562"/>
                    <a:pt x="4965" y="20040"/>
                  </a:cubicBezTo>
                  <a:cubicBezTo>
                    <a:pt x="5001" y="19957"/>
                    <a:pt x="4993" y="19857"/>
                    <a:pt x="4945" y="19781"/>
                  </a:cubicBezTo>
                  <a:cubicBezTo>
                    <a:pt x="4893" y="19704"/>
                    <a:pt x="4809" y="19656"/>
                    <a:pt x="4718" y="19656"/>
                  </a:cubicBezTo>
                  <a:lnTo>
                    <a:pt x="3979" y="19656"/>
                  </a:lnTo>
                  <a:cubicBezTo>
                    <a:pt x="2197" y="19656"/>
                    <a:pt x="747" y="18207"/>
                    <a:pt x="747" y="16426"/>
                  </a:cubicBezTo>
                  <a:lnTo>
                    <a:pt x="747" y="3776"/>
                  </a:lnTo>
                  <a:cubicBezTo>
                    <a:pt x="747" y="1990"/>
                    <a:pt x="2197" y="541"/>
                    <a:pt x="3979" y="541"/>
                  </a:cubicBezTo>
                  <a:close/>
                  <a:moveTo>
                    <a:pt x="3979" y="1"/>
                  </a:moveTo>
                  <a:cubicBezTo>
                    <a:pt x="1898" y="1"/>
                    <a:pt x="204" y="1695"/>
                    <a:pt x="204" y="3776"/>
                  </a:cubicBezTo>
                  <a:lnTo>
                    <a:pt x="204" y="16426"/>
                  </a:lnTo>
                  <a:cubicBezTo>
                    <a:pt x="204" y="18506"/>
                    <a:pt x="1898" y="20200"/>
                    <a:pt x="3979" y="20200"/>
                  </a:cubicBezTo>
                  <a:lnTo>
                    <a:pt x="4294" y="20200"/>
                  </a:lnTo>
                  <a:cubicBezTo>
                    <a:pt x="3496" y="21870"/>
                    <a:pt x="2161" y="23983"/>
                    <a:pt x="148" y="25293"/>
                  </a:cubicBezTo>
                  <a:cubicBezTo>
                    <a:pt x="45" y="25360"/>
                    <a:pt x="1" y="25489"/>
                    <a:pt x="40" y="25605"/>
                  </a:cubicBezTo>
                  <a:cubicBezTo>
                    <a:pt x="76" y="25716"/>
                    <a:pt x="180" y="25788"/>
                    <a:pt x="296" y="25788"/>
                  </a:cubicBezTo>
                  <a:lnTo>
                    <a:pt x="316" y="25788"/>
                  </a:lnTo>
                  <a:cubicBezTo>
                    <a:pt x="512" y="25776"/>
                    <a:pt x="5225" y="25389"/>
                    <a:pt x="10210" y="20200"/>
                  </a:cubicBezTo>
                  <a:lnTo>
                    <a:pt x="27633" y="20200"/>
                  </a:lnTo>
                  <a:cubicBezTo>
                    <a:pt x="29714" y="20200"/>
                    <a:pt x="31407" y="18506"/>
                    <a:pt x="31407" y="16426"/>
                  </a:cubicBezTo>
                  <a:lnTo>
                    <a:pt x="31407" y="3776"/>
                  </a:lnTo>
                  <a:cubicBezTo>
                    <a:pt x="31407" y="1695"/>
                    <a:pt x="29714" y="1"/>
                    <a:pt x="276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00;p28">
              <a:extLst>
                <a:ext uri="{FF2B5EF4-FFF2-40B4-BE49-F238E27FC236}">
                  <a16:creationId xmlns:a16="http://schemas.microsoft.com/office/drawing/2014/main" id="{3F0E1D93-0F25-724C-8E24-71A15D6E80BF}"/>
                </a:ext>
              </a:extLst>
            </p:cNvPr>
            <p:cNvSpPr/>
            <p:nvPr/>
          </p:nvSpPr>
          <p:spPr>
            <a:xfrm>
              <a:off x="7833558" y="2135697"/>
              <a:ext cx="79692" cy="79670"/>
            </a:xfrm>
            <a:custGeom>
              <a:avLst/>
              <a:gdLst/>
              <a:ahLst/>
              <a:cxnLst/>
              <a:rect l="l" t="t" r="r" b="b"/>
              <a:pathLst>
                <a:path w="3608" h="3607" extrusionOk="0">
                  <a:moveTo>
                    <a:pt x="1802" y="0"/>
                  </a:moveTo>
                  <a:cubicBezTo>
                    <a:pt x="808" y="0"/>
                    <a:pt x="1" y="807"/>
                    <a:pt x="1" y="1802"/>
                  </a:cubicBezTo>
                  <a:cubicBezTo>
                    <a:pt x="1" y="2799"/>
                    <a:pt x="808" y="3607"/>
                    <a:pt x="1802" y="3607"/>
                  </a:cubicBezTo>
                  <a:cubicBezTo>
                    <a:pt x="2801" y="3607"/>
                    <a:pt x="3608" y="2799"/>
                    <a:pt x="3608" y="1802"/>
                  </a:cubicBezTo>
                  <a:cubicBezTo>
                    <a:pt x="3608" y="807"/>
                    <a:pt x="2801" y="0"/>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01;p28">
              <a:extLst>
                <a:ext uri="{FF2B5EF4-FFF2-40B4-BE49-F238E27FC236}">
                  <a16:creationId xmlns:a16="http://schemas.microsoft.com/office/drawing/2014/main" id="{D383CE19-E26F-3B44-943D-243B1C9E58EF}"/>
                </a:ext>
              </a:extLst>
            </p:cNvPr>
            <p:cNvSpPr/>
            <p:nvPr/>
          </p:nvSpPr>
          <p:spPr>
            <a:xfrm>
              <a:off x="7827572" y="2129689"/>
              <a:ext cx="91685" cy="91597"/>
            </a:xfrm>
            <a:custGeom>
              <a:avLst/>
              <a:gdLst/>
              <a:ahLst/>
              <a:cxnLst/>
              <a:rect l="l" t="t" r="r" b="b"/>
              <a:pathLst>
                <a:path w="4151" h="4147" extrusionOk="0">
                  <a:moveTo>
                    <a:pt x="2073" y="540"/>
                  </a:moveTo>
                  <a:cubicBezTo>
                    <a:pt x="2920" y="540"/>
                    <a:pt x="3607" y="1231"/>
                    <a:pt x="3607" y="2074"/>
                  </a:cubicBezTo>
                  <a:cubicBezTo>
                    <a:pt x="3607" y="2920"/>
                    <a:pt x="2920" y="3607"/>
                    <a:pt x="2073" y="3607"/>
                  </a:cubicBezTo>
                  <a:cubicBezTo>
                    <a:pt x="1230" y="3607"/>
                    <a:pt x="543" y="2920"/>
                    <a:pt x="543" y="2074"/>
                  </a:cubicBezTo>
                  <a:cubicBezTo>
                    <a:pt x="543" y="1231"/>
                    <a:pt x="1230" y="540"/>
                    <a:pt x="2073" y="540"/>
                  </a:cubicBezTo>
                  <a:close/>
                  <a:moveTo>
                    <a:pt x="2073" y="0"/>
                  </a:moveTo>
                  <a:cubicBezTo>
                    <a:pt x="931" y="0"/>
                    <a:pt x="0" y="931"/>
                    <a:pt x="0" y="2074"/>
                  </a:cubicBezTo>
                  <a:cubicBezTo>
                    <a:pt x="0" y="3220"/>
                    <a:pt x="931" y="4146"/>
                    <a:pt x="2073" y="4146"/>
                  </a:cubicBezTo>
                  <a:cubicBezTo>
                    <a:pt x="3219" y="4146"/>
                    <a:pt x="4150" y="3220"/>
                    <a:pt x="4150" y="2074"/>
                  </a:cubicBezTo>
                  <a:cubicBezTo>
                    <a:pt x="4150" y="931"/>
                    <a:pt x="3219" y="0"/>
                    <a:pt x="2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02;p28">
              <a:extLst>
                <a:ext uri="{FF2B5EF4-FFF2-40B4-BE49-F238E27FC236}">
                  <a16:creationId xmlns:a16="http://schemas.microsoft.com/office/drawing/2014/main" id="{957609B9-3DA9-2645-BD17-AE4383A25FF1}"/>
                </a:ext>
              </a:extLst>
            </p:cNvPr>
            <p:cNvSpPr/>
            <p:nvPr/>
          </p:nvSpPr>
          <p:spPr>
            <a:xfrm>
              <a:off x="7968976" y="2135697"/>
              <a:ext cx="79692" cy="79670"/>
            </a:xfrm>
            <a:custGeom>
              <a:avLst/>
              <a:gdLst/>
              <a:ahLst/>
              <a:cxnLst/>
              <a:rect l="l" t="t" r="r" b="b"/>
              <a:pathLst>
                <a:path w="3608" h="3607" extrusionOk="0">
                  <a:moveTo>
                    <a:pt x="1806" y="0"/>
                  </a:moveTo>
                  <a:cubicBezTo>
                    <a:pt x="808" y="0"/>
                    <a:pt x="1" y="807"/>
                    <a:pt x="1" y="1802"/>
                  </a:cubicBezTo>
                  <a:cubicBezTo>
                    <a:pt x="1" y="2799"/>
                    <a:pt x="808" y="3607"/>
                    <a:pt x="1806" y="3607"/>
                  </a:cubicBezTo>
                  <a:cubicBezTo>
                    <a:pt x="2801" y="3607"/>
                    <a:pt x="3607" y="2799"/>
                    <a:pt x="3607" y="1802"/>
                  </a:cubicBezTo>
                  <a:cubicBezTo>
                    <a:pt x="3607" y="807"/>
                    <a:pt x="2801" y="0"/>
                    <a:pt x="18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03;p28">
              <a:extLst>
                <a:ext uri="{FF2B5EF4-FFF2-40B4-BE49-F238E27FC236}">
                  <a16:creationId xmlns:a16="http://schemas.microsoft.com/office/drawing/2014/main" id="{25AC73EC-8EBA-D748-B9C9-6A7B5A6E54B9}"/>
                </a:ext>
              </a:extLst>
            </p:cNvPr>
            <p:cNvSpPr/>
            <p:nvPr/>
          </p:nvSpPr>
          <p:spPr>
            <a:xfrm>
              <a:off x="7962991" y="2129689"/>
              <a:ext cx="91685" cy="91597"/>
            </a:xfrm>
            <a:custGeom>
              <a:avLst/>
              <a:gdLst/>
              <a:ahLst/>
              <a:cxnLst/>
              <a:rect l="l" t="t" r="r" b="b"/>
              <a:pathLst>
                <a:path w="4151" h="4147" extrusionOk="0">
                  <a:moveTo>
                    <a:pt x="2077" y="540"/>
                  </a:moveTo>
                  <a:cubicBezTo>
                    <a:pt x="2920" y="540"/>
                    <a:pt x="3607" y="1231"/>
                    <a:pt x="3607" y="2074"/>
                  </a:cubicBezTo>
                  <a:cubicBezTo>
                    <a:pt x="3607" y="2920"/>
                    <a:pt x="2920" y="3607"/>
                    <a:pt x="2077" y="3607"/>
                  </a:cubicBezTo>
                  <a:cubicBezTo>
                    <a:pt x="1230" y="3607"/>
                    <a:pt x="543" y="2920"/>
                    <a:pt x="543" y="2074"/>
                  </a:cubicBezTo>
                  <a:cubicBezTo>
                    <a:pt x="543" y="1231"/>
                    <a:pt x="1230" y="540"/>
                    <a:pt x="2077" y="540"/>
                  </a:cubicBezTo>
                  <a:close/>
                  <a:moveTo>
                    <a:pt x="2077" y="0"/>
                  </a:moveTo>
                  <a:cubicBezTo>
                    <a:pt x="930" y="0"/>
                    <a:pt x="1" y="931"/>
                    <a:pt x="1" y="2074"/>
                  </a:cubicBezTo>
                  <a:cubicBezTo>
                    <a:pt x="1" y="3220"/>
                    <a:pt x="930" y="4146"/>
                    <a:pt x="2077" y="4146"/>
                  </a:cubicBezTo>
                  <a:cubicBezTo>
                    <a:pt x="3220" y="4146"/>
                    <a:pt x="4150" y="3220"/>
                    <a:pt x="4150" y="2074"/>
                  </a:cubicBezTo>
                  <a:cubicBezTo>
                    <a:pt x="4150" y="931"/>
                    <a:pt x="3220" y="0"/>
                    <a:pt x="2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04;p28">
              <a:extLst>
                <a:ext uri="{FF2B5EF4-FFF2-40B4-BE49-F238E27FC236}">
                  <a16:creationId xmlns:a16="http://schemas.microsoft.com/office/drawing/2014/main" id="{C83DE57F-D0BB-7247-8A05-0080DA4386E3}"/>
                </a:ext>
              </a:extLst>
            </p:cNvPr>
            <p:cNvSpPr/>
            <p:nvPr/>
          </p:nvSpPr>
          <p:spPr>
            <a:xfrm>
              <a:off x="8104417" y="2135697"/>
              <a:ext cx="79670" cy="79670"/>
            </a:xfrm>
            <a:custGeom>
              <a:avLst/>
              <a:gdLst/>
              <a:ahLst/>
              <a:cxnLst/>
              <a:rect l="l" t="t" r="r" b="b"/>
              <a:pathLst>
                <a:path w="3607" h="3607" extrusionOk="0">
                  <a:moveTo>
                    <a:pt x="1805" y="0"/>
                  </a:moveTo>
                  <a:cubicBezTo>
                    <a:pt x="806" y="0"/>
                    <a:pt x="0" y="807"/>
                    <a:pt x="0" y="1802"/>
                  </a:cubicBezTo>
                  <a:cubicBezTo>
                    <a:pt x="0" y="2799"/>
                    <a:pt x="806" y="3607"/>
                    <a:pt x="1805" y="3607"/>
                  </a:cubicBezTo>
                  <a:cubicBezTo>
                    <a:pt x="2800" y="3607"/>
                    <a:pt x="3606" y="2799"/>
                    <a:pt x="3606" y="1802"/>
                  </a:cubicBezTo>
                  <a:cubicBezTo>
                    <a:pt x="3606" y="807"/>
                    <a:pt x="2800" y="0"/>
                    <a:pt x="1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05;p28">
              <a:extLst>
                <a:ext uri="{FF2B5EF4-FFF2-40B4-BE49-F238E27FC236}">
                  <a16:creationId xmlns:a16="http://schemas.microsoft.com/office/drawing/2014/main" id="{E8E6D141-80A8-D042-A738-6C9EEA3EE2B2}"/>
                </a:ext>
              </a:extLst>
            </p:cNvPr>
            <p:cNvSpPr/>
            <p:nvPr/>
          </p:nvSpPr>
          <p:spPr>
            <a:xfrm>
              <a:off x="8098498" y="2129689"/>
              <a:ext cx="91597" cy="91597"/>
            </a:xfrm>
            <a:custGeom>
              <a:avLst/>
              <a:gdLst/>
              <a:ahLst/>
              <a:cxnLst/>
              <a:rect l="l" t="t" r="r" b="b"/>
              <a:pathLst>
                <a:path w="4147" h="4147" extrusionOk="0">
                  <a:moveTo>
                    <a:pt x="2073" y="540"/>
                  </a:moveTo>
                  <a:cubicBezTo>
                    <a:pt x="2916" y="540"/>
                    <a:pt x="3607" y="1231"/>
                    <a:pt x="3607" y="2074"/>
                  </a:cubicBezTo>
                  <a:cubicBezTo>
                    <a:pt x="3607" y="2920"/>
                    <a:pt x="2916" y="3607"/>
                    <a:pt x="2073" y="3607"/>
                  </a:cubicBezTo>
                  <a:cubicBezTo>
                    <a:pt x="1227" y="3607"/>
                    <a:pt x="539" y="2920"/>
                    <a:pt x="539" y="2074"/>
                  </a:cubicBezTo>
                  <a:cubicBezTo>
                    <a:pt x="539" y="1231"/>
                    <a:pt x="1227" y="540"/>
                    <a:pt x="2073" y="540"/>
                  </a:cubicBezTo>
                  <a:close/>
                  <a:moveTo>
                    <a:pt x="2073" y="0"/>
                  </a:moveTo>
                  <a:cubicBezTo>
                    <a:pt x="927" y="0"/>
                    <a:pt x="1" y="931"/>
                    <a:pt x="1" y="2074"/>
                  </a:cubicBezTo>
                  <a:cubicBezTo>
                    <a:pt x="1" y="3220"/>
                    <a:pt x="927" y="4146"/>
                    <a:pt x="2073" y="4146"/>
                  </a:cubicBezTo>
                  <a:cubicBezTo>
                    <a:pt x="3216" y="4146"/>
                    <a:pt x="4147" y="3220"/>
                    <a:pt x="4147" y="2074"/>
                  </a:cubicBezTo>
                  <a:cubicBezTo>
                    <a:pt x="4147" y="931"/>
                    <a:pt x="3216" y="0"/>
                    <a:pt x="2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Rectangle 226">
            <a:extLst>
              <a:ext uri="{FF2B5EF4-FFF2-40B4-BE49-F238E27FC236}">
                <a16:creationId xmlns:a16="http://schemas.microsoft.com/office/drawing/2014/main" id="{39100119-579B-2640-B0A5-76FFEEE477E6}"/>
              </a:ext>
            </a:extLst>
          </p:cNvPr>
          <p:cNvSpPr/>
          <p:nvPr/>
        </p:nvSpPr>
        <p:spPr>
          <a:xfrm>
            <a:off x="5967793" y="839604"/>
            <a:ext cx="1642822" cy="1077218"/>
          </a:xfrm>
          <a:prstGeom prst="rect">
            <a:avLst/>
          </a:prstGeom>
        </p:spPr>
        <p:txBody>
          <a:bodyPr wrap="none">
            <a:spAutoFit/>
          </a:bodyPr>
          <a:lstStyle/>
          <a:p>
            <a:r>
              <a:rPr lang="en-US" sz="3200" dirty="0">
                <a:solidFill>
                  <a:schemeClr val="tx1">
                    <a:alpha val="90000"/>
                  </a:schemeClr>
                </a:solidFill>
                <a:latin typeface="Raleway Medium" panose="020B0503030101060003" pitchFamily="34" charset="77"/>
                <a:ea typeface="Open Sans" panose="020B0606030504020204" pitchFamily="34" charset="0"/>
                <a:cs typeface="Open Sans" panose="020B0606030504020204" pitchFamily="34" charset="0"/>
              </a:rPr>
              <a:t>Con</a:t>
            </a:r>
            <a:r>
              <a:rPr lang="en-US" sz="3200" b="1" dirty="0">
                <a:solidFill>
                  <a:schemeClr val="accent1"/>
                </a:solidFill>
                <a:latin typeface="Raleway" panose="020B0503030101060003" pitchFamily="34" charset="77"/>
                <a:ea typeface="Open Sans" panose="020B0606030504020204" pitchFamily="34" charset="0"/>
                <a:cs typeface="Open Sans" panose="020B0606030504020204" pitchFamily="34" charset="0"/>
              </a:rPr>
              <a:t>tent </a:t>
            </a:r>
          </a:p>
          <a:p>
            <a:endParaRPr lang="en-US" sz="3200" b="1" dirty="0">
              <a:solidFill>
                <a:schemeClr val="accent1"/>
              </a:solidFill>
              <a:latin typeface="Raleway" panose="020B0503030101060003" pitchFamily="34" charset="77"/>
              <a:ea typeface="Open Sans" panose="020B0606030504020204" pitchFamily="34" charset="0"/>
              <a:cs typeface="Open Sans" panose="020B0606030504020204" pitchFamily="34" charset="0"/>
            </a:endParaRPr>
          </a:p>
        </p:txBody>
      </p:sp>
      <p:sp>
        <p:nvSpPr>
          <p:cNvPr id="228" name="TextBox 227">
            <a:extLst>
              <a:ext uri="{FF2B5EF4-FFF2-40B4-BE49-F238E27FC236}">
                <a16:creationId xmlns:a16="http://schemas.microsoft.com/office/drawing/2014/main" id="{40F85441-9545-7044-925D-681378397B80}"/>
              </a:ext>
            </a:extLst>
          </p:cNvPr>
          <p:cNvSpPr txBox="1"/>
          <p:nvPr/>
        </p:nvSpPr>
        <p:spPr>
          <a:xfrm>
            <a:off x="5967793" y="1302539"/>
            <a:ext cx="2361544" cy="261610"/>
          </a:xfrm>
          <a:prstGeom prst="rect">
            <a:avLst/>
          </a:prstGeom>
          <a:noFill/>
        </p:spPr>
        <p:txBody>
          <a:bodyPr wrap="none" rtlCol="0">
            <a:spAutoFit/>
          </a:bodyPr>
          <a:lstStyle/>
          <a:p>
            <a:r>
              <a:rPr lang="en-US" sz="1100" dirty="0">
                <a:solidFill>
                  <a:schemeClr val="tx1">
                    <a:alpha val="80000"/>
                  </a:schemeClr>
                </a:solidFill>
                <a:latin typeface="Raleway" panose="020B0503030101060003" pitchFamily="34" charset="77"/>
                <a:ea typeface="Open Sans" panose="020B0606030504020204" pitchFamily="34" charset="0"/>
                <a:cs typeface="Open Sans" panose="020B0606030504020204" pitchFamily="34" charset="0"/>
              </a:rPr>
              <a:t>More details about our application</a:t>
            </a:r>
          </a:p>
        </p:txBody>
      </p:sp>
      <p:grpSp>
        <p:nvGrpSpPr>
          <p:cNvPr id="229" name="Group 228">
            <a:extLst>
              <a:ext uri="{FF2B5EF4-FFF2-40B4-BE49-F238E27FC236}">
                <a16:creationId xmlns:a16="http://schemas.microsoft.com/office/drawing/2014/main" id="{595F54FC-658C-8746-9EA5-BDA82E6DC593}"/>
              </a:ext>
            </a:extLst>
          </p:cNvPr>
          <p:cNvGrpSpPr/>
          <p:nvPr/>
        </p:nvGrpSpPr>
        <p:grpSpPr>
          <a:xfrm>
            <a:off x="6082145" y="1594836"/>
            <a:ext cx="1023072" cy="0"/>
            <a:chOff x="5477042" y="4118549"/>
            <a:chExt cx="1237917" cy="0"/>
          </a:xfrm>
        </p:grpSpPr>
        <p:cxnSp>
          <p:nvCxnSpPr>
            <p:cNvPr id="230" name="Straight Connector 229">
              <a:extLst>
                <a:ext uri="{FF2B5EF4-FFF2-40B4-BE49-F238E27FC236}">
                  <a16:creationId xmlns:a16="http://schemas.microsoft.com/office/drawing/2014/main" id="{25DE84E9-A899-5344-A275-6DA528368157}"/>
                </a:ext>
              </a:extLst>
            </p:cNvPr>
            <p:cNvCxnSpPr/>
            <p:nvPr/>
          </p:nvCxnSpPr>
          <p:spPr>
            <a:xfrm flipV="1">
              <a:off x="5477042"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4D0397A-6A74-ED4D-857E-504821A2A08C}"/>
                </a:ext>
              </a:extLst>
            </p:cNvPr>
            <p:cNvCxnSpPr/>
            <p:nvPr/>
          </p:nvCxnSpPr>
          <p:spPr>
            <a:xfrm flipV="1">
              <a:off x="569711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929BB886-C47B-4241-AD59-4B30F619070C}"/>
                </a:ext>
              </a:extLst>
            </p:cNvPr>
            <p:cNvCxnSpPr/>
            <p:nvPr/>
          </p:nvCxnSpPr>
          <p:spPr>
            <a:xfrm flipV="1">
              <a:off x="592146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DD4C35F-14FA-9E45-834F-809622187DA0}"/>
                </a:ext>
              </a:extLst>
            </p:cNvPr>
            <p:cNvCxnSpPr/>
            <p:nvPr/>
          </p:nvCxnSpPr>
          <p:spPr>
            <a:xfrm flipV="1">
              <a:off x="614642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2345341-44E4-E449-BEBC-9AA7491091E9}"/>
                </a:ext>
              </a:extLst>
            </p:cNvPr>
            <p:cNvCxnSpPr/>
            <p:nvPr/>
          </p:nvCxnSpPr>
          <p:spPr>
            <a:xfrm flipV="1">
              <a:off x="636424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5B05FB6-695B-DF4D-8625-F45F01B2ED74}"/>
                </a:ext>
              </a:extLst>
            </p:cNvPr>
            <p:cNvCxnSpPr/>
            <p:nvPr/>
          </p:nvCxnSpPr>
          <p:spPr>
            <a:xfrm flipV="1">
              <a:off x="6584139"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C0E8066B-8055-F542-AE63-316A6E8870FB}"/>
              </a:ext>
            </a:extLst>
          </p:cNvPr>
          <p:cNvGrpSpPr/>
          <p:nvPr/>
        </p:nvGrpSpPr>
        <p:grpSpPr>
          <a:xfrm>
            <a:off x="6096000" y="2263983"/>
            <a:ext cx="2221370" cy="370729"/>
            <a:chOff x="6096000" y="2263983"/>
            <a:chExt cx="2221370" cy="370729"/>
          </a:xfrm>
        </p:grpSpPr>
        <p:grpSp>
          <p:nvGrpSpPr>
            <p:cNvPr id="240" name="Group 239">
              <a:extLst>
                <a:ext uri="{FF2B5EF4-FFF2-40B4-BE49-F238E27FC236}">
                  <a16:creationId xmlns:a16="http://schemas.microsoft.com/office/drawing/2014/main" id="{37B94DC0-CC2C-F54F-BD10-EF31E12912C1}"/>
                </a:ext>
              </a:extLst>
            </p:cNvPr>
            <p:cNvGrpSpPr/>
            <p:nvPr/>
          </p:nvGrpSpPr>
          <p:grpSpPr>
            <a:xfrm>
              <a:off x="6096000" y="2263983"/>
              <a:ext cx="370729" cy="370729"/>
              <a:chOff x="6096000" y="2263983"/>
              <a:chExt cx="370729" cy="370729"/>
            </a:xfrm>
          </p:grpSpPr>
          <p:grpSp>
            <p:nvGrpSpPr>
              <p:cNvPr id="239" name="Group 238">
                <a:extLst>
                  <a:ext uri="{FF2B5EF4-FFF2-40B4-BE49-F238E27FC236}">
                    <a16:creationId xmlns:a16="http://schemas.microsoft.com/office/drawing/2014/main" id="{4BA6D002-C8EF-CA49-AA4A-D6DE7B6D2E2D}"/>
                  </a:ext>
                </a:extLst>
              </p:cNvPr>
              <p:cNvGrpSpPr/>
              <p:nvPr/>
            </p:nvGrpSpPr>
            <p:grpSpPr>
              <a:xfrm>
                <a:off x="6096000" y="2263983"/>
                <a:ext cx="370729" cy="370729"/>
                <a:chOff x="7257010" y="2559424"/>
                <a:chExt cx="627530" cy="627530"/>
              </a:xfrm>
            </p:grpSpPr>
            <p:sp>
              <p:nvSpPr>
                <p:cNvPr id="237" name="Pie 236">
                  <a:extLst>
                    <a:ext uri="{FF2B5EF4-FFF2-40B4-BE49-F238E27FC236}">
                      <a16:creationId xmlns:a16="http://schemas.microsoft.com/office/drawing/2014/main" id="{DE617398-F6D2-144C-89AB-8EEC2F6CED6C}"/>
                    </a:ext>
                  </a:extLst>
                </p:cNvPr>
                <p:cNvSpPr/>
                <p:nvPr/>
              </p:nvSpPr>
              <p:spPr>
                <a:xfrm>
                  <a:off x="7257010" y="2559424"/>
                  <a:ext cx="627530" cy="627530"/>
                </a:xfrm>
                <a:prstGeom prst="pie">
                  <a:avLst>
                    <a:gd name="adj1" fmla="val 20667320"/>
                    <a:gd name="adj2" fmla="val 20666720"/>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6" name="Pie 235">
                  <a:extLst>
                    <a:ext uri="{FF2B5EF4-FFF2-40B4-BE49-F238E27FC236}">
                      <a16:creationId xmlns:a16="http://schemas.microsoft.com/office/drawing/2014/main" id="{D152823A-C219-7B40-A361-6EA75129AB13}"/>
                    </a:ext>
                  </a:extLst>
                </p:cNvPr>
                <p:cNvSpPr/>
                <p:nvPr/>
              </p:nvSpPr>
              <p:spPr>
                <a:xfrm>
                  <a:off x="7257010" y="2559424"/>
                  <a:ext cx="627530" cy="627530"/>
                </a:xfrm>
                <a:prstGeom prst="pie">
                  <a:avLst>
                    <a:gd name="adj1" fmla="val 20596760"/>
                    <a:gd name="adj2" fmla="val 1617644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38" name="TextBox 237">
                <a:extLst>
                  <a:ext uri="{FF2B5EF4-FFF2-40B4-BE49-F238E27FC236}">
                    <a16:creationId xmlns:a16="http://schemas.microsoft.com/office/drawing/2014/main" id="{A8A11BF4-CA7B-3D4F-A0C1-3DB0454A59C4}"/>
                  </a:ext>
                </a:extLst>
              </p:cNvPr>
              <p:cNvSpPr txBox="1"/>
              <p:nvPr/>
            </p:nvSpPr>
            <p:spPr>
              <a:xfrm>
                <a:off x="6183581" y="2341625"/>
                <a:ext cx="195566" cy="215444"/>
              </a:xfrm>
              <a:prstGeom prst="rect">
                <a:avLst/>
              </a:prstGeom>
              <a:noFill/>
            </p:spPr>
            <p:txBody>
              <a:bodyPr wrap="none" lIns="0" tIns="0" rIns="0" bIns="0" rtlCol="0">
                <a:spAutoFit/>
              </a:bodyPr>
              <a:lstStyle/>
              <a:p>
                <a:r>
                  <a:rPr lang="en-US" sz="1400" b="1" dirty="0">
                    <a:solidFill>
                      <a:schemeClr val="bg1"/>
                    </a:solidFill>
                    <a:latin typeface="Raleway SemiBold" panose="020B0503030101060003" pitchFamily="34" charset="77"/>
                  </a:rPr>
                  <a:t>01</a:t>
                </a:r>
              </a:p>
            </p:txBody>
          </p:sp>
        </p:grpSp>
        <p:sp>
          <p:nvSpPr>
            <p:cNvPr id="263" name="TextBox 262">
              <a:extLst>
                <a:ext uri="{FF2B5EF4-FFF2-40B4-BE49-F238E27FC236}">
                  <a16:creationId xmlns:a16="http://schemas.microsoft.com/office/drawing/2014/main" id="{A9EBC046-9D84-2046-B9BD-5C0D6A9E3630}"/>
                </a:ext>
              </a:extLst>
            </p:cNvPr>
            <p:cNvSpPr txBox="1"/>
            <p:nvPr/>
          </p:nvSpPr>
          <p:spPr>
            <a:xfrm>
              <a:off x="6516877" y="2295459"/>
              <a:ext cx="1800493" cy="307777"/>
            </a:xfrm>
            <a:prstGeom prst="rect">
              <a:avLst/>
            </a:prstGeom>
            <a:noFill/>
          </p:spPr>
          <p:txBody>
            <a:bodyPr wrap="none" rtlCol="0">
              <a:spAutoFit/>
            </a:bodyPr>
            <a:lstStyle/>
            <a:p>
              <a:r>
                <a:rPr lang="en-US" sz="1400" b="1" dirty="0">
                  <a:latin typeface="Raleway SemiBold" panose="020B0503030101060003" pitchFamily="34" charset="77"/>
                  <a:ea typeface="Open Sans SemiBold" panose="020B0606030504020204" pitchFamily="34" charset="0"/>
                  <a:cs typeface="Open Sans SemiBold" panose="020B0606030504020204" pitchFamily="34" charset="0"/>
                </a:rPr>
                <a:t>Problem Statement</a:t>
              </a:r>
            </a:p>
          </p:txBody>
        </p:sp>
      </p:grpSp>
      <p:grpSp>
        <p:nvGrpSpPr>
          <p:cNvPr id="269" name="Group 268">
            <a:extLst>
              <a:ext uri="{FF2B5EF4-FFF2-40B4-BE49-F238E27FC236}">
                <a16:creationId xmlns:a16="http://schemas.microsoft.com/office/drawing/2014/main" id="{E9975AA8-99DE-B146-B6C2-178DC11160D3}"/>
              </a:ext>
            </a:extLst>
          </p:cNvPr>
          <p:cNvGrpSpPr/>
          <p:nvPr/>
        </p:nvGrpSpPr>
        <p:grpSpPr>
          <a:xfrm>
            <a:off x="6096000" y="2905421"/>
            <a:ext cx="2174883" cy="370729"/>
            <a:chOff x="6096000" y="2791439"/>
            <a:chExt cx="2174883" cy="370729"/>
          </a:xfrm>
        </p:grpSpPr>
        <p:grpSp>
          <p:nvGrpSpPr>
            <p:cNvPr id="241" name="Group 240">
              <a:extLst>
                <a:ext uri="{FF2B5EF4-FFF2-40B4-BE49-F238E27FC236}">
                  <a16:creationId xmlns:a16="http://schemas.microsoft.com/office/drawing/2014/main" id="{F603DF49-710B-1F42-A573-61B65F68E4B9}"/>
                </a:ext>
              </a:extLst>
            </p:cNvPr>
            <p:cNvGrpSpPr/>
            <p:nvPr/>
          </p:nvGrpSpPr>
          <p:grpSpPr>
            <a:xfrm>
              <a:off x="6096000" y="2791439"/>
              <a:ext cx="370729" cy="370729"/>
              <a:chOff x="6096000" y="2263983"/>
              <a:chExt cx="370729" cy="370729"/>
            </a:xfrm>
          </p:grpSpPr>
          <p:grpSp>
            <p:nvGrpSpPr>
              <p:cNvPr id="242" name="Group 241">
                <a:extLst>
                  <a:ext uri="{FF2B5EF4-FFF2-40B4-BE49-F238E27FC236}">
                    <a16:creationId xmlns:a16="http://schemas.microsoft.com/office/drawing/2014/main" id="{9BB19322-3992-2F4F-85B5-A0E463A84C3F}"/>
                  </a:ext>
                </a:extLst>
              </p:cNvPr>
              <p:cNvGrpSpPr/>
              <p:nvPr/>
            </p:nvGrpSpPr>
            <p:grpSpPr>
              <a:xfrm>
                <a:off x="6096000" y="2263983"/>
                <a:ext cx="370729" cy="370729"/>
                <a:chOff x="7257010" y="2559424"/>
                <a:chExt cx="627530" cy="627530"/>
              </a:xfrm>
            </p:grpSpPr>
            <p:sp>
              <p:nvSpPr>
                <p:cNvPr id="244" name="Pie 243">
                  <a:extLst>
                    <a:ext uri="{FF2B5EF4-FFF2-40B4-BE49-F238E27FC236}">
                      <a16:creationId xmlns:a16="http://schemas.microsoft.com/office/drawing/2014/main" id="{A58DFE77-538D-E941-986F-0559F1FE424B}"/>
                    </a:ext>
                  </a:extLst>
                </p:cNvPr>
                <p:cNvSpPr/>
                <p:nvPr/>
              </p:nvSpPr>
              <p:spPr>
                <a:xfrm>
                  <a:off x="7257010" y="2559424"/>
                  <a:ext cx="627530" cy="627530"/>
                </a:xfrm>
                <a:prstGeom prst="pie">
                  <a:avLst>
                    <a:gd name="adj1" fmla="val 20667320"/>
                    <a:gd name="adj2" fmla="val 20666720"/>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5" name="Pie 244">
                  <a:extLst>
                    <a:ext uri="{FF2B5EF4-FFF2-40B4-BE49-F238E27FC236}">
                      <a16:creationId xmlns:a16="http://schemas.microsoft.com/office/drawing/2014/main" id="{0FB32B23-4887-8D40-97AC-092E5AF5BC01}"/>
                    </a:ext>
                  </a:extLst>
                </p:cNvPr>
                <p:cNvSpPr/>
                <p:nvPr/>
              </p:nvSpPr>
              <p:spPr>
                <a:xfrm>
                  <a:off x="7257010" y="2559424"/>
                  <a:ext cx="627530" cy="627530"/>
                </a:xfrm>
                <a:prstGeom prst="pie">
                  <a:avLst>
                    <a:gd name="adj1" fmla="val 2855995"/>
                    <a:gd name="adj2" fmla="val 1617644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43" name="TextBox 242">
                <a:extLst>
                  <a:ext uri="{FF2B5EF4-FFF2-40B4-BE49-F238E27FC236}">
                    <a16:creationId xmlns:a16="http://schemas.microsoft.com/office/drawing/2014/main" id="{08149A71-350C-C64A-B6A6-9289E81885D5}"/>
                  </a:ext>
                </a:extLst>
              </p:cNvPr>
              <p:cNvSpPr txBox="1"/>
              <p:nvPr/>
            </p:nvSpPr>
            <p:spPr>
              <a:xfrm>
                <a:off x="6183581" y="2341625"/>
                <a:ext cx="208390" cy="215444"/>
              </a:xfrm>
              <a:prstGeom prst="rect">
                <a:avLst/>
              </a:prstGeom>
              <a:noFill/>
            </p:spPr>
            <p:txBody>
              <a:bodyPr wrap="none" lIns="0" tIns="0" rIns="0" bIns="0" rtlCol="0">
                <a:spAutoFit/>
              </a:bodyPr>
              <a:lstStyle/>
              <a:p>
                <a:r>
                  <a:rPr lang="en-US" sz="1400" b="1" dirty="0">
                    <a:solidFill>
                      <a:schemeClr val="bg1"/>
                    </a:solidFill>
                    <a:latin typeface="Raleway SemiBold" panose="020B0503030101060003" pitchFamily="34" charset="77"/>
                  </a:rPr>
                  <a:t>02</a:t>
                </a:r>
              </a:p>
            </p:txBody>
          </p:sp>
        </p:grpSp>
        <p:sp>
          <p:nvSpPr>
            <p:cNvPr id="264" name="TextBox 263">
              <a:extLst>
                <a:ext uri="{FF2B5EF4-FFF2-40B4-BE49-F238E27FC236}">
                  <a16:creationId xmlns:a16="http://schemas.microsoft.com/office/drawing/2014/main" id="{265FE506-45AB-274E-B0E9-923EE747DADD}"/>
                </a:ext>
              </a:extLst>
            </p:cNvPr>
            <p:cNvSpPr txBox="1"/>
            <p:nvPr/>
          </p:nvSpPr>
          <p:spPr>
            <a:xfrm>
              <a:off x="6516877" y="2822915"/>
              <a:ext cx="1754006" cy="307777"/>
            </a:xfrm>
            <a:prstGeom prst="rect">
              <a:avLst/>
            </a:prstGeom>
            <a:noFill/>
          </p:spPr>
          <p:txBody>
            <a:bodyPr wrap="none" rtlCol="0">
              <a:spAutoFit/>
            </a:bodyPr>
            <a:lstStyle/>
            <a:p>
              <a:r>
                <a:rPr lang="en-US" sz="1400" b="1" dirty="0">
                  <a:latin typeface="Raleway SemiBold" panose="020B0503030101060003" pitchFamily="34" charset="77"/>
                  <a:ea typeface="Open Sans SemiBold" panose="020B0606030504020204" pitchFamily="34" charset="0"/>
                  <a:cs typeface="Open Sans SemiBold" panose="020B0606030504020204" pitchFamily="34" charset="0"/>
                </a:rPr>
                <a:t>Suggested Solution</a:t>
              </a:r>
            </a:p>
          </p:txBody>
        </p:sp>
      </p:grpSp>
      <p:grpSp>
        <p:nvGrpSpPr>
          <p:cNvPr id="270" name="Group 269">
            <a:extLst>
              <a:ext uri="{FF2B5EF4-FFF2-40B4-BE49-F238E27FC236}">
                <a16:creationId xmlns:a16="http://schemas.microsoft.com/office/drawing/2014/main" id="{13C59B4E-7761-A44D-908F-9A0E944B082D}"/>
              </a:ext>
            </a:extLst>
          </p:cNvPr>
          <p:cNvGrpSpPr/>
          <p:nvPr/>
        </p:nvGrpSpPr>
        <p:grpSpPr>
          <a:xfrm>
            <a:off x="6096000" y="3637199"/>
            <a:ext cx="1626656" cy="370729"/>
            <a:chOff x="6096000" y="3319257"/>
            <a:chExt cx="1626656" cy="370729"/>
          </a:xfrm>
        </p:grpSpPr>
        <p:grpSp>
          <p:nvGrpSpPr>
            <p:cNvPr id="246" name="Group 245">
              <a:extLst>
                <a:ext uri="{FF2B5EF4-FFF2-40B4-BE49-F238E27FC236}">
                  <a16:creationId xmlns:a16="http://schemas.microsoft.com/office/drawing/2014/main" id="{AE93441F-5D41-AE49-892C-A3B6118A97F7}"/>
                </a:ext>
              </a:extLst>
            </p:cNvPr>
            <p:cNvGrpSpPr/>
            <p:nvPr/>
          </p:nvGrpSpPr>
          <p:grpSpPr>
            <a:xfrm>
              <a:off x="6096000" y="3319257"/>
              <a:ext cx="370729" cy="370729"/>
              <a:chOff x="6096000" y="2263983"/>
              <a:chExt cx="370729" cy="370729"/>
            </a:xfrm>
          </p:grpSpPr>
          <p:grpSp>
            <p:nvGrpSpPr>
              <p:cNvPr id="247" name="Group 246">
                <a:extLst>
                  <a:ext uri="{FF2B5EF4-FFF2-40B4-BE49-F238E27FC236}">
                    <a16:creationId xmlns:a16="http://schemas.microsoft.com/office/drawing/2014/main" id="{4917DC1B-BC18-7A42-947F-EB29FADE2A22}"/>
                  </a:ext>
                </a:extLst>
              </p:cNvPr>
              <p:cNvGrpSpPr/>
              <p:nvPr/>
            </p:nvGrpSpPr>
            <p:grpSpPr>
              <a:xfrm>
                <a:off x="6096000" y="2263983"/>
                <a:ext cx="370729" cy="370729"/>
                <a:chOff x="7257010" y="2559424"/>
                <a:chExt cx="627530" cy="627530"/>
              </a:xfrm>
            </p:grpSpPr>
            <p:sp>
              <p:nvSpPr>
                <p:cNvPr id="249" name="Pie 248">
                  <a:extLst>
                    <a:ext uri="{FF2B5EF4-FFF2-40B4-BE49-F238E27FC236}">
                      <a16:creationId xmlns:a16="http://schemas.microsoft.com/office/drawing/2014/main" id="{22054C7E-32CA-6E4F-8769-9452EF543C9C}"/>
                    </a:ext>
                  </a:extLst>
                </p:cNvPr>
                <p:cNvSpPr/>
                <p:nvPr/>
              </p:nvSpPr>
              <p:spPr>
                <a:xfrm>
                  <a:off x="7257010" y="2559424"/>
                  <a:ext cx="627530" cy="627530"/>
                </a:xfrm>
                <a:prstGeom prst="pie">
                  <a:avLst>
                    <a:gd name="adj1" fmla="val 20667320"/>
                    <a:gd name="adj2" fmla="val 20666720"/>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0" name="Pie 249">
                  <a:extLst>
                    <a:ext uri="{FF2B5EF4-FFF2-40B4-BE49-F238E27FC236}">
                      <a16:creationId xmlns:a16="http://schemas.microsoft.com/office/drawing/2014/main" id="{48ABC4FC-5C57-C440-90FE-F40846F3FD65}"/>
                    </a:ext>
                  </a:extLst>
                </p:cNvPr>
                <p:cNvSpPr/>
                <p:nvPr/>
              </p:nvSpPr>
              <p:spPr>
                <a:xfrm>
                  <a:off x="7257010" y="2559424"/>
                  <a:ext cx="627530" cy="627530"/>
                </a:xfrm>
                <a:prstGeom prst="pie">
                  <a:avLst>
                    <a:gd name="adj1" fmla="val 6309508"/>
                    <a:gd name="adj2" fmla="val 1617644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48" name="TextBox 247">
                <a:extLst>
                  <a:ext uri="{FF2B5EF4-FFF2-40B4-BE49-F238E27FC236}">
                    <a16:creationId xmlns:a16="http://schemas.microsoft.com/office/drawing/2014/main" id="{4F58649F-8FC3-E14C-ABE1-3D1F785A4F0B}"/>
                  </a:ext>
                </a:extLst>
              </p:cNvPr>
              <p:cNvSpPr txBox="1"/>
              <p:nvPr/>
            </p:nvSpPr>
            <p:spPr>
              <a:xfrm>
                <a:off x="6183581" y="2341625"/>
                <a:ext cx="208390" cy="215444"/>
              </a:xfrm>
              <a:prstGeom prst="rect">
                <a:avLst/>
              </a:prstGeom>
              <a:noFill/>
            </p:spPr>
            <p:txBody>
              <a:bodyPr wrap="none" lIns="0" tIns="0" rIns="0" bIns="0" rtlCol="0">
                <a:spAutoFit/>
              </a:bodyPr>
              <a:lstStyle/>
              <a:p>
                <a:r>
                  <a:rPr lang="en-US" sz="1400" b="1" dirty="0">
                    <a:solidFill>
                      <a:schemeClr val="bg1"/>
                    </a:solidFill>
                    <a:latin typeface="Raleway SemiBold" panose="020B0503030101060003" pitchFamily="34" charset="77"/>
                  </a:rPr>
                  <a:t>03</a:t>
                </a:r>
              </a:p>
            </p:txBody>
          </p:sp>
        </p:grpSp>
        <p:sp>
          <p:nvSpPr>
            <p:cNvPr id="265" name="TextBox 264">
              <a:extLst>
                <a:ext uri="{FF2B5EF4-FFF2-40B4-BE49-F238E27FC236}">
                  <a16:creationId xmlns:a16="http://schemas.microsoft.com/office/drawing/2014/main" id="{2432B281-7490-7940-9A45-AAA579105D45}"/>
                </a:ext>
              </a:extLst>
            </p:cNvPr>
            <p:cNvSpPr txBox="1"/>
            <p:nvPr/>
          </p:nvSpPr>
          <p:spPr>
            <a:xfrm>
              <a:off x="6516877" y="3350733"/>
              <a:ext cx="1205779" cy="307777"/>
            </a:xfrm>
            <a:prstGeom prst="rect">
              <a:avLst/>
            </a:prstGeom>
            <a:noFill/>
          </p:spPr>
          <p:txBody>
            <a:bodyPr wrap="none" rtlCol="0">
              <a:spAutoFit/>
            </a:bodyPr>
            <a:lstStyle/>
            <a:p>
              <a:r>
                <a:rPr lang="en-US" sz="1400" b="1" dirty="0">
                  <a:latin typeface="Raleway SemiBold" panose="020B0503030101060003" pitchFamily="34" charset="77"/>
                  <a:ea typeface="Open Sans SemiBold" panose="020B0606030504020204" pitchFamily="34" charset="0"/>
                  <a:cs typeface="Open Sans SemiBold" panose="020B0606030504020204" pitchFamily="34" charset="0"/>
                </a:rPr>
                <a:t>Competitors</a:t>
              </a:r>
            </a:p>
          </p:txBody>
        </p:sp>
      </p:grpSp>
      <p:grpSp>
        <p:nvGrpSpPr>
          <p:cNvPr id="271" name="Group 270">
            <a:extLst>
              <a:ext uri="{FF2B5EF4-FFF2-40B4-BE49-F238E27FC236}">
                <a16:creationId xmlns:a16="http://schemas.microsoft.com/office/drawing/2014/main" id="{E098AE13-282F-BB43-8D10-6907096A7B48}"/>
              </a:ext>
            </a:extLst>
          </p:cNvPr>
          <p:cNvGrpSpPr/>
          <p:nvPr/>
        </p:nvGrpSpPr>
        <p:grpSpPr>
          <a:xfrm>
            <a:off x="6096000" y="4323807"/>
            <a:ext cx="1645379" cy="370729"/>
            <a:chOff x="6096000" y="3845188"/>
            <a:chExt cx="1645379" cy="370729"/>
          </a:xfrm>
        </p:grpSpPr>
        <p:grpSp>
          <p:nvGrpSpPr>
            <p:cNvPr id="251" name="Group 250">
              <a:extLst>
                <a:ext uri="{FF2B5EF4-FFF2-40B4-BE49-F238E27FC236}">
                  <a16:creationId xmlns:a16="http://schemas.microsoft.com/office/drawing/2014/main" id="{7E38095D-77EC-CE47-86D5-28BCF5394455}"/>
                </a:ext>
              </a:extLst>
            </p:cNvPr>
            <p:cNvGrpSpPr/>
            <p:nvPr/>
          </p:nvGrpSpPr>
          <p:grpSpPr>
            <a:xfrm>
              <a:off x="6096000" y="3845188"/>
              <a:ext cx="370729" cy="370729"/>
              <a:chOff x="6096000" y="2263983"/>
              <a:chExt cx="370729" cy="370729"/>
            </a:xfrm>
          </p:grpSpPr>
          <p:grpSp>
            <p:nvGrpSpPr>
              <p:cNvPr id="252" name="Group 251">
                <a:extLst>
                  <a:ext uri="{FF2B5EF4-FFF2-40B4-BE49-F238E27FC236}">
                    <a16:creationId xmlns:a16="http://schemas.microsoft.com/office/drawing/2014/main" id="{2D1B5875-BDB2-0544-9B57-898CB3B4EFE4}"/>
                  </a:ext>
                </a:extLst>
              </p:cNvPr>
              <p:cNvGrpSpPr/>
              <p:nvPr/>
            </p:nvGrpSpPr>
            <p:grpSpPr>
              <a:xfrm>
                <a:off x="6096000" y="2263983"/>
                <a:ext cx="370729" cy="370729"/>
                <a:chOff x="7257010" y="2559424"/>
                <a:chExt cx="627530" cy="627530"/>
              </a:xfrm>
            </p:grpSpPr>
            <p:sp>
              <p:nvSpPr>
                <p:cNvPr id="254" name="Pie 253">
                  <a:extLst>
                    <a:ext uri="{FF2B5EF4-FFF2-40B4-BE49-F238E27FC236}">
                      <a16:creationId xmlns:a16="http://schemas.microsoft.com/office/drawing/2014/main" id="{4A1B68C5-F374-184C-81C8-40E68DE47775}"/>
                    </a:ext>
                  </a:extLst>
                </p:cNvPr>
                <p:cNvSpPr/>
                <p:nvPr/>
              </p:nvSpPr>
              <p:spPr>
                <a:xfrm>
                  <a:off x="7257010" y="2559424"/>
                  <a:ext cx="627530" cy="627530"/>
                </a:xfrm>
                <a:prstGeom prst="pie">
                  <a:avLst>
                    <a:gd name="adj1" fmla="val 20667320"/>
                    <a:gd name="adj2" fmla="val 20666720"/>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5" name="Pie 254">
                  <a:extLst>
                    <a:ext uri="{FF2B5EF4-FFF2-40B4-BE49-F238E27FC236}">
                      <a16:creationId xmlns:a16="http://schemas.microsoft.com/office/drawing/2014/main" id="{006E93F1-7DEA-CB4E-A925-6DA4FC688FD2}"/>
                    </a:ext>
                  </a:extLst>
                </p:cNvPr>
                <p:cNvSpPr/>
                <p:nvPr/>
              </p:nvSpPr>
              <p:spPr>
                <a:xfrm>
                  <a:off x="7257010" y="2559424"/>
                  <a:ext cx="627530" cy="627530"/>
                </a:xfrm>
                <a:prstGeom prst="pie">
                  <a:avLst>
                    <a:gd name="adj1" fmla="val 9108328"/>
                    <a:gd name="adj2" fmla="val 1617644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53" name="TextBox 252">
                <a:extLst>
                  <a:ext uri="{FF2B5EF4-FFF2-40B4-BE49-F238E27FC236}">
                    <a16:creationId xmlns:a16="http://schemas.microsoft.com/office/drawing/2014/main" id="{15559246-B003-BA49-B488-E6C2E5A4C7CD}"/>
                  </a:ext>
                </a:extLst>
              </p:cNvPr>
              <p:cNvSpPr txBox="1"/>
              <p:nvPr/>
            </p:nvSpPr>
            <p:spPr>
              <a:xfrm>
                <a:off x="6183581" y="2341625"/>
                <a:ext cx="211596" cy="215444"/>
              </a:xfrm>
              <a:prstGeom prst="rect">
                <a:avLst/>
              </a:prstGeom>
              <a:noFill/>
            </p:spPr>
            <p:txBody>
              <a:bodyPr wrap="none" lIns="0" tIns="0" rIns="0" bIns="0" rtlCol="0">
                <a:spAutoFit/>
              </a:bodyPr>
              <a:lstStyle/>
              <a:p>
                <a:r>
                  <a:rPr lang="en-US" sz="1400" b="1" dirty="0">
                    <a:solidFill>
                      <a:schemeClr val="bg1"/>
                    </a:solidFill>
                    <a:latin typeface="Raleway SemiBold" panose="020B0503030101060003" pitchFamily="34" charset="77"/>
                  </a:rPr>
                  <a:t>04</a:t>
                </a:r>
              </a:p>
            </p:txBody>
          </p:sp>
        </p:grpSp>
        <p:sp>
          <p:nvSpPr>
            <p:cNvPr id="266" name="TextBox 265">
              <a:extLst>
                <a:ext uri="{FF2B5EF4-FFF2-40B4-BE49-F238E27FC236}">
                  <a16:creationId xmlns:a16="http://schemas.microsoft.com/office/drawing/2014/main" id="{92DA6636-D7C5-5A44-858F-8824FDFEA8C9}"/>
                </a:ext>
              </a:extLst>
            </p:cNvPr>
            <p:cNvSpPr txBox="1"/>
            <p:nvPr/>
          </p:nvSpPr>
          <p:spPr>
            <a:xfrm>
              <a:off x="6516877" y="3876664"/>
              <a:ext cx="1224502" cy="307777"/>
            </a:xfrm>
            <a:prstGeom prst="rect">
              <a:avLst/>
            </a:prstGeom>
            <a:noFill/>
          </p:spPr>
          <p:txBody>
            <a:bodyPr wrap="none" rtlCol="0">
              <a:spAutoFit/>
            </a:bodyPr>
            <a:lstStyle/>
            <a:p>
              <a:r>
                <a:rPr lang="en-US" sz="1400" b="1" dirty="0">
                  <a:latin typeface="Raleway SemiBold" panose="020B0503030101060003" pitchFamily="34" charset="77"/>
                  <a:ea typeface="Open Sans SemiBold" panose="020B0606030504020204" pitchFamily="34" charset="0"/>
                  <a:cs typeface="Open Sans SemiBold" panose="020B0606030504020204" pitchFamily="34" charset="0"/>
                </a:rPr>
                <a:t>Added Value</a:t>
              </a:r>
            </a:p>
          </p:txBody>
        </p:sp>
      </p:grpSp>
      <p:grpSp>
        <p:nvGrpSpPr>
          <p:cNvPr id="272" name="Group 271">
            <a:extLst>
              <a:ext uri="{FF2B5EF4-FFF2-40B4-BE49-F238E27FC236}">
                <a16:creationId xmlns:a16="http://schemas.microsoft.com/office/drawing/2014/main" id="{FC2EDF38-01F4-C146-A9BE-B6F61F5385F8}"/>
              </a:ext>
            </a:extLst>
          </p:cNvPr>
          <p:cNvGrpSpPr/>
          <p:nvPr/>
        </p:nvGrpSpPr>
        <p:grpSpPr>
          <a:xfrm>
            <a:off x="6096000" y="5010417"/>
            <a:ext cx="2184501" cy="370729"/>
            <a:chOff x="6096000" y="4374531"/>
            <a:chExt cx="2184501" cy="370729"/>
          </a:xfrm>
        </p:grpSpPr>
        <p:grpSp>
          <p:nvGrpSpPr>
            <p:cNvPr id="256" name="Group 255">
              <a:extLst>
                <a:ext uri="{FF2B5EF4-FFF2-40B4-BE49-F238E27FC236}">
                  <a16:creationId xmlns:a16="http://schemas.microsoft.com/office/drawing/2014/main" id="{6F5310CB-DDC0-EA43-B042-DD9FB8A40EB3}"/>
                </a:ext>
              </a:extLst>
            </p:cNvPr>
            <p:cNvGrpSpPr/>
            <p:nvPr/>
          </p:nvGrpSpPr>
          <p:grpSpPr>
            <a:xfrm>
              <a:off x="6096000" y="4374531"/>
              <a:ext cx="370729" cy="370729"/>
              <a:chOff x="6096000" y="2263983"/>
              <a:chExt cx="370729" cy="370729"/>
            </a:xfrm>
          </p:grpSpPr>
          <p:grpSp>
            <p:nvGrpSpPr>
              <p:cNvPr id="257" name="Group 256">
                <a:extLst>
                  <a:ext uri="{FF2B5EF4-FFF2-40B4-BE49-F238E27FC236}">
                    <a16:creationId xmlns:a16="http://schemas.microsoft.com/office/drawing/2014/main" id="{0AB99551-59A6-244F-B576-70B2568787D5}"/>
                  </a:ext>
                </a:extLst>
              </p:cNvPr>
              <p:cNvGrpSpPr/>
              <p:nvPr/>
            </p:nvGrpSpPr>
            <p:grpSpPr>
              <a:xfrm>
                <a:off x="6096000" y="2263983"/>
                <a:ext cx="370729" cy="370729"/>
                <a:chOff x="7257010" y="2559424"/>
                <a:chExt cx="627530" cy="627530"/>
              </a:xfrm>
            </p:grpSpPr>
            <p:sp>
              <p:nvSpPr>
                <p:cNvPr id="259" name="Pie 258">
                  <a:extLst>
                    <a:ext uri="{FF2B5EF4-FFF2-40B4-BE49-F238E27FC236}">
                      <a16:creationId xmlns:a16="http://schemas.microsoft.com/office/drawing/2014/main" id="{FF9ED4C0-F647-DA41-A093-D42AA559AF25}"/>
                    </a:ext>
                  </a:extLst>
                </p:cNvPr>
                <p:cNvSpPr/>
                <p:nvPr/>
              </p:nvSpPr>
              <p:spPr>
                <a:xfrm>
                  <a:off x="7257010" y="2559424"/>
                  <a:ext cx="627530" cy="627530"/>
                </a:xfrm>
                <a:prstGeom prst="pie">
                  <a:avLst>
                    <a:gd name="adj1" fmla="val 20667320"/>
                    <a:gd name="adj2" fmla="val 20666720"/>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0" name="Pie 259">
                  <a:extLst>
                    <a:ext uri="{FF2B5EF4-FFF2-40B4-BE49-F238E27FC236}">
                      <a16:creationId xmlns:a16="http://schemas.microsoft.com/office/drawing/2014/main" id="{96D96330-5A29-E84B-A0E4-F45FEEC2BF48}"/>
                    </a:ext>
                  </a:extLst>
                </p:cNvPr>
                <p:cNvSpPr/>
                <p:nvPr/>
              </p:nvSpPr>
              <p:spPr>
                <a:xfrm>
                  <a:off x="7257010" y="2559424"/>
                  <a:ext cx="627530" cy="627530"/>
                </a:xfrm>
                <a:prstGeom prst="pie">
                  <a:avLst>
                    <a:gd name="adj1" fmla="val 12644929"/>
                    <a:gd name="adj2" fmla="val 1617644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58" name="TextBox 257">
                <a:extLst>
                  <a:ext uri="{FF2B5EF4-FFF2-40B4-BE49-F238E27FC236}">
                    <a16:creationId xmlns:a16="http://schemas.microsoft.com/office/drawing/2014/main" id="{1D11C813-EB75-E44F-B6E7-51A45BA38EBA}"/>
                  </a:ext>
                </a:extLst>
              </p:cNvPr>
              <p:cNvSpPr txBox="1"/>
              <p:nvPr/>
            </p:nvSpPr>
            <p:spPr>
              <a:xfrm>
                <a:off x="6183581" y="2341625"/>
                <a:ext cx="209994" cy="215444"/>
              </a:xfrm>
              <a:prstGeom prst="rect">
                <a:avLst/>
              </a:prstGeom>
              <a:noFill/>
            </p:spPr>
            <p:txBody>
              <a:bodyPr wrap="none" lIns="0" tIns="0" rIns="0" bIns="0" rtlCol="0">
                <a:spAutoFit/>
              </a:bodyPr>
              <a:lstStyle/>
              <a:p>
                <a:r>
                  <a:rPr lang="en-US" sz="1400" b="1" dirty="0">
                    <a:solidFill>
                      <a:schemeClr val="bg1"/>
                    </a:solidFill>
                    <a:latin typeface="Raleway SemiBold" panose="020B0503030101060003" pitchFamily="34" charset="77"/>
                  </a:rPr>
                  <a:t>05</a:t>
                </a:r>
              </a:p>
            </p:txBody>
          </p:sp>
        </p:grpSp>
        <p:sp>
          <p:nvSpPr>
            <p:cNvPr id="267" name="TextBox 266">
              <a:extLst>
                <a:ext uri="{FF2B5EF4-FFF2-40B4-BE49-F238E27FC236}">
                  <a16:creationId xmlns:a16="http://schemas.microsoft.com/office/drawing/2014/main" id="{906F8293-E094-6149-80BD-D5840FBE055F}"/>
                </a:ext>
              </a:extLst>
            </p:cNvPr>
            <p:cNvSpPr txBox="1"/>
            <p:nvPr/>
          </p:nvSpPr>
          <p:spPr>
            <a:xfrm>
              <a:off x="6516877" y="4406007"/>
              <a:ext cx="1763624" cy="307777"/>
            </a:xfrm>
            <a:prstGeom prst="rect">
              <a:avLst/>
            </a:prstGeom>
            <a:noFill/>
          </p:spPr>
          <p:txBody>
            <a:bodyPr wrap="none" rtlCol="0">
              <a:spAutoFit/>
            </a:bodyPr>
            <a:lstStyle/>
            <a:p>
              <a:r>
                <a:rPr lang="en-US" sz="1400" b="1" dirty="0">
                  <a:latin typeface="Raleway SemiBold" panose="020B0503030101060003" pitchFamily="34" charset="77"/>
                  <a:ea typeface="Open Sans SemiBold" panose="020B0606030504020204" pitchFamily="34" charset="0"/>
                  <a:cs typeface="Open Sans SemiBold" panose="020B0606030504020204" pitchFamily="34" charset="0"/>
                </a:rPr>
                <a:t>Closing Statement</a:t>
              </a:r>
            </a:p>
          </p:txBody>
        </p:sp>
      </p:grpSp>
      <p:pic>
        <p:nvPicPr>
          <p:cNvPr id="273" name="Picture 272">
            <a:extLst>
              <a:ext uri="{FF2B5EF4-FFF2-40B4-BE49-F238E27FC236}">
                <a16:creationId xmlns:a16="http://schemas.microsoft.com/office/drawing/2014/main" id="{E6873B7C-295B-4E03-8ED9-5614AE3A90CD}"/>
              </a:ext>
            </a:extLst>
          </p:cNvPr>
          <p:cNvPicPr>
            <a:picLocks noChangeAspect="1"/>
          </p:cNvPicPr>
          <p:nvPr/>
        </p:nvPicPr>
        <p:blipFill>
          <a:blip r:embed="rId3"/>
          <a:stretch>
            <a:fillRect/>
          </a:stretch>
        </p:blipFill>
        <p:spPr>
          <a:xfrm>
            <a:off x="11134987" y="5943600"/>
            <a:ext cx="914400" cy="914400"/>
          </a:xfrm>
          <a:prstGeom prst="rect">
            <a:avLst/>
          </a:prstGeom>
        </p:spPr>
      </p:pic>
      <p:sp>
        <p:nvSpPr>
          <p:cNvPr id="261" name="Freeform 260">
            <a:extLst>
              <a:ext uri="{FF2B5EF4-FFF2-40B4-BE49-F238E27FC236}">
                <a16:creationId xmlns:a16="http://schemas.microsoft.com/office/drawing/2014/main" id="{1CEAFAFB-221C-964E-8ED3-7E99E4A07977}"/>
              </a:ext>
            </a:extLst>
          </p:cNvPr>
          <p:cNvSpPr/>
          <p:nvPr/>
        </p:nvSpPr>
        <p:spPr>
          <a:xfrm rot="16522800">
            <a:off x="2671862" y="1727427"/>
            <a:ext cx="389655" cy="512804"/>
          </a:xfrm>
          <a:custGeom>
            <a:avLst/>
            <a:gdLst>
              <a:gd name="connsiteX0" fmla="*/ 582136 w 578669"/>
              <a:gd name="connsiteY0" fmla="*/ 586512 h 860802"/>
              <a:gd name="connsiteX1" fmla="*/ 550202 w 578669"/>
              <a:gd name="connsiteY1" fmla="*/ 419086 h 860802"/>
              <a:gd name="connsiteX2" fmla="*/ 496193 w 578669"/>
              <a:gd name="connsiteY2" fmla="*/ 281142 h 860802"/>
              <a:gd name="connsiteX3" fmla="*/ 363956 w 578669"/>
              <a:gd name="connsiteY3" fmla="*/ 98437 h 860802"/>
              <a:gd name="connsiteX4" fmla="*/ 204072 w 578669"/>
              <a:gd name="connsiteY4" fmla="*/ 44206 h 860802"/>
              <a:gd name="connsiteX5" fmla="*/ 208358 w 578669"/>
              <a:gd name="connsiteY5" fmla="*/ 90 h 860802"/>
              <a:gd name="connsiteX6" fmla="*/ 64120 w 578669"/>
              <a:gd name="connsiteY6" fmla="*/ 143199 h 860802"/>
              <a:gd name="connsiteX7" fmla="*/ 27685 w 578669"/>
              <a:gd name="connsiteY7" fmla="*/ 238963 h 860802"/>
              <a:gd name="connsiteX8" fmla="*/ 74627 w 578669"/>
              <a:gd name="connsiteY8" fmla="*/ 470690 h 860802"/>
              <a:gd name="connsiteX9" fmla="*/ 86409 w 578669"/>
              <a:gd name="connsiteY9" fmla="*/ 477836 h 860802"/>
              <a:gd name="connsiteX10" fmla="*/ 95410 w 578669"/>
              <a:gd name="connsiteY10" fmla="*/ 482570 h 860802"/>
              <a:gd name="connsiteX11" fmla="*/ 181139 w 578669"/>
              <a:gd name="connsiteY11" fmla="*/ 685719 h 860802"/>
              <a:gd name="connsiteX12" fmla="*/ 186497 w 578669"/>
              <a:gd name="connsiteY12" fmla="*/ 789231 h 860802"/>
              <a:gd name="connsiteX13" fmla="*/ 414242 w 578669"/>
              <a:gd name="connsiteY13" fmla="*/ 836087 h 860802"/>
              <a:gd name="connsiteX14" fmla="*/ 483977 w 578669"/>
              <a:gd name="connsiteY14" fmla="*/ 735000 h 860802"/>
              <a:gd name="connsiteX15" fmla="*/ 526841 w 578669"/>
              <a:gd name="connsiteY15" fmla="*/ 662262 h 860802"/>
              <a:gd name="connsiteX16" fmla="*/ 582136 w 578669"/>
              <a:gd name="connsiteY16" fmla="*/ 586512 h 86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8669" h="860802">
                <a:moveTo>
                  <a:pt x="582136" y="586512"/>
                </a:moveTo>
                <a:cubicBezTo>
                  <a:pt x="602702" y="529032"/>
                  <a:pt x="590464" y="464868"/>
                  <a:pt x="550202" y="419086"/>
                </a:cubicBezTo>
                <a:cubicBezTo>
                  <a:pt x="516768" y="380812"/>
                  <a:pt x="497670" y="332031"/>
                  <a:pt x="496193" y="281142"/>
                </a:cubicBezTo>
                <a:cubicBezTo>
                  <a:pt x="493640" y="198760"/>
                  <a:pt x="441205" y="126313"/>
                  <a:pt x="363956" y="98437"/>
                </a:cubicBezTo>
                <a:cubicBezTo>
                  <a:pt x="323235" y="83803"/>
                  <a:pt x="204072" y="44206"/>
                  <a:pt x="204072" y="44206"/>
                </a:cubicBezTo>
                <a:cubicBezTo>
                  <a:pt x="204072" y="44206"/>
                  <a:pt x="264511" y="3318"/>
                  <a:pt x="208358" y="90"/>
                </a:cubicBezTo>
                <a:cubicBezTo>
                  <a:pt x="162279" y="-2277"/>
                  <a:pt x="75693" y="41839"/>
                  <a:pt x="64120" y="143199"/>
                </a:cubicBezTo>
                <a:cubicBezTo>
                  <a:pt x="59617" y="177546"/>
                  <a:pt x="47137" y="210350"/>
                  <a:pt x="27685" y="238963"/>
                </a:cubicBezTo>
                <a:cubicBezTo>
                  <a:pt x="-23081" y="315968"/>
                  <a:pt x="-2064" y="419716"/>
                  <a:pt x="74627" y="470690"/>
                </a:cubicBezTo>
                <a:cubicBezTo>
                  <a:pt x="78455" y="473233"/>
                  <a:pt x="82386" y="475618"/>
                  <a:pt x="86409" y="477836"/>
                </a:cubicBezTo>
                <a:lnTo>
                  <a:pt x="95410" y="482570"/>
                </a:lnTo>
                <a:cubicBezTo>
                  <a:pt x="170162" y="519611"/>
                  <a:pt x="206630" y="606029"/>
                  <a:pt x="181139" y="685719"/>
                </a:cubicBezTo>
                <a:cubicBezTo>
                  <a:pt x="167425" y="719293"/>
                  <a:pt x="169391" y="757266"/>
                  <a:pt x="186497" y="789231"/>
                </a:cubicBezTo>
                <a:cubicBezTo>
                  <a:pt x="236501" y="865317"/>
                  <a:pt x="338466" y="886295"/>
                  <a:pt x="414242" y="836087"/>
                </a:cubicBezTo>
                <a:cubicBezTo>
                  <a:pt x="449586" y="812668"/>
                  <a:pt x="474566" y="776457"/>
                  <a:pt x="483977" y="735000"/>
                </a:cubicBezTo>
                <a:cubicBezTo>
                  <a:pt x="489355" y="706467"/>
                  <a:pt x="504522" y="680729"/>
                  <a:pt x="526841" y="662262"/>
                </a:cubicBezTo>
                <a:cubicBezTo>
                  <a:pt x="552067" y="642801"/>
                  <a:pt x="571248" y="616525"/>
                  <a:pt x="582136" y="586512"/>
                </a:cubicBezTo>
                <a:close/>
              </a:path>
            </a:pathLst>
          </a:custGeom>
          <a:solidFill>
            <a:schemeClr val="accent1"/>
          </a:solidFill>
          <a:ln w="21422" cap="flat">
            <a:noFill/>
            <a:prstDash val="solid"/>
            <a:miter/>
          </a:ln>
        </p:spPr>
        <p:txBody>
          <a:bodyPr rtlCol="0" anchor="ctr"/>
          <a:lstStyle/>
          <a:p>
            <a:endParaRPr lang="en-US"/>
          </a:p>
        </p:txBody>
      </p:sp>
    </p:spTree>
    <p:extLst>
      <p:ext uri="{BB962C8B-B14F-4D97-AF65-F5344CB8AC3E}">
        <p14:creationId xmlns:p14="http://schemas.microsoft.com/office/powerpoint/2010/main" val="116553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31F9B68C-5457-F947-B726-D35DFB7FCDE5}"/>
              </a:ext>
            </a:extLst>
          </p:cNvPr>
          <p:cNvGrpSpPr/>
          <p:nvPr/>
        </p:nvGrpSpPr>
        <p:grpSpPr>
          <a:xfrm>
            <a:off x="7557699" y="1543696"/>
            <a:ext cx="4239445" cy="2947533"/>
            <a:chOff x="5631092" y="294180"/>
            <a:chExt cx="5167246" cy="4899353"/>
          </a:xfrm>
          <a:solidFill>
            <a:schemeClr val="accent1">
              <a:lumMod val="20000"/>
              <a:lumOff val="80000"/>
              <a:alpha val="56000"/>
            </a:schemeClr>
          </a:solidFill>
        </p:grpSpPr>
        <p:sp>
          <p:nvSpPr>
            <p:cNvPr id="45" name="Google Shape;121;p28">
              <a:extLst>
                <a:ext uri="{FF2B5EF4-FFF2-40B4-BE49-F238E27FC236}">
                  <a16:creationId xmlns:a16="http://schemas.microsoft.com/office/drawing/2014/main" id="{72B85B6E-38F6-7741-B755-82D2738AD59C}"/>
                </a:ext>
              </a:extLst>
            </p:cNvPr>
            <p:cNvSpPr/>
            <p:nvPr/>
          </p:nvSpPr>
          <p:spPr>
            <a:xfrm rot="19398150">
              <a:off x="5631092" y="294180"/>
              <a:ext cx="2615066" cy="2034898"/>
            </a:xfrm>
            <a:custGeom>
              <a:avLst/>
              <a:gdLst/>
              <a:ahLst/>
              <a:cxnLst/>
              <a:rect l="l" t="t" r="r" b="b"/>
              <a:pathLst>
                <a:path w="196069" h="152570" extrusionOk="0">
                  <a:moveTo>
                    <a:pt x="142998" y="1"/>
                  </a:moveTo>
                  <a:cubicBezTo>
                    <a:pt x="142338" y="1"/>
                    <a:pt x="141677" y="15"/>
                    <a:pt x="141017" y="44"/>
                  </a:cubicBezTo>
                  <a:cubicBezTo>
                    <a:pt x="130024" y="539"/>
                    <a:pt x="119675" y="5013"/>
                    <a:pt x="109307" y="8691"/>
                  </a:cubicBezTo>
                  <a:cubicBezTo>
                    <a:pt x="101690" y="11396"/>
                    <a:pt x="93613" y="13712"/>
                    <a:pt x="85626" y="13712"/>
                  </a:cubicBezTo>
                  <a:cubicBezTo>
                    <a:pt x="82740" y="13712"/>
                    <a:pt x="79866" y="13409"/>
                    <a:pt x="77029" y="12714"/>
                  </a:cubicBezTo>
                  <a:cubicBezTo>
                    <a:pt x="69292" y="10820"/>
                    <a:pt x="62490" y="6139"/>
                    <a:pt x="54821" y="4006"/>
                  </a:cubicBezTo>
                  <a:cubicBezTo>
                    <a:pt x="51664" y="3128"/>
                    <a:pt x="48550" y="2718"/>
                    <a:pt x="45521" y="2718"/>
                  </a:cubicBezTo>
                  <a:cubicBezTo>
                    <a:pt x="19649" y="2718"/>
                    <a:pt x="0" y="32673"/>
                    <a:pt x="13205" y="56998"/>
                  </a:cubicBezTo>
                  <a:cubicBezTo>
                    <a:pt x="16824" y="63664"/>
                    <a:pt x="22408" y="69008"/>
                    <a:pt x="27089" y="74980"/>
                  </a:cubicBezTo>
                  <a:cubicBezTo>
                    <a:pt x="31774" y="80952"/>
                    <a:pt x="35717" y="88153"/>
                    <a:pt x="35086" y="95715"/>
                  </a:cubicBezTo>
                  <a:cubicBezTo>
                    <a:pt x="34562" y="101970"/>
                    <a:pt x="30995" y="107545"/>
                    <a:pt x="29517" y="113648"/>
                  </a:cubicBezTo>
                  <a:cubicBezTo>
                    <a:pt x="26693" y="125340"/>
                    <a:pt x="32293" y="138200"/>
                    <a:pt x="41988" y="145323"/>
                  </a:cubicBezTo>
                  <a:cubicBezTo>
                    <a:pt x="48682" y="150246"/>
                    <a:pt x="56989" y="152570"/>
                    <a:pt x="65333" y="152570"/>
                  </a:cubicBezTo>
                  <a:cubicBezTo>
                    <a:pt x="69066" y="152570"/>
                    <a:pt x="72807" y="152105"/>
                    <a:pt x="76414" y="151198"/>
                  </a:cubicBezTo>
                  <a:cubicBezTo>
                    <a:pt x="88077" y="148271"/>
                    <a:pt x="98378" y="141093"/>
                    <a:pt x="106479" y="132205"/>
                  </a:cubicBezTo>
                  <a:cubicBezTo>
                    <a:pt x="110816" y="127449"/>
                    <a:pt x="115046" y="121885"/>
                    <a:pt x="121277" y="120267"/>
                  </a:cubicBezTo>
                  <a:cubicBezTo>
                    <a:pt x="122614" y="119920"/>
                    <a:pt x="123961" y="119777"/>
                    <a:pt x="125314" y="119777"/>
                  </a:cubicBezTo>
                  <a:cubicBezTo>
                    <a:pt x="130007" y="119777"/>
                    <a:pt x="134776" y="121497"/>
                    <a:pt x="139483" y="122396"/>
                  </a:cubicBezTo>
                  <a:cubicBezTo>
                    <a:pt x="141980" y="122872"/>
                    <a:pt x="144519" y="123106"/>
                    <a:pt x="147059" y="123106"/>
                  </a:cubicBezTo>
                  <a:cubicBezTo>
                    <a:pt x="155882" y="123106"/>
                    <a:pt x="164714" y="120286"/>
                    <a:pt x="171820" y="115038"/>
                  </a:cubicBezTo>
                  <a:cubicBezTo>
                    <a:pt x="186483" y="104210"/>
                    <a:pt x="194491" y="84179"/>
                    <a:pt x="195238" y="63924"/>
                  </a:cubicBezTo>
                  <a:cubicBezTo>
                    <a:pt x="196069" y="41516"/>
                    <a:pt x="188013" y="18833"/>
                    <a:pt x="170266" y="8036"/>
                  </a:cubicBezTo>
                  <a:cubicBezTo>
                    <a:pt x="162072" y="3052"/>
                    <a:pt x="152576" y="1"/>
                    <a:pt x="1429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1;p28">
              <a:extLst>
                <a:ext uri="{FF2B5EF4-FFF2-40B4-BE49-F238E27FC236}">
                  <a16:creationId xmlns:a16="http://schemas.microsoft.com/office/drawing/2014/main" id="{071EB0E8-1FBF-5F4C-BEB1-40FEC0A38131}"/>
                </a:ext>
              </a:extLst>
            </p:cNvPr>
            <p:cNvSpPr/>
            <p:nvPr/>
          </p:nvSpPr>
          <p:spPr>
            <a:xfrm rot="19398150">
              <a:off x="5913659" y="2775152"/>
              <a:ext cx="3107882" cy="2418381"/>
            </a:xfrm>
            <a:custGeom>
              <a:avLst/>
              <a:gdLst/>
              <a:ahLst/>
              <a:cxnLst/>
              <a:rect l="l" t="t" r="r" b="b"/>
              <a:pathLst>
                <a:path w="196069" h="152570" extrusionOk="0">
                  <a:moveTo>
                    <a:pt x="142998" y="1"/>
                  </a:moveTo>
                  <a:cubicBezTo>
                    <a:pt x="142338" y="1"/>
                    <a:pt x="141677" y="15"/>
                    <a:pt x="141017" y="44"/>
                  </a:cubicBezTo>
                  <a:cubicBezTo>
                    <a:pt x="130024" y="539"/>
                    <a:pt x="119675" y="5013"/>
                    <a:pt x="109307" y="8691"/>
                  </a:cubicBezTo>
                  <a:cubicBezTo>
                    <a:pt x="101690" y="11396"/>
                    <a:pt x="93613" y="13712"/>
                    <a:pt x="85626" y="13712"/>
                  </a:cubicBezTo>
                  <a:cubicBezTo>
                    <a:pt x="82740" y="13712"/>
                    <a:pt x="79866" y="13409"/>
                    <a:pt x="77029" y="12714"/>
                  </a:cubicBezTo>
                  <a:cubicBezTo>
                    <a:pt x="69292" y="10820"/>
                    <a:pt x="62490" y="6139"/>
                    <a:pt x="54821" y="4006"/>
                  </a:cubicBezTo>
                  <a:cubicBezTo>
                    <a:pt x="51664" y="3128"/>
                    <a:pt x="48550" y="2718"/>
                    <a:pt x="45521" y="2718"/>
                  </a:cubicBezTo>
                  <a:cubicBezTo>
                    <a:pt x="19649" y="2718"/>
                    <a:pt x="0" y="32673"/>
                    <a:pt x="13205" y="56998"/>
                  </a:cubicBezTo>
                  <a:cubicBezTo>
                    <a:pt x="16824" y="63664"/>
                    <a:pt x="22408" y="69008"/>
                    <a:pt x="27089" y="74980"/>
                  </a:cubicBezTo>
                  <a:cubicBezTo>
                    <a:pt x="31774" y="80952"/>
                    <a:pt x="35717" y="88153"/>
                    <a:pt x="35086" y="95715"/>
                  </a:cubicBezTo>
                  <a:cubicBezTo>
                    <a:pt x="34562" y="101970"/>
                    <a:pt x="30995" y="107545"/>
                    <a:pt x="29517" y="113648"/>
                  </a:cubicBezTo>
                  <a:cubicBezTo>
                    <a:pt x="26693" y="125340"/>
                    <a:pt x="32293" y="138200"/>
                    <a:pt x="41988" y="145323"/>
                  </a:cubicBezTo>
                  <a:cubicBezTo>
                    <a:pt x="48682" y="150246"/>
                    <a:pt x="56989" y="152570"/>
                    <a:pt x="65333" y="152570"/>
                  </a:cubicBezTo>
                  <a:cubicBezTo>
                    <a:pt x="69066" y="152570"/>
                    <a:pt x="72807" y="152105"/>
                    <a:pt x="76414" y="151198"/>
                  </a:cubicBezTo>
                  <a:cubicBezTo>
                    <a:pt x="88077" y="148271"/>
                    <a:pt x="98378" y="141093"/>
                    <a:pt x="106479" y="132205"/>
                  </a:cubicBezTo>
                  <a:cubicBezTo>
                    <a:pt x="110816" y="127449"/>
                    <a:pt x="115046" y="121885"/>
                    <a:pt x="121277" y="120267"/>
                  </a:cubicBezTo>
                  <a:cubicBezTo>
                    <a:pt x="122614" y="119920"/>
                    <a:pt x="123961" y="119777"/>
                    <a:pt x="125314" y="119777"/>
                  </a:cubicBezTo>
                  <a:cubicBezTo>
                    <a:pt x="130007" y="119777"/>
                    <a:pt x="134776" y="121497"/>
                    <a:pt x="139483" y="122396"/>
                  </a:cubicBezTo>
                  <a:cubicBezTo>
                    <a:pt x="141980" y="122872"/>
                    <a:pt x="144519" y="123106"/>
                    <a:pt x="147059" y="123106"/>
                  </a:cubicBezTo>
                  <a:cubicBezTo>
                    <a:pt x="155882" y="123106"/>
                    <a:pt x="164714" y="120286"/>
                    <a:pt x="171820" y="115038"/>
                  </a:cubicBezTo>
                  <a:cubicBezTo>
                    <a:pt x="186483" y="104210"/>
                    <a:pt x="194491" y="84179"/>
                    <a:pt x="195238" y="63924"/>
                  </a:cubicBezTo>
                  <a:cubicBezTo>
                    <a:pt x="196069" y="41516"/>
                    <a:pt x="188013" y="18833"/>
                    <a:pt x="170266" y="8036"/>
                  </a:cubicBezTo>
                  <a:cubicBezTo>
                    <a:pt x="162072" y="3052"/>
                    <a:pt x="152576" y="1"/>
                    <a:pt x="1429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1;p28">
              <a:extLst>
                <a:ext uri="{FF2B5EF4-FFF2-40B4-BE49-F238E27FC236}">
                  <a16:creationId xmlns:a16="http://schemas.microsoft.com/office/drawing/2014/main" id="{3A22F82E-338E-2143-8964-A27566D8A5E1}"/>
                </a:ext>
              </a:extLst>
            </p:cNvPr>
            <p:cNvSpPr/>
            <p:nvPr/>
          </p:nvSpPr>
          <p:spPr>
            <a:xfrm rot="19398150">
              <a:off x="8183272" y="325654"/>
              <a:ext cx="2615066" cy="2034898"/>
            </a:xfrm>
            <a:custGeom>
              <a:avLst/>
              <a:gdLst/>
              <a:ahLst/>
              <a:cxnLst/>
              <a:rect l="l" t="t" r="r" b="b"/>
              <a:pathLst>
                <a:path w="196069" h="152570" extrusionOk="0">
                  <a:moveTo>
                    <a:pt x="142998" y="1"/>
                  </a:moveTo>
                  <a:cubicBezTo>
                    <a:pt x="142338" y="1"/>
                    <a:pt x="141677" y="15"/>
                    <a:pt x="141017" y="44"/>
                  </a:cubicBezTo>
                  <a:cubicBezTo>
                    <a:pt x="130024" y="539"/>
                    <a:pt x="119675" y="5013"/>
                    <a:pt x="109307" y="8691"/>
                  </a:cubicBezTo>
                  <a:cubicBezTo>
                    <a:pt x="101690" y="11396"/>
                    <a:pt x="93613" y="13712"/>
                    <a:pt x="85626" y="13712"/>
                  </a:cubicBezTo>
                  <a:cubicBezTo>
                    <a:pt x="82740" y="13712"/>
                    <a:pt x="79866" y="13409"/>
                    <a:pt x="77029" y="12714"/>
                  </a:cubicBezTo>
                  <a:cubicBezTo>
                    <a:pt x="69292" y="10820"/>
                    <a:pt x="62490" y="6139"/>
                    <a:pt x="54821" y="4006"/>
                  </a:cubicBezTo>
                  <a:cubicBezTo>
                    <a:pt x="51664" y="3128"/>
                    <a:pt x="48550" y="2718"/>
                    <a:pt x="45521" y="2718"/>
                  </a:cubicBezTo>
                  <a:cubicBezTo>
                    <a:pt x="19649" y="2718"/>
                    <a:pt x="0" y="32673"/>
                    <a:pt x="13205" y="56998"/>
                  </a:cubicBezTo>
                  <a:cubicBezTo>
                    <a:pt x="16824" y="63664"/>
                    <a:pt x="22408" y="69008"/>
                    <a:pt x="27089" y="74980"/>
                  </a:cubicBezTo>
                  <a:cubicBezTo>
                    <a:pt x="31774" y="80952"/>
                    <a:pt x="35717" y="88153"/>
                    <a:pt x="35086" y="95715"/>
                  </a:cubicBezTo>
                  <a:cubicBezTo>
                    <a:pt x="34562" y="101970"/>
                    <a:pt x="30995" y="107545"/>
                    <a:pt x="29517" y="113648"/>
                  </a:cubicBezTo>
                  <a:cubicBezTo>
                    <a:pt x="26693" y="125340"/>
                    <a:pt x="32293" y="138200"/>
                    <a:pt x="41988" y="145323"/>
                  </a:cubicBezTo>
                  <a:cubicBezTo>
                    <a:pt x="48682" y="150246"/>
                    <a:pt x="56989" y="152570"/>
                    <a:pt x="65333" y="152570"/>
                  </a:cubicBezTo>
                  <a:cubicBezTo>
                    <a:pt x="69066" y="152570"/>
                    <a:pt x="72807" y="152105"/>
                    <a:pt x="76414" y="151198"/>
                  </a:cubicBezTo>
                  <a:cubicBezTo>
                    <a:pt x="88077" y="148271"/>
                    <a:pt x="98378" y="141093"/>
                    <a:pt x="106479" y="132205"/>
                  </a:cubicBezTo>
                  <a:cubicBezTo>
                    <a:pt x="110816" y="127449"/>
                    <a:pt x="115046" y="121885"/>
                    <a:pt x="121277" y="120267"/>
                  </a:cubicBezTo>
                  <a:cubicBezTo>
                    <a:pt x="122614" y="119920"/>
                    <a:pt x="123961" y="119777"/>
                    <a:pt x="125314" y="119777"/>
                  </a:cubicBezTo>
                  <a:cubicBezTo>
                    <a:pt x="130007" y="119777"/>
                    <a:pt x="134776" y="121497"/>
                    <a:pt x="139483" y="122396"/>
                  </a:cubicBezTo>
                  <a:cubicBezTo>
                    <a:pt x="141980" y="122872"/>
                    <a:pt x="144519" y="123106"/>
                    <a:pt x="147059" y="123106"/>
                  </a:cubicBezTo>
                  <a:cubicBezTo>
                    <a:pt x="155882" y="123106"/>
                    <a:pt x="164714" y="120286"/>
                    <a:pt x="171820" y="115038"/>
                  </a:cubicBezTo>
                  <a:cubicBezTo>
                    <a:pt x="186483" y="104210"/>
                    <a:pt x="194491" y="84179"/>
                    <a:pt x="195238" y="63924"/>
                  </a:cubicBezTo>
                  <a:cubicBezTo>
                    <a:pt x="196069" y="41516"/>
                    <a:pt x="188013" y="18833"/>
                    <a:pt x="170266" y="8036"/>
                  </a:cubicBezTo>
                  <a:cubicBezTo>
                    <a:pt x="162072" y="3052"/>
                    <a:pt x="152576" y="1"/>
                    <a:pt x="1429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09977844-2A19-A64D-9C62-C9495216C562}"/>
              </a:ext>
            </a:extLst>
          </p:cNvPr>
          <p:cNvSpPr>
            <a:spLocks noGrp="1"/>
          </p:cNvSpPr>
          <p:nvPr>
            <p:ph type="sldNum" sz="quarter" idx="10"/>
          </p:nvPr>
        </p:nvSpPr>
        <p:spPr/>
        <p:txBody>
          <a:bodyPr/>
          <a:lstStyle/>
          <a:p>
            <a:fld id="{02422CDE-BAFC-2445-952A-AA8397AC22DC}" type="slidenum">
              <a:rPr lang="en-US" smtClean="0"/>
              <a:pPr/>
              <a:t>5</a:t>
            </a:fld>
            <a:endParaRPr lang="en-US" dirty="0"/>
          </a:p>
        </p:txBody>
      </p:sp>
      <p:sp>
        <p:nvSpPr>
          <p:cNvPr id="34" name="Rectangle 33">
            <a:extLst>
              <a:ext uri="{FF2B5EF4-FFF2-40B4-BE49-F238E27FC236}">
                <a16:creationId xmlns:a16="http://schemas.microsoft.com/office/drawing/2014/main" id="{86638CC5-285D-F247-A80E-2821C0FF524F}"/>
              </a:ext>
            </a:extLst>
          </p:cNvPr>
          <p:cNvSpPr/>
          <p:nvPr/>
        </p:nvSpPr>
        <p:spPr>
          <a:xfrm>
            <a:off x="915734" y="796874"/>
            <a:ext cx="3889206" cy="584775"/>
          </a:xfrm>
          <a:prstGeom prst="rect">
            <a:avLst/>
          </a:prstGeom>
        </p:spPr>
        <p:txBody>
          <a:bodyPr wrap="none">
            <a:spAutoFit/>
          </a:bodyPr>
          <a:lstStyle/>
          <a:p>
            <a:r>
              <a:rPr lang="en-US" sz="3200" b="1" dirty="0">
                <a:latin typeface="Raleway SemiBold" panose="020B0503030101060003" pitchFamily="34" charset="77"/>
                <a:ea typeface="Open Sans SemiBold" panose="020B0606030504020204" pitchFamily="34" charset="0"/>
                <a:cs typeface="Open Sans SemiBold" panose="020B0606030504020204" pitchFamily="34" charset="0"/>
              </a:rPr>
              <a:t>Problem</a:t>
            </a:r>
            <a:r>
              <a:rPr lang="en-US" sz="3200" b="1" dirty="0">
                <a:latin typeface="Raleway" panose="020B0503030101060003" pitchFamily="34" charset="77"/>
                <a:ea typeface="Open Sans SemiBold" panose="020B0606030504020204" pitchFamily="34" charset="0"/>
                <a:cs typeface="Open Sans SemiBold" panose="020B0606030504020204" pitchFamily="34" charset="0"/>
              </a:rPr>
              <a:t> </a:t>
            </a:r>
            <a:r>
              <a:rPr lang="en-US" sz="3200" b="1" dirty="0">
                <a:solidFill>
                  <a:schemeClr val="accent1"/>
                </a:solidFill>
                <a:latin typeface="Raleway SemiBold" panose="020B0503030101060003" pitchFamily="34" charset="77"/>
                <a:ea typeface="Open Sans SemiBold" panose="020B0606030504020204" pitchFamily="34" charset="0"/>
                <a:cs typeface="Open Sans SemiBold" panose="020B0606030504020204" pitchFamily="34" charset="0"/>
              </a:rPr>
              <a:t>Statement</a:t>
            </a:r>
            <a:endParaRPr lang="en-US" sz="3200" b="1" dirty="0">
              <a:solidFill>
                <a:schemeClr val="accent1"/>
              </a:solidFill>
              <a:latin typeface="Raleway" panose="020B0503030101060003" pitchFamily="34" charset="77"/>
              <a:ea typeface="Open Sans" panose="020B0606030504020204" pitchFamily="34" charset="0"/>
              <a:cs typeface="Open Sans" panose="020B0606030504020204" pitchFamily="34" charset="0"/>
            </a:endParaRPr>
          </a:p>
        </p:txBody>
      </p:sp>
      <p:grpSp>
        <p:nvGrpSpPr>
          <p:cNvPr id="36" name="Group 35">
            <a:extLst>
              <a:ext uri="{FF2B5EF4-FFF2-40B4-BE49-F238E27FC236}">
                <a16:creationId xmlns:a16="http://schemas.microsoft.com/office/drawing/2014/main" id="{0756AD47-1A3C-814C-A3B9-C0AE7AC4CF82}"/>
              </a:ext>
            </a:extLst>
          </p:cNvPr>
          <p:cNvGrpSpPr/>
          <p:nvPr/>
        </p:nvGrpSpPr>
        <p:grpSpPr>
          <a:xfrm>
            <a:off x="1033266" y="1437656"/>
            <a:ext cx="1641959" cy="45719"/>
            <a:chOff x="5477042" y="4118549"/>
            <a:chExt cx="1237917" cy="0"/>
          </a:xfrm>
        </p:grpSpPr>
        <p:cxnSp>
          <p:nvCxnSpPr>
            <p:cNvPr id="37" name="Straight Connector 36">
              <a:extLst>
                <a:ext uri="{FF2B5EF4-FFF2-40B4-BE49-F238E27FC236}">
                  <a16:creationId xmlns:a16="http://schemas.microsoft.com/office/drawing/2014/main" id="{735521AC-0DDF-3243-9B73-BD8E962E5321}"/>
                </a:ext>
              </a:extLst>
            </p:cNvPr>
            <p:cNvCxnSpPr/>
            <p:nvPr/>
          </p:nvCxnSpPr>
          <p:spPr>
            <a:xfrm flipV="1">
              <a:off x="5477042"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DEBEC6-09C2-994F-BEB0-D4743298DE26}"/>
                </a:ext>
              </a:extLst>
            </p:cNvPr>
            <p:cNvCxnSpPr/>
            <p:nvPr/>
          </p:nvCxnSpPr>
          <p:spPr>
            <a:xfrm flipV="1">
              <a:off x="569711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9201BB7-9825-2049-9E3F-514618AA4CEC}"/>
                </a:ext>
              </a:extLst>
            </p:cNvPr>
            <p:cNvCxnSpPr/>
            <p:nvPr/>
          </p:nvCxnSpPr>
          <p:spPr>
            <a:xfrm flipV="1">
              <a:off x="592146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137955B-EC68-4A4C-ABEF-4E22E17425F5}"/>
                </a:ext>
              </a:extLst>
            </p:cNvPr>
            <p:cNvCxnSpPr/>
            <p:nvPr/>
          </p:nvCxnSpPr>
          <p:spPr>
            <a:xfrm flipV="1">
              <a:off x="614642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6775DA8-A9F9-5C4C-B4BC-9D98B897157A}"/>
                </a:ext>
              </a:extLst>
            </p:cNvPr>
            <p:cNvCxnSpPr/>
            <p:nvPr/>
          </p:nvCxnSpPr>
          <p:spPr>
            <a:xfrm flipV="1">
              <a:off x="636424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505838-BD55-6646-9D38-6200D7EC41D2}"/>
                </a:ext>
              </a:extLst>
            </p:cNvPr>
            <p:cNvCxnSpPr/>
            <p:nvPr/>
          </p:nvCxnSpPr>
          <p:spPr>
            <a:xfrm flipV="1">
              <a:off x="6584139"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pic>
        <p:nvPicPr>
          <p:cNvPr id="151" name="Picture Placeholder 150">
            <a:extLst>
              <a:ext uri="{FF2B5EF4-FFF2-40B4-BE49-F238E27FC236}">
                <a16:creationId xmlns:a16="http://schemas.microsoft.com/office/drawing/2014/main" id="{A0AC6B0B-D991-6B47-9ACC-82A75B5E0590}"/>
              </a:ext>
            </a:extLst>
          </p:cNvPr>
          <p:cNvPicPr>
            <a:picLocks noGrp="1" noChangeAspect="1"/>
          </p:cNvPicPr>
          <p:nvPr>
            <p:ph type="pic" sz="quarter" idx="11"/>
          </p:nvPr>
        </p:nvPicPr>
        <p:blipFill>
          <a:blip r:embed="rId3"/>
          <a:srcRect/>
          <a:stretch/>
        </p:blipFill>
        <p:spPr>
          <a:xfrm>
            <a:off x="8213342" y="716949"/>
            <a:ext cx="2769389" cy="4154084"/>
          </a:xfrm>
        </p:spPr>
      </p:pic>
      <p:pic>
        <p:nvPicPr>
          <p:cNvPr id="148" name="Picture 147">
            <a:extLst>
              <a:ext uri="{FF2B5EF4-FFF2-40B4-BE49-F238E27FC236}">
                <a16:creationId xmlns:a16="http://schemas.microsoft.com/office/drawing/2014/main" id="{13F53BC5-4EC2-44E0-B1F2-CD4F4E754F59}"/>
              </a:ext>
            </a:extLst>
          </p:cNvPr>
          <p:cNvPicPr>
            <a:picLocks noChangeAspect="1"/>
          </p:cNvPicPr>
          <p:nvPr/>
        </p:nvPicPr>
        <p:blipFill>
          <a:blip r:embed="rId4"/>
          <a:stretch>
            <a:fillRect/>
          </a:stretch>
        </p:blipFill>
        <p:spPr>
          <a:xfrm>
            <a:off x="11134987" y="5943600"/>
            <a:ext cx="914400" cy="914400"/>
          </a:xfrm>
          <a:prstGeom prst="rect">
            <a:avLst/>
          </a:prstGeom>
        </p:spPr>
      </p:pic>
      <p:grpSp>
        <p:nvGrpSpPr>
          <p:cNvPr id="217" name="Graphic 388">
            <a:extLst>
              <a:ext uri="{FF2B5EF4-FFF2-40B4-BE49-F238E27FC236}">
                <a16:creationId xmlns:a16="http://schemas.microsoft.com/office/drawing/2014/main" id="{DF758647-FA23-C84E-8660-C471DD4A65F1}"/>
              </a:ext>
            </a:extLst>
          </p:cNvPr>
          <p:cNvGrpSpPr/>
          <p:nvPr/>
        </p:nvGrpSpPr>
        <p:grpSpPr>
          <a:xfrm>
            <a:off x="855324" y="1697243"/>
            <a:ext cx="2605326" cy="4638902"/>
            <a:chOff x="5066671" y="1438132"/>
            <a:chExt cx="2052158" cy="3563516"/>
          </a:xfrm>
        </p:grpSpPr>
        <p:sp>
          <p:nvSpPr>
            <p:cNvPr id="218" name="Freeform 217">
              <a:extLst>
                <a:ext uri="{FF2B5EF4-FFF2-40B4-BE49-F238E27FC236}">
                  <a16:creationId xmlns:a16="http://schemas.microsoft.com/office/drawing/2014/main" id="{877E0D3B-3F4C-B947-BED3-CDBEA802ECB8}"/>
                </a:ext>
              </a:extLst>
            </p:cNvPr>
            <p:cNvSpPr/>
            <p:nvPr/>
          </p:nvSpPr>
          <p:spPr>
            <a:xfrm>
              <a:off x="5433613" y="1438132"/>
              <a:ext cx="1063600" cy="1841150"/>
            </a:xfrm>
            <a:custGeom>
              <a:avLst/>
              <a:gdLst>
                <a:gd name="connsiteX0" fmla="*/ 1083100 w 1063600"/>
                <a:gd name="connsiteY0" fmla="*/ 1776413 h 1841149"/>
                <a:gd name="connsiteX1" fmla="*/ 1064782 w 1063600"/>
                <a:gd name="connsiteY1" fmla="*/ 1776413 h 1841149"/>
                <a:gd name="connsiteX2" fmla="*/ 643478 w 1063600"/>
                <a:gd name="connsiteY2" fmla="*/ 1352948 h 1841149"/>
                <a:gd name="connsiteX3" fmla="*/ 1064782 w 1063600"/>
                <a:gd name="connsiteY3" fmla="*/ 929484 h 1841149"/>
                <a:gd name="connsiteX4" fmla="*/ 1083100 w 1063600"/>
                <a:gd name="connsiteY4" fmla="*/ 929484 h 1841149"/>
                <a:gd name="connsiteX5" fmla="*/ 1083100 w 1063600"/>
                <a:gd name="connsiteY5" fmla="*/ 861777 h 1841149"/>
                <a:gd name="connsiteX6" fmla="*/ 1064782 w 1063600"/>
                <a:gd name="connsiteY6" fmla="*/ 861777 h 1841149"/>
                <a:gd name="connsiteX7" fmla="*/ 1011011 w 1063600"/>
                <a:gd name="connsiteY7" fmla="*/ 864747 h 1841149"/>
                <a:gd name="connsiteX8" fmla="*/ 1011011 w 1063600"/>
                <a:gd name="connsiteY8" fmla="*/ 864747 h 1841149"/>
                <a:gd name="connsiteX9" fmla="*/ 482166 w 1063600"/>
                <a:gd name="connsiteY9" fmla="*/ 438906 h 1841149"/>
                <a:gd name="connsiteX10" fmla="*/ 482166 w 1063600"/>
                <a:gd name="connsiteY10" fmla="*/ 438906 h 1841149"/>
                <a:gd name="connsiteX11" fmla="*/ 0 w 1063600"/>
                <a:gd name="connsiteY11" fmla="*/ 0 h 1841149"/>
                <a:gd name="connsiteX12" fmla="*/ 0 w 1063600"/>
                <a:gd name="connsiteY12" fmla="*/ 68895 h 1841149"/>
                <a:gd name="connsiteX13" fmla="*/ 405233 w 1063600"/>
                <a:gd name="connsiteY13" fmla="*/ 507918 h 1841149"/>
                <a:gd name="connsiteX14" fmla="*/ 0 w 1063600"/>
                <a:gd name="connsiteY14" fmla="*/ 915230 h 1841149"/>
                <a:gd name="connsiteX15" fmla="*/ 0 w 1063600"/>
                <a:gd name="connsiteY15" fmla="*/ 984124 h 1841149"/>
                <a:gd name="connsiteX16" fmla="*/ 49044 w 1063600"/>
                <a:gd name="connsiteY16" fmla="*/ 981155 h 1841149"/>
                <a:gd name="connsiteX17" fmla="*/ 49044 w 1063600"/>
                <a:gd name="connsiteY17" fmla="*/ 981155 h 1841149"/>
                <a:gd name="connsiteX18" fmla="*/ 580844 w 1063600"/>
                <a:gd name="connsiteY18" fmla="*/ 1406995 h 1841149"/>
                <a:gd name="connsiteX19" fmla="*/ 580844 w 1063600"/>
                <a:gd name="connsiteY19" fmla="*/ 1406995 h 1841149"/>
                <a:gd name="connsiteX20" fmla="*/ 1067737 w 1063600"/>
                <a:gd name="connsiteY20" fmla="*/ 1845307 h 1841149"/>
                <a:gd name="connsiteX21" fmla="*/ 1086054 w 1063600"/>
                <a:gd name="connsiteY21" fmla="*/ 1845307 h 184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63600" h="1841149">
                  <a:moveTo>
                    <a:pt x="1083100" y="1776413"/>
                  </a:moveTo>
                  <a:lnTo>
                    <a:pt x="1064782" y="1776413"/>
                  </a:lnTo>
                  <a:cubicBezTo>
                    <a:pt x="832103" y="1776413"/>
                    <a:pt x="643478" y="1586821"/>
                    <a:pt x="643478" y="1352948"/>
                  </a:cubicBezTo>
                  <a:cubicBezTo>
                    <a:pt x="643478" y="1119075"/>
                    <a:pt x="832103" y="929484"/>
                    <a:pt x="1064782" y="929484"/>
                  </a:cubicBezTo>
                  <a:lnTo>
                    <a:pt x="1083100" y="929484"/>
                  </a:lnTo>
                  <a:lnTo>
                    <a:pt x="1083100" y="861777"/>
                  </a:lnTo>
                  <a:lnTo>
                    <a:pt x="1064782" y="861777"/>
                  </a:lnTo>
                  <a:cubicBezTo>
                    <a:pt x="1046820" y="861862"/>
                    <a:pt x="1028874" y="862853"/>
                    <a:pt x="1011011" y="864747"/>
                  </a:cubicBezTo>
                  <a:lnTo>
                    <a:pt x="1011011" y="864747"/>
                  </a:lnTo>
                  <a:cubicBezTo>
                    <a:pt x="674205" y="902163"/>
                    <a:pt x="519392" y="777440"/>
                    <a:pt x="482166" y="438906"/>
                  </a:cubicBezTo>
                  <a:lnTo>
                    <a:pt x="482166" y="438906"/>
                  </a:lnTo>
                  <a:cubicBezTo>
                    <a:pt x="454986" y="191103"/>
                    <a:pt x="248018" y="2704"/>
                    <a:pt x="0" y="0"/>
                  </a:cubicBezTo>
                  <a:lnTo>
                    <a:pt x="0" y="68895"/>
                  </a:lnTo>
                  <a:cubicBezTo>
                    <a:pt x="232517" y="77652"/>
                    <a:pt x="413946" y="274209"/>
                    <a:pt x="405233" y="507918"/>
                  </a:cubicBezTo>
                  <a:cubicBezTo>
                    <a:pt x="396979" y="729342"/>
                    <a:pt x="220295" y="906933"/>
                    <a:pt x="0" y="915230"/>
                  </a:cubicBezTo>
                  <a:lnTo>
                    <a:pt x="0" y="984124"/>
                  </a:lnTo>
                  <a:cubicBezTo>
                    <a:pt x="16398" y="984338"/>
                    <a:pt x="32790" y="983346"/>
                    <a:pt x="49044" y="981155"/>
                  </a:cubicBezTo>
                  <a:lnTo>
                    <a:pt x="49044" y="981155"/>
                  </a:lnTo>
                  <a:cubicBezTo>
                    <a:pt x="385851" y="943738"/>
                    <a:pt x="540664" y="1068461"/>
                    <a:pt x="580844" y="1406995"/>
                  </a:cubicBezTo>
                  <a:lnTo>
                    <a:pt x="580844" y="1406995"/>
                  </a:lnTo>
                  <a:cubicBezTo>
                    <a:pt x="608768" y="1656222"/>
                    <a:pt x="818215" y="1844770"/>
                    <a:pt x="1067737" y="1845307"/>
                  </a:cubicBezTo>
                  <a:lnTo>
                    <a:pt x="1086054" y="1845307"/>
                  </a:lnTo>
                  <a:close/>
                </a:path>
              </a:pathLst>
            </a:custGeom>
            <a:solidFill>
              <a:schemeClr val="accent1"/>
            </a:solidFill>
            <a:ln w="59055"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F5AE36F9-E637-7B41-AD6C-C26B18DAA9F6}"/>
                </a:ext>
              </a:extLst>
            </p:cNvPr>
            <p:cNvSpPr/>
            <p:nvPr/>
          </p:nvSpPr>
          <p:spPr>
            <a:xfrm>
              <a:off x="5436568" y="2299909"/>
              <a:ext cx="1063600" cy="1841150"/>
            </a:xfrm>
            <a:custGeom>
              <a:avLst/>
              <a:gdLst>
                <a:gd name="connsiteX0" fmla="*/ 479211 w 1063600"/>
                <a:gd name="connsiteY0" fmla="*/ 1406995 h 1841149"/>
                <a:gd name="connsiteX1" fmla="*/ 479211 w 1063600"/>
                <a:gd name="connsiteY1" fmla="*/ 1406995 h 1841149"/>
                <a:gd name="connsiteX2" fmla="*/ 1011011 w 1063600"/>
                <a:gd name="connsiteY2" fmla="*/ 981155 h 1841149"/>
                <a:gd name="connsiteX3" fmla="*/ 1011011 w 1063600"/>
                <a:gd name="connsiteY3" fmla="*/ 981155 h 1841149"/>
                <a:gd name="connsiteX4" fmla="*/ 1064782 w 1063600"/>
                <a:gd name="connsiteY4" fmla="*/ 981155 h 1841149"/>
                <a:gd name="connsiteX5" fmla="*/ 1083100 w 1063600"/>
                <a:gd name="connsiteY5" fmla="*/ 981155 h 1841149"/>
                <a:gd name="connsiteX6" fmla="*/ 1083100 w 1063600"/>
                <a:gd name="connsiteY6" fmla="*/ 914636 h 1841149"/>
                <a:gd name="connsiteX7" fmla="*/ 1064782 w 1063600"/>
                <a:gd name="connsiteY7" fmla="*/ 914636 h 1841149"/>
                <a:gd name="connsiteX8" fmla="*/ 643478 w 1063600"/>
                <a:gd name="connsiteY8" fmla="*/ 491171 h 1841149"/>
                <a:gd name="connsiteX9" fmla="*/ 1064782 w 1063600"/>
                <a:gd name="connsiteY9" fmla="*/ 67707 h 1841149"/>
                <a:gd name="connsiteX10" fmla="*/ 1083100 w 1063600"/>
                <a:gd name="connsiteY10" fmla="*/ 67707 h 1841149"/>
                <a:gd name="connsiteX11" fmla="*/ 1083100 w 1063600"/>
                <a:gd name="connsiteY11" fmla="*/ 0 h 1841149"/>
                <a:gd name="connsiteX12" fmla="*/ 1064782 w 1063600"/>
                <a:gd name="connsiteY12" fmla="*/ 0 h 1841149"/>
                <a:gd name="connsiteX13" fmla="*/ 577890 w 1063600"/>
                <a:gd name="connsiteY13" fmla="*/ 438312 h 1841149"/>
                <a:gd name="connsiteX14" fmla="*/ 577890 w 1063600"/>
                <a:gd name="connsiteY14" fmla="*/ 438312 h 1841149"/>
                <a:gd name="connsiteX15" fmla="*/ 49044 w 1063600"/>
                <a:gd name="connsiteY15" fmla="*/ 864153 h 1841149"/>
                <a:gd name="connsiteX16" fmla="*/ 49044 w 1063600"/>
                <a:gd name="connsiteY16" fmla="*/ 864153 h 1841149"/>
                <a:gd name="connsiteX17" fmla="*/ 0 w 1063600"/>
                <a:gd name="connsiteY17" fmla="*/ 864153 h 1841149"/>
                <a:gd name="connsiteX18" fmla="*/ 0 w 1063600"/>
                <a:gd name="connsiteY18" fmla="*/ 933047 h 1841149"/>
                <a:gd name="connsiteX19" fmla="*/ 405233 w 1063600"/>
                <a:gd name="connsiteY19" fmla="*/ 1372071 h 1841149"/>
                <a:gd name="connsiteX20" fmla="*/ 0 w 1063600"/>
                <a:gd name="connsiteY20" fmla="*/ 1779382 h 1841149"/>
                <a:gd name="connsiteX21" fmla="*/ 0 w 1063600"/>
                <a:gd name="connsiteY21" fmla="*/ 1848277 h 1841149"/>
                <a:gd name="connsiteX22" fmla="*/ 479211 w 1063600"/>
                <a:gd name="connsiteY22" fmla="*/ 1406995 h 184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3600" h="1841149">
                  <a:moveTo>
                    <a:pt x="479211" y="1406995"/>
                  </a:moveTo>
                  <a:lnTo>
                    <a:pt x="479211" y="1406995"/>
                  </a:lnTo>
                  <a:cubicBezTo>
                    <a:pt x="516437" y="1068461"/>
                    <a:pt x="671250" y="943738"/>
                    <a:pt x="1011011" y="981155"/>
                  </a:cubicBezTo>
                  <a:lnTo>
                    <a:pt x="1011011" y="981155"/>
                  </a:lnTo>
                  <a:cubicBezTo>
                    <a:pt x="1028924" y="982058"/>
                    <a:pt x="1046870" y="982058"/>
                    <a:pt x="1064782" y="981155"/>
                  </a:cubicBezTo>
                  <a:lnTo>
                    <a:pt x="1083100" y="981155"/>
                  </a:lnTo>
                  <a:lnTo>
                    <a:pt x="1083100" y="914636"/>
                  </a:lnTo>
                  <a:lnTo>
                    <a:pt x="1064782" y="914636"/>
                  </a:lnTo>
                  <a:cubicBezTo>
                    <a:pt x="832103" y="914636"/>
                    <a:pt x="643478" y="725044"/>
                    <a:pt x="643478" y="491171"/>
                  </a:cubicBezTo>
                  <a:cubicBezTo>
                    <a:pt x="643478" y="257298"/>
                    <a:pt x="832103" y="67707"/>
                    <a:pt x="1064782" y="67707"/>
                  </a:cubicBezTo>
                  <a:lnTo>
                    <a:pt x="1083100" y="67707"/>
                  </a:lnTo>
                  <a:lnTo>
                    <a:pt x="1083100" y="0"/>
                  </a:lnTo>
                  <a:lnTo>
                    <a:pt x="1064782" y="0"/>
                  </a:lnTo>
                  <a:cubicBezTo>
                    <a:pt x="815260" y="537"/>
                    <a:pt x="605814" y="189086"/>
                    <a:pt x="577890" y="438312"/>
                  </a:cubicBezTo>
                  <a:lnTo>
                    <a:pt x="577890" y="438312"/>
                  </a:lnTo>
                  <a:cubicBezTo>
                    <a:pt x="540664" y="776847"/>
                    <a:pt x="385851" y="901570"/>
                    <a:pt x="49044" y="864153"/>
                  </a:cubicBezTo>
                  <a:lnTo>
                    <a:pt x="49044" y="864153"/>
                  </a:lnTo>
                  <a:cubicBezTo>
                    <a:pt x="32718" y="862953"/>
                    <a:pt x="16326" y="862953"/>
                    <a:pt x="0" y="864153"/>
                  </a:cubicBezTo>
                  <a:lnTo>
                    <a:pt x="0" y="933047"/>
                  </a:lnTo>
                  <a:cubicBezTo>
                    <a:pt x="232517" y="941804"/>
                    <a:pt x="413946" y="1138362"/>
                    <a:pt x="405233" y="1372071"/>
                  </a:cubicBezTo>
                  <a:cubicBezTo>
                    <a:pt x="396979" y="1593495"/>
                    <a:pt x="220295" y="1771086"/>
                    <a:pt x="0" y="1779382"/>
                  </a:cubicBezTo>
                  <a:lnTo>
                    <a:pt x="0" y="1848277"/>
                  </a:lnTo>
                  <a:cubicBezTo>
                    <a:pt x="247693" y="1843945"/>
                    <a:pt x="453282" y="1654629"/>
                    <a:pt x="479211" y="1406995"/>
                  </a:cubicBezTo>
                  <a:close/>
                </a:path>
              </a:pathLst>
            </a:custGeom>
            <a:solidFill>
              <a:schemeClr val="accent2"/>
            </a:solidFill>
            <a:ln w="59055"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B6C75B7A-99FC-E34F-B1E1-B14526641E87}"/>
                </a:ext>
              </a:extLst>
            </p:cNvPr>
            <p:cNvSpPr/>
            <p:nvPr/>
          </p:nvSpPr>
          <p:spPr>
            <a:xfrm>
              <a:off x="5433613" y="3160498"/>
              <a:ext cx="1063600" cy="1841150"/>
            </a:xfrm>
            <a:custGeom>
              <a:avLst/>
              <a:gdLst>
                <a:gd name="connsiteX0" fmla="*/ 1083100 w 1063600"/>
                <a:gd name="connsiteY0" fmla="*/ 1777006 h 1841149"/>
                <a:gd name="connsiteX1" fmla="*/ 1064782 w 1063600"/>
                <a:gd name="connsiteY1" fmla="*/ 1777006 h 1841149"/>
                <a:gd name="connsiteX2" fmla="*/ 627999 w 1063600"/>
                <a:gd name="connsiteY2" fmla="*/ 1369695 h 1841149"/>
                <a:gd name="connsiteX3" fmla="*/ 1033232 w 1063600"/>
                <a:gd name="connsiteY3" fmla="*/ 930671 h 1841149"/>
                <a:gd name="connsiteX4" fmla="*/ 1064782 w 1063600"/>
                <a:gd name="connsiteY4" fmla="*/ 930671 h 1841149"/>
                <a:gd name="connsiteX5" fmla="*/ 1083100 w 1063600"/>
                <a:gd name="connsiteY5" fmla="*/ 930671 h 1841149"/>
                <a:gd name="connsiteX6" fmla="*/ 1083100 w 1063600"/>
                <a:gd name="connsiteY6" fmla="*/ 861777 h 1841149"/>
                <a:gd name="connsiteX7" fmla="*/ 1064782 w 1063600"/>
                <a:gd name="connsiteY7" fmla="*/ 861777 h 1841149"/>
                <a:gd name="connsiteX8" fmla="*/ 1011011 w 1063600"/>
                <a:gd name="connsiteY8" fmla="*/ 864746 h 1841149"/>
                <a:gd name="connsiteX9" fmla="*/ 1011011 w 1063600"/>
                <a:gd name="connsiteY9" fmla="*/ 864747 h 1841149"/>
                <a:gd name="connsiteX10" fmla="*/ 482166 w 1063600"/>
                <a:gd name="connsiteY10" fmla="*/ 438312 h 1841149"/>
                <a:gd name="connsiteX11" fmla="*/ 482166 w 1063600"/>
                <a:gd name="connsiteY11" fmla="*/ 438312 h 1841149"/>
                <a:gd name="connsiteX12" fmla="*/ 0 w 1063600"/>
                <a:gd name="connsiteY12" fmla="*/ 0 h 1841149"/>
                <a:gd name="connsiteX13" fmla="*/ 0 w 1063600"/>
                <a:gd name="connsiteY13" fmla="*/ 68895 h 1841149"/>
                <a:gd name="connsiteX14" fmla="*/ 405233 w 1063600"/>
                <a:gd name="connsiteY14" fmla="*/ 507918 h 1841149"/>
                <a:gd name="connsiteX15" fmla="*/ 0 w 1063600"/>
                <a:gd name="connsiteY15" fmla="*/ 915230 h 1841149"/>
                <a:gd name="connsiteX16" fmla="*/ 0 w 1063600"/>
                <a:gd name="connsiteY16" fmla="*/ 984124 h 1841149"/>
                <a:gd name="connsiteX17" fmla="*/ 49044 w 1063600"/>
                <a:gd name="connsiteY17" fmla="*/ 984124 h 1841149"/>
                <a:gd name="connsiteX18" fmla="*/ 49044 w 1063600"/>
                <a:gd name="connsiteY18" fmla="*/ 984124 h 1841149"/>
                <a:gd name="connsiteX19" fmla="*/ 580844 w 1063600"/>
                <a:gd name="connsiteY19" fmla="*/ 1410558 h 1841149"/>
                <a:gd name="connsiteX20" fmla="*/ 580844 w 1063600"/>
                <a:gd name="connsiteY20" fmla="*/ 1410558 h 1841149"/>
                <a:gd name="connsiteX21" fmla="*/ 1067737 w 1063600"/>
                <a:gd name="connsiteY21" fmla="*/ 1848871 h 1841149"/>
                <a:gd name="connsiteX22" fmla="*/ 1086054 w 1063600"/>
                <a:gd name="connsiteY22" fmla="*/ 1848871 h 184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3600" h="1841149">
                  <a:moveTo>
                    <a:pt x="1083100" y="1777006"/>
                  </a:moveTo>
                  <a:lnTo>
                    <a:pt x="1064782" y="1777006"/>
                  </a:lnTo>
                  <a:cubicBezTo>
                    <a:pt x="832266" y="1785764"/>
                    <a:pt x="636711" y="1603404"/>
                    <a:pt x="627999" y="1369695"/>
                  </a:cubicBezTo>
                  <a:cubicBezTo>
                    <a:pt x="619286" y="1135986"/>
                    <a:pt x="800715" y="939428"/>
                    <a:pt x="1033232" y="930671"/>
                  </a:cubicBezTo>
                  <a:cubicBezTo>
                    <a:pt x="1043745" y="930275"/>
                    <a:pt x="1054269" y="930275"/>
                    <a:pt x="1064782" y="930671"/>
                  </a:cubicBezTo>
                  <a:lnTo>
                    <a:pt x="1083100" y="930671"/>
                  </a:lnTo>
                  <a:lnTo>
                    <a:pt x="1083100" y="861777"/>
                  </a:lnTo>
                  <a:lnTo>
                    <a:pt x="1064782" y="861777"/>
                  </a:lnTo>
                  <a:cubicBezTo>
                    <a:pt x="1046813" y="861566"/>
                    <a:pt x="1028850" y="862558"/>
                    <a:pt x="1011011" y="864746"/>
                  </a:cubicBezTo>
                  <a:lnTo>
                    <a:pt x="1011011" y="864747"/>
                  </a:lnTo>
                  <a:cubicBezTo>
                    <a:pt x="674205" y="902163"/>
                    <a:pt x="519392" y="777440"/>
                    <a:pt x="482166" y="438312"/>
                  </a:cubicBezTo>
                  <a:lnTo>
                    <a:pt x="482166" y="438312"/>
                  </a:lnTo>
                  <a:cubicBezTo>
                    <a:pt x="455215" y="190484"/>
                    <a:pt x="248023" y="2137"/>
                    <a:pt x="0" y="0"/>
                  </a:cubicBezTo>
                  <a:lnTo>
                    <a:pt x="0" y="68895"/>
                  </a:lnTo>
                  <a:cubicBezTo>
                    <a:pt x="232517" y="77652"/>
                    <a:pt x="413946" y="274209"/>
                    <a:pt x="405233" y="507918"/>
                  </a:cubicBezTo>
                  <a:cubicBezTo>
                    <a:pt x="396979" y="729343"/>
                    <a:pt x="220295" y="906933"/>
                    <a:pt x="0" y="915230"/>
                  </a:cubicBezTo>
                  <a:lnTo>
                    <a:pt x="0" y="984124"/>
                  </a:lnTo>
                  <a:cubicBezTo>
                    <a:pt x="16336" y="985028"/>
                    <a:pt x="32708" y="985028"/>
                    <a:pt x="49044" y="984124"/>
                  </a:cubicBezTo>
                  <a:lnTo>
                    <a:pt x="49044" y="984124"/>
                  </a:lnTo>
                  <a:cubicBezTo>
                    <a:pt x="385851" y="946707"/>
                    <a:pt x="540664" y="1071430"/>
                    <a:pt x="580844" y="1410558"/>
                  </a:cubicBezTo>
                  <a:lnTo>
                    <a:pt x="580844" y="1410558"/>
                  </a:lnTo>
                  <a:cubicBezTo>
                    <a:pt x="608513" y="1659917"/>
                    <a:pt x="818112" y="1848603"/>
                    <a:pt x="1067737" y="1848871"/>
                  </a:cubicBezTo>
                  <a:lnTo>
                    <a:pt x="1086054" y="1848871"/>
                  </a:lnTo>
                  <a:close/>
                </a:path>
              </a:pathLst>
            </a:custGeom>
            <a:solidFill>
              <a:schemeClr val="accent4"/>
            </a:solidFill>
            <a:ln w="59055"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8B16276D-E167-D64A-AD7C-5AD55F2DCF60}"/>
                </a:ext>
              </a:extLst>
            </p:cNvPr>
            <p:cNvSpPr/>
            <p:nvPr/>
          </p:nvSpPr>
          <p:spPr>
            <a:xfrm>
              <a:off x="5996140" y="1918613"/>
              <a:ext cx="1122689" cy="59392"/>
            </a:xfrm>
            <a:custGeom>
              <a:avLst/>
              <a:gdLst>
                <a:gd name="connsiteX0" fmla="*/ 0 w 1122689"/>
                <a:gd name="connsiteY0" fmla="*/ 20787 h 0"/>
                <a:gd name="connsiteX1" fmla="*/ 0 w 1122689"/>
                <a:gd name="connsiteY1" fmla="*/ 0 h 0"/>
                <a:gd name="connsiteX2" fmla="*/ 34272 w 1122689"/>
                <a:gd name="connsiteY2" fmla="*/ 0 h 0"/>
                <a:gd name="connsiteX3" fmla="*/ 34272 w 1122689"/>
                <a:gd name="connsiteY3" fmla="*/ 20787 h 0"/>
                <a:gd name="connsiteX4" fmla="*/ 68543 w 1122689"/>
                <a:gd name="connsiteY4" fmla="*/ 20787 h 0"/>
                <a:gd name="connsiteX5" fmla="*/ 68543 w 1122689"/>
                <a:gd name="connsiteY5" fmla="*/ 0 h 0"/>
                <a:gd name="connsiteX6" fmla="*/ 102815 w 1122689"/>
                <a:gd name="connsiteY6" fmla="*/ 0 h 0"/>
                <a:gd name="connsiteX7" fmla="*/ 102815 w 1122689"/>
                <a:gd name="connsiteY7" fmla="*/ 20787 h 0"/>
                <a:gd name="connsiteX8" fmla="*/ 137086 w 1122689"/>
                <a:gd name="connsiteY8" fmla="*/ 20787 h 0"/>
                <a:gd name="connsiteX9" fmla="*/ 137086 w 1122689"/>
                <a:gd name="connsiteY9" fmla="*/ 0 h 0"/>
                <a:gd name="connsiteX10" fmla="*/ 171358 w 1122689"/>
                <a:gd name="connsiteY10" fmla="*/ 0 h 0"/>
                <a:gd name="connsiteX11" fmla="*/ 171358 w 1122689"/>
                <a:gd name="connsiteY11" fmla="*/ 20787 h 0"/>
                <a:gd name="connsiteX12" fmla="*/ 205629 w 1122689"/>
                <a:gd name="connsiteY12" fmla="*/ 20787 h 0"/>
                <a:gd name="connsiteX13" fmla="*/ 205629 w 1122689"/>
                <a:gd name="connsiteY13" fmla="*/ 0 h 0"/>
                <a:gd name="connsiteX14" fmla="*/ 239901 w 1122689"/>
                <a:gd name="connsiteY14" fmla="*/ 0 h 0"/>
                <a:gd name="connsiteX15" fmla="*/ 239901 w 1122689"/>
                <a:gd name="connsiteY15" fmla="*/ 20787 h 0"/>
                <a:gd name="connsiteX16" fmla="*/ 274173 w 1122689"/>
                <a:gd name="connsiteY16" fmla="*/ 20787 h 0"/>
                <a:gd name="connsiteX17" fmla="*/ 274173 w 1122689"/>
                <a:gd name="connsiteY17" fmla="*/ 0 h 0"/>
                <a:gd name="connsiteX18" fmla="*/ 306671 w 1122689"/>
                <a:gd name="connsiteY18" fmla="*/ 0 h 0"/>
                <a:gd name="connsiteX19" fmla="*/ 306671 w 1122689"/>
                <a:gd name="connsiteY19" fmla="*/ 20787 h 0"/>
                <a:gd name="connsiteX20" fmla="*/ 342716 w 1122689"/>
                <a:gd name="connsiteY20" fmla="*/ 20787 h 0"/>
                <a:gd name="connsiteX21" fmla="*/ 342716 w 1122689"/>
                <a:gd name="connsiteY21" fmla="*/ 0 h 0"/>
                <a:gd name="connsiteX22" fmla="*/ 376987 w 1122689"/>
                <a:gd name="connsiteY22" fmla="*/ 0 h 0"/>
                <a:gd name="connsiteX23" fmla="*/ 376987 w 1122689"/>
                <a:gd name="connsiteY23" fmla="*/ 20787 h 0"/>
                <a:gd name="connsiteX24" fmla="*/ 411259 w 1122689"/>
                <a:gd name="connsiteY24" fmla="*/ 20787 h 0"/>
                <a:gd name="connsiteX25" fmla="*/ 411259 w 1122689"/>
                <a:gd name="connsiteY25" fmla="*/ 0 h 0"/>
                <a:gd name="connsiteX26" fmla="*/ 445530 w 1122689"/>
                <a:gd name="connsiteY26" fmla="*/ 0 h 0"/>
                <a:gd name="connsiteX27" fmla="*/ 445530 w 1122689"/>
                <a:gd name="connsiteY27" fmla="*/ 20787 h 0"/>
                <a:gd name="connsiteX28" fmla="*/ 479802 w 1122689"/>
                <a:gd name="connsiteY28" fmla="*/ 20787 h 0"/>
                <a:gd name="connsiteX29" fmla="*/ 479802 w 1122689"/>
                <a:gd name="connsiteY29" fmla="*/ 0 h 0"/>
                <a:gd name="connsiteX30" fmla="*/ 514074 w 1122689"/>
                <a:gd name="connsiteY30" fmla="*/ 0 h 0"/>
                <a:gd name="connsiteX31" fmla="*/ 514074 w 1122689"/>
                <a:gd name="connsiteY31" fmla="*/ 20787 h 0"/>
                <a:gd name="connsiteX32" fmla="*/ 548345 w 1122689"/>
                <a:gd name="connsiteY32" fmla="*/ 20787 h 0"/>
                <a:gd name="connsiteX33" fmla="*/ 548345 w 1122689"/>
                <a:gd name="connsiteY33" fmla="*/ 0 h 0"/>
                <a:gd name="connsiteX34" fmla="*/ 582617 w 1122689"/>
                <a:gd name="connsiteY34" fmla="*/ 0 h 0"/>
                <a:gd name="connsiteX35" fmla="*/ 582617 w 1122689"/>
                <a:gd name="connsiteY35" fmla="*/ 20787 h 0"/>
                <a:gd name="connsiteX36" fmla="*/ 616888 w 1122689"/>
                <a:gd name="connsiteY36" fmla="*/ 20787 h 0"/>
                <a:gd name="connsiteX37" fmla="*/ 616888 w 1122689"/>
                <a:gd name="connsiteY37" fmla="*/ 0 h 0"/>
                <a:gd name="connsiteX38" fmla="*/ 651160 w 1122689"/>
                <a:gd name="connsiteY38" fmla="*/ 0 h 0"/>
                <a:gd name="connsiteX39" fmla="*/ 651160 w 1122689"/>
                <a:gd name="connsiteY39" fmla="*/ 20787 h 0"/>
                <a:gd name="connsiteX40" fmla="*/ 685431 w 1122689"/>
                <a:gd name="connsiteY40" fmla="*/ 20787 h 0"/>
                <a:gd name="connsiteX41" fmla="*/ 685431 w 1122689"/>
                <a:gd name="connsiteY41" fmla="*/ 0 h 0"/>
                <a:gd name="connsiteX42" fmla="*/ 720294 w 1122689"/>
                <a:gd name="connsiteY42" fmla="*/ 0 h 0"/>
                <a:gd name="connsiteX43" fmla="*/ 720294 w 1122689"/>
                <a:gd name="connsiteY43" fmla="*/ 20787 h 0"/>
                <a:gd name="connsiteX44" fmla="*/ 753975 w 1122689"/>
                <a:gd name="connsiteY44" fmla="*/ 20787 h 0"/>
                <a:gd name="connsiteX45" fmla="*/ 753975 w 1122689"/>
                <a:gd name="connsiteY45" fmla="*/ 0 h 0"/>
                <a:gd name="connsiteX46" fmla="*/ 788246 w 1122689"/>
                <a:gd name="connsiteY46" fmla="*/ 0 h 0"/>
                <a:gd name="connsiteX47" fmla="*/ 788246 w 1122689"/>
                <a:gd name="connsiteY47" fmla="*/ 20787 h 0"/>
                <a:gd name="connsiteX48" fmla="*/ 822518 w 1122689"/>
                <a:gd name="connsiteY48" fmla="*/ 20787 h 0"/>
                <a:gd name="connsiteX49" fmla="*/ 822518 w 1122689"/>
                <a:gd name="connsiteY49" fmla="*/ 0 h 0"/>
                <a:gd name="connsiteX50" fmla="*/ 856789 w 1122689"/>
                <a:gd name="connsiteY50" fmla="*/ 0 h 0"/>
                <a:gd name="connsiteX51" fmla="*/ 856789 w 1122689"/>
                <a:gd name="connsiteY51" fmla="*/ 20787 h 0"/>
                <a:gd name="connsiteX52" fmla="*/ 891061 w 1122689"/>
                <a:gd name="connsiteY52" fmla="*/ 20787 h 0"/>
                <a:gd name="connsiteX53" fmla="*/ 891061 w 1122689"/>
                <a:gd name="connsiteY53" fmla="*/ 0 h 0"/>
                <a:gd name="connsiteX54" fmla="*/ 925332 w 1122689"/>
                <a:gd name="connsiteY54" fmla="*/ 0 h 0"/>
                <a:gd name="connsiteX55" fmla="*/ 925332 w 1122689"/>
                <a:gd name="connsiteY55" fmla="*/ 20787 h 0"/>
                <a:gd name="connsiteX56" fmla="*/ 959604 w 1122689"/>
                <a:gd name="connsiteY56" fmla="*/ 20787 h 0"/>
                <a:gd name="connsiteX57" fmla="*/ 959604 w 1122689"/>
                <a:gd name="connsiteY57" fmla="*/ 0 h 0"/>
                <a:gd name="connsiteX58" fmla="*/ 993876 w 1122689"/>
                <a:gd name="connsiteY58" fmla="*/ 0 h 0"/>
                <a:gd name="connsiteX59" fmla="*/ 993876 w 1122689"/>
                <a:gd name="connsiteY59" fmla="*/ 20787 h 0"/>
                <a:gd name="connsiteX60" fmla="*/ 1028147 w 1122689"/>
                <a:gd name="connsiteY60" fmla="*/ 20787 h 0"/>
                <a:gd name="connsiteX61" fmla="*/ 1028147 w 1122689"/>
                <a:gd name="connsiteY61" fmla="*/ 0 h 0"/>
                <a:gd name="connsiteX62" fmla="*/ 1062419 w 1122689"/>
                <a:gd name="connsiteY62" fmla="*/ 0 h 0"/>
                <a:gd name="connsiteX63" fmla="*/ 1062419 w 1122689"/>
                <a:gd name="connsiteY63" fmla="*/ 20787 h 0"/>
                <a:gd name="connsiteX64" fmla="*/ 1096690 w 1122689"/>
                <a:gd name="connsiteY64" fmla="*/ 20787 h 0"/>
                <a:gd name="connsiteX65" fmla="*/ 1096690 w 1122689"/>
                <a:gd name="connsiteY65" fmla="*/ 0 h 0"/>
                <a:gd name="connsiteX66" fmla="*/ 1133916 w 1122689"/>
                <a:gd name="connsiteY66" fmla="*/ 0 h 0"/>
                <a:gd name="connsiteX67" fmla="*/ 1133916 w 1122689"/>
                <a:gd name="connsiteY67" fmla="*/ 20787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22689">
                  <a:moveTo>
                    <a:pt x="0" y="20787"/>
                  </a:moveTo>
                  <a:lnTo>
                    <a:pt x="0" y="0"/>
                  </a:lnTo>
                  <a:lnTo>
                    <a:pt x="34272" y="0"/>
                  </a:lnTo>
                  <a:lnTo>
                    <a:pt x="34272" y="20787"/>
                  </a:lnTo>
                  <a:close/>
                  <a:moveTo>
                    <a:pt x="68543" y="20787"/>
                  </a:moveTo>
                  <a:lnTo>
                    <a:pt x="68543" y="0"/>
                  </a:lnTo>
                  <a:lnTo>
                    <a:pt x="102815" y="0"/>
                  </a:lnTo>
                  <a:lnTo>
                    <a:pt x="102815" y="20787"/>
                  </a:lnTo>
                  <a:close/>
                  <a:moveTo>
                    <a:pt x="137086" y="20787"/>
                  </a:moveTo>
                  <a:lnTo>
                    <a:pt x="137086" y="0"/>
                  </a:lnTo>
                  <a:lnTo>
                    <a:pt x="171358" y="0"/>
                  </a:lnTo>
                  <a:lnTo>
                    <a:pt x="171358" y="20787"/>
                  </a:lnTo>
                  <a:close/>
                  <a:moveTo>
                    <a:pt x="205629" y="20787"/>
                  </a:moveTo>
                  <a:lnTo>
                    <a:pt x="205629" y="0"/>
                  </a:lnTo>
                  <a:lnTo>
                    <a:pt x="239901" y="0"/>
                  </a:lnTo>
                  <a:lnTo>
                    <a:pt x="239901" y="20787"/>
                  </a:lnTo>
                  <a:close/>
                  <a:moveTo>
                    <a:pt x="274173" y="20787"/>
                  </a:moveTo>
                  <a:lnTo>
                    <a:pt x="274173" y="0"/>
                  </a:lnTo>
                  <a:lnTo>
                    <a:pt x="306671" y="0"/>
                  </a:lnTo>
                  <a:lnTo>
                    <a:pt x="306671" y="20787"/>
                  </a:lnTo>
                  <a:close/>
                  <a:moveTo>
                    <a:pt x="342716" y="20787"/>
                  </a:moveTo>
                  <a:lnTo>
                    <a:pt x="342716" y="0"/>
                  </a:lnTo>
                  <a:lnTo>
                    <a:pt x="376987" y="0"/>
                  </a:lnTo>
                  <a:lnTo>
                    <a:pt x="376987" y="20787"/>
                  </a:lnTo>
                  <a:close/>
                  <a:moveTo>
                    <a:pt x="411259" y="20787"/>
                  </a:moveTo>
                  <a:lnTo>
                    <a:pt x="411259" y="0"/>
                  </a:lnTo>
                  <a:lnTo>
                    <a:pt x="445530" y="0"/>
                  </a:lnTo>
                  <a:lnTo>
                    <a:pt x="445530" y="20787"/>
                  </a:lnTo>
                  <a:close/>
                  <a:moveTo>
                    <a:pt x="479802" y="20787"/>
                  </a:moveTo>
                  <a:lnTo>
                    <a:pt x="479802" y="0"/>
                  </a:lnTo>
                  <a:lnTo>
                    <a:pt x="514074" y="0"/>
                  </a:lnTo>
                  <a:lnTo>
                    <a:pt x="514074" y="20787"/>
                  </a:lnTo>
                  <a:close/>
                  <a:moveTo>
                    <a:pt x="548345" y="20787"/>
                  </a:moveTo>
                  <a:lnTo>
                    <a:pt x="548345" y="0"/>
                  </a:lnTo>
                  <a:lnTo>
                    <a:pt x="582617" y="0"/>
                  </a:lnTo>
                  <a:lnTo>
                    <a:pt x="582617" y="20787"/>
                  </a:lnTo>
                  <a:close/>
                  <a:moveTo>
                    <a:pt x="616888" y="20787"/>
                  </a:moveTo>
                  <a:lnTo>
                    <a:pt x="616888" y="0"/>
                  </a:lnTo>
                  <a:lnTo>
                    <a:pt x="651160" y="0"/>
                  </a:lnTo>
                  <a:lnTo>
                    <a:pt x="651160" y="20787"/>
                  </a:lnTo>
                  <a:close/>
                  <a:moveTo>
                    <a:pt x="685431" y="20787"/>
                  </a:moveTo>
                  <a:lnTo>
                    <a:pt x="685431" y="0"/>
                  </a:lnTo>
                  <a:lnTo>
                    <a:pt x="720294" y="0"/>
                  </a:lnTo>
                  <a:lnTo>
                    <a:pt x="720294" y="20787"/>
                  </a:lnTo>
                  <a:close/>
                  <a:moveTo>
                    <a:pt x="753975" y="20787"/>
                  </a:moveTo>
                  <a:lnTo>
                    <a:pt x="753975" y="0"/>
                  </a:lnTo>
                  <a:lnTo>
                    <a:pt x="788246" y="0"/>
                  </a:lnTo>
                  <a:lnTo>
                    <a:pt x="788246" y="20787"/>
                  </a:lnTo>
                  <a:close/>
                  <a:moveTo>
                    <a:pt x="822518" y="20787"/>
                  </a:moveTo>
                  <a:lnTo>
                    <a:pt x="822518" y="0"/>
                  </a:lnTo>
                  <a:lnTo>
                    <a:pt x="856789" y="0"/>
                  </a:lnTo>
                  <a:lnTo>
                    <a:pt x="856789" y="20787"/>
                  </a:lnTo>
                  <a:close/>
                  <a:moveTo>
                    <a:pt x="891061" y="20787"/>
                  </a:moveTo>
                  <a:lnTo>
                    <a:pt x="891061" y="0"/>
                  </a:lnTo>
                  <a:lnTo>
                    <a:pt x="925332" y="0"/>
                  </a:lnTo>
                  <a:lnTo>
                    <a:pt x="925332" y="20787"/>
                  </a:lnTo>
                  <a:close/>
                  <a:moveTo>
                    <a:pt x="959604" y="20787"/>
                  </a:moveTo>
                  <a:lnTo>
                    <a:pt x="959604" y="0"/>
                  </a:lnTo>
                  <a:lnTo>
                    <a:pt x="993876" y="0"/>
                  </a:lnTo>
                  <a:lnTo>
                    <a:pt x="993876" y="20787"/>
                  </a:lnTo>
                  <a:close/>
                  <a:moveTo>
                    <a:pt x="1028147" y="20787"/>
                  </a:moveTo>
                  <a:lnTo>
                    <a:pt x="1028147" y="0"/>
                  </a:lnTo>
                  <a:lnTo>
                    <a:pt x="1062419" y="0"/>
                  </a:lnTo>
                  <a:lnTo>
                    <a:pt x="1062419" y="20787"/>
                  </a:lnTo>
                  <a:close/>
                  <a:moveTo>
                    <a:pt x="1096690" y="20787"/>
                  </a:moveTo>
                  <a:lnTo>
                    <a:pt x="1096690" y="0"/>
                  </a:lnTo>
                  <a:lnTo>
                    <a:pt x="1133916" y="0"/>
                  </a:lnTo>
                  <a:lnTo>
                    <a:pt x="1133916" y="20787"/>
                  </a:lnTo>
                  <a:close/>
                </a:path>
              </a:pathLst>
            </a:custGeom>
            <a:solidFill>
              <a:schemeClr val="accent1"/>
            </a:solidFill>
            <a:ln w="59055" cap="flat">
              <a:noFill/>
              <a:prstDash val="solid"/>
              <a:miter/>
            </a:ln>
          </p:spPr>
          <p:txBody>
            <a:bodyPr rtlCol="0" anchor="ctr"/>
            <a:lstStyle/>
            <a:p>
              <a:endParaRPr lang="en-US" dirty="0"/>
            </a:p>
          </p:txBody>
        </p:sp>
        <p:sp>
          <p:nvSpPr>
            <p:cNvPr id="223" name="Freeform 222">
              <a:extLst>
                <a:ext uri="{FF2B5EF4-FFF2-40B4-BE49-F238E27FC236}">
                  <a16:creationId xmlns:a16="http://schemas.microsoft.com/office/drawing/2014/main" id="{7A948D2A-0A57-F44A-B527-961A941A5635}"/>
                </a:ext>
              </a:extLst>
            </p:cNvPr>
            <p:cNvSpPr/>
            <p:nvPr/>
          </p:nvSpPr>
          <p:spPr>
            <a:xfrm>
              <a:off x="6945699" y="2780390"/>
              <a:ext cx="118178" cy="59392"/>
            </a:xfrm>
            <a:custGeom>
              <a:avLst/>
              <a:gdLst>
                <a:gd name="connsiteX0" fmla="*/ 0 w 118177"/>
                <a:gd name="connsiteY0" fmla="*/ 23757 h 0"/>
                <a:gd name="connsiteX1" fmla="*/ 0 w 118177"/>
                <a:gd name="connsiteY1" fmla="*/ 0 h 0"/>
                <a:gd name="connsiteX2" fmla="*/ 34272 w 118177"/>
                <a:gd name="connsiteY2" fmla="*/ 0 h 0"/>
                <a:gd name="connsiteX3" fmla="*/ 34272 w 118177"/>
                <a:gd name="connsiteY3" fmla="*/ 23757 h 0"/>
                <a:gd name="connsiteX4" fmla="*/ 66180 w 118177"/>
                <a:gd name="connsiteY4" fmla="*/ 23757 h 0"/>
                <a:gd name="connsiteX5" fmla="*/ 66180 w 118177"/>
                <a:gd name="connsiteY5" fmla="*/ 0 h 0"/>
                <a:gd name="connsiteX6" fmla="*/ 100451 w 118177"/>
                <a:gd name="connsiteY6" fmla="*/ 0 h 0"/>
                <a:gd name="connsiteX7" fmla="*/ 100451 w 118177"/>
                <a:gd name="connsiteY7" fmla="*/ 23757 h 0"/>
                <a:gd name="connsiteX8" fmla="*/ 134723 w 118177"/>
                <a:gd name="connsiteY8" fmla="*/ 23757 h 0"/>
                <a:gd name="connsiteX9" fmla="*/ 134723 w 118177"/>
                <a:gd name="connsiteY9" fmla="*/ 0 h 0"/>
                <a:gd name="connsiteX10" fmla="*/ 168994 w 118177"/>
                <a:gd name="connsiteY10" fmla="*/ 0 h 0"/>
                <a:gd name="connsiteX11" fmla="*/ 168994 w 118177"/>
                <a:gd name="connsiteY11" fmla="*/ 23757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177">
                  <a:moveTo>
                    <a:pt x="0" y="23757"/>
                  </a:moveTo>
                  <a:lnTo>
                    <a:pt x="0" y="0"/>
                  </a:lnTo>
                  <a:lnTo>
                    <a:pt x="34272" y="0"/>
                  </a:lnTo>
                  <a:lnTo>
                    <a:pt x="34272" y="23757"/>
                  </a:lnTo>
                  <a:close/>
                  <a:moveTo>
                    <a:pt x="66180" y="23757"/>
                  </a:moveTo>
                  <a:lnTo>
                    <a:pt x="66180" y="0"/>
                  </a:lnTo>
                  <a:lnTo>
                    <a:pt x="100451" y="0"/>
                  </a:lnTo>
                  <a:lnTo>
                    <a:pt x="100451" y="23757"/>
                  </a:lnTo>
                  <a:close/>
                  <a:moveTo>
                    <a:pt x="134723" y="23757"/>
                  </a:moveTo>
                  <a:lnTo>
                    <a:pt x="134723" y="0"/>
                  </a:lnTo>
                  <a:lnTo>
                    <a:pt x="168994" y="0"/>
                  </a:lnTo>
                  <a:lnTo>
                    <a:pt x="168994" y="23757"/>
                  </a:lnTo>
                  <a:close/>
                </a:path>
              </a:pathLst>
            </a:custGeom>
            <a:solidFill>
              <a:schemeClr val="accent2"/>
            </a:solidFill>
            <a:ln w="59055" cap="flat">
              <a:noFill/>
              <a:prstDash val="solid"/>
              <a:miter/>
            </a:ln>
          </p:spPr>
          <p:txBody>
            <a:bodyPr rtlCol="0" anchor="ctr"/>
            <a:lstStyle/>
            <a:p>
              <a:endParaRPr lang="en-US" dirty="0"/>
            </a:p>
          </p:txBody>
        </p:sp>
        <p:sp>
          <p:nvSpPr>
            <p:cNvPr id="224" name="Freeform 223">
              <a:extLst>
                <a:ext uri="{FF2B5EF4-FFF2-40B4-BE49-F238E27FC236}">
                  <a16:creationId xmlns:a16="http://schemas.microsoft.com/office/drawing/2014/main" id="{076AF672-D728-C346-ABD6-72CAA9F5A17D}"/>
                </a:ext>
              </a:extLst>
            </p:cNvPr>
            <p:cNvSpPr/>
            <p:nvPr/>
          </p:nvSpPr>
          <p:spPr>
            <a:xfrm>
              <a:off x="5996140" y="3641573"/>
              <a:ext cx="1122689" cy="59392"/>
            </a:xfrm>
            <a:custGeom>
              <a:avLst/>
              <a:gdLst>
                <a:gd name="connsiteX0" fmla="*/ 0 w 1122689"/>
                <a:gd name="connsiteY0" fmla="*/ 20787 h 0"/>
                <a:gd name="connsiteX1" fmla="*/ 0 w 1122689"/>
                <a:gd name="connsiteY1" fmla="*/ 0 h 0"/>
                <a:gd name="connsiteX2" fmla="*/ 34272 w 1122689"/>
                <a:gd name="connsiteY2" fmla="*/ 0 h 0"/>
                <a:gd name="connsiteX3" fmla="*/ 34272 w 1122689"/>
                <a:gd name="connsiteY3" fmla="*/ 20787 h 0"/>
                <a:gd name="connsiteX4" fmla="*/ 68543 w 1122689"/>
                <a:gd name="connsiteY4" fmla="*/ 20787 h 0"/>
                <a:gd name="connsiteX5" fmla="*/ 68543 w 1122689"/>
                <a:gd name="connsiteY5" fmla="*/ 0 h 0"/>
                <a:gd name="connsiteX6" fmla="*/ 102815 w 1122689"/>
                <a:gd name="connsiteY6" fmla="*/ 0 h 0"/>
                <a:gd name="connsiteX7" fmla="*/ 102815 w 1122689"/>
                <a:gd name="connsiteY7" fmla="*/ 20787 h 0"/>
                <a:gd name="connsiteX8" fmla="*/ 137086 w 1122689"/>
                <a:gd name="connsiteY8" fmla="*/ 20787 h 0"/>
                <a:gd name="connsiteX9" fmla="*/ 137086 w 1122689"/>
                <a:gd name="connsiteY9" fmla="*/ 0 h 0"/>
                <a:gd name="connsiteX10" fmla="*/ 171358 w 1122689"/>
                <a:gd name="connsiteY10" fmla="*/ 0 h 0"/>
                <a:gd name="connsiteX11" fmla="*/ 171358 w 1122689"/>
                <a:gd name="connsiteY11" fmla="*/ 20787 h 0"/>
                <a:gd name="connsiteX12" fmla="*/ 205629 w 1122689"/>
                <a:gd name="connsiteY12" fmla="*/ 20787 h 0"/>
                <a:gd name="connsiteX13" fmla="*/ 205629 w 1122689"/>
                <a:gd name="connsiteY13" fmla="*/ 0 h 0"/>
                <a:gd name="connsiteX14" fmla="*/ 239901 w 1122689"/>
                <a:gd name="connsiteY14" fmla="*/ 0 h 0"/>
                <a:gd name="connsiteX15" fmla="*/ 239901 w 1122689"/>
                <a:gd name="connsiteY15" fmla="*/ 20787 h 0"/>
                <a:gd name="connsiteX16" fmla="*/ 274173 w 1122689"/>
                <a:gd name="connsiteY16" fmla="*/ 20787 h 0"/>
                <a:gd name="connsiteX17" fmla="*/ 274173 w 1122689"/>
                <a:gd name="connsiteY17" fmla="*/ 0 h 0"/>
                <a:gd name="connsiteX18" fmla="*/ 306671 w 1122689"/>
                <a:gd name="connsiteY18" fmla="*/ 0 h 0"/>
                <a:gd name="connsiteX19" fmla="*/ 306671 w 1122689"/>
                <a:gd name="connsiteY19" fmla="*/ 20787 h 0"/>
                <a:gd name="connsiteX20" fmla="*/ 342716 w 1122689"/>
                <a:gd name="connsiteY20" fmla="*/ 20787 h 0"/>
                <a:gd name="connsiteX21" fmla="*/ 342716 w 1122689"/>
                <a:gd name="connsiteY21" fmla="*/ 0 h 0"/>
                <a:gd name="connsiteX22" fmla="*/ 376987 w 1122689"/>
                <a:gd name="connsiteY22" fmla="*/ 0 h 0"/>
                <a:gd name="connsiteX23" fmla="*/ 376987 w 1122689"/>
                <a:gd name="connsiteY23" fmla="*/ 20787 h 0"/>
                <a:gd name="connsiteX24" fmla="*/ 411259 w 1122689"/>
                <a:gd name="connsiteY24" fmla="*/ 20787 h 0"/>
                <a:gd name="connsiteX25" fmla="*/ 411259 w 1122689"/>
                <a:gd name="connsiteY25" fmla="*/ 0 h 0"/>
                <a:gd name="connsiteX26" fmla="*/ 445530 w 1122689"/>
                <a:gd name="connsiteY26" fmla="*/ 0 h 0"/>
                <a:gd name="connsiteX27" fmla="*/ 445530 w 1122689"/>
                <a:gd name="connsiteY27" fmla="*/ 20787 h 0"/>
                <a:gd name="connsiteX28" fmla="*/ 479802 w 1122689"/>
                <a:gd name="connsiteY28" fmla="*/ 20787 h 0"/>
                <a:gd name="connsiteX29" fmla="*/ 479802 w 1122689"/>
                <a:gd name="connsiteY29" fmla="*/ 0 h 0"/>
                <a:gd name="connsiteX30" fmla="*/ 514074 w 1122689"/>
                <a:gd name="connsiteY30" fmla="*/ 0 h 0"/>
                <a:gd name="connsiteX31" fmla="*/ 514074 w 1122689"/>
                <a:gd name="connsiteY31" fmla="*/ 20787 h 0"/>
                <a:gd name="connsiteX32" fmla="*/ 548345 w 1122689"/>
                <a:gd name="connsiteY32" fmla="*/ 20787 h 0"/>
                <a:gd name="connsiteX33" fmla="*/ 548345 w 1122689"/>
                <a:gd name="connsiteY33" fmla="*/ 0 h 0"/>
                <a:gd name="connsiteX34" fmla="*/ 582617 w 1122689"/>
                <a:gd name="connsiteY34" fmla="*/ 0 h 0"/>
                <a:gd name="connsiteX35" fmla="*/ 582617 w 1122689"/>
                <a:gd name="connsiteY35" fmla="*/ 20787 h 0"/>
                <a:gd name="connsiteX36" fmla="*/ 616888 w 1122689"/>
                <a:gd name="connsiteY36" fmla="*/ 20787 h 0"/>
                <a:gd name="connsiteX37" fmla="*/ 616888 w 1122689"/>
                <a:gd name="connsiteY37" fmla="*/ 0 h 0"/>
                <a:gd name="connsiteX38" fmla="*/ 651160 w 1122689"/>
                <a:gd name="connsiteY38" fmla="*/ 0 h 0"/>
                <a:gd name="connsiteX39" fmla="*/ 651160 w 1122689"/>
                <a:gd name="connsiteY39" fmla="*/ 20787 h 0"/>
                <a:gd name="connsiteX40" fmla="*/ 685431 w 1122689"/>
                <a:gd name="connsiteY40" fmla="*/ 20787 h 0"/>
                <a:gd name="connsiteX41" fmla="*/ 685431 w 1122689"/>
                <a:gd name="connsiteY41" fmla="*/ 0 h 0"/>
                <a:gd name="connsiteX42" fmla="*/ 720294 w 1122689"/>
                <a:gd name="connsiteY42" fmla="*/ 0 h 0"/>
                <a:gd name="connsiteX43" fmla="*/ 720294 w 1122689"/>
                <a:gd name="connsiteY43" fmla="*/ 20787 h 0"/>
                <a:gd name="connsiteX44" fmla="*/ 753975 w 1122689"/>
                <a:gd name="connsiteY44" fmla="*/ 20787 h 0"/>
                <a:gd name="connsiteX45" fmla="*/ 753975 w 1122689"/>
                <a:gd name="connsiteY45" fmla="*/ 0 h 0"/>
                <a:gd name="connsiteX46" fmla="*/ 788246 w 1122689"/>
                <a:gd name="connsiteY46" fmla="*/ 0 h 0"/>
                <a:gd name="connsiteX47" fmla="*/ 788246 w 1122689"/>
                <a:gd name="connsiteY47" fmla="*/ 20787 h 0"/>
                <a:gd name="connsiteX48" fmla="*/ 822518 w 1122689"/>
                <a:gd name="connsiteY48" fmla="*/ 20787 h 0"/>
                <a:gd name="connsiteX49" fmla="*/ 822518 w 1122689"/>
                <a:gd name="connsiteY49" fmla="*/ 0 h 0"/>
                <a:gd name="connsiteX50" fmla="*/ 856789 w 1122689"/>
                <a:gd name="connsiteY50" fmla="*/ 0 h 0"/>
                <a:gd name="connsiteX51" fmla="*/ 856789 w 1122689"/>
                <a:gd name="connsiteY51" fmla="*/ 20787 h 0"/>
                <a:gd name="connsiteX52" fmla="*/ 891061 w 1122689"/>
                <a:gd name="connsiteY52" fmla="*/ 20787 h 0"/>
                <a:gd name="connsiteX53" fmla="*/ 891061 w 1122689"/>
                <a:gd name="connsiteY53" fmla="*/ 0 h 0"/>
                <a:gd name="connsiteX54" fmla="*/ 925332 w 1122689"/>
                <a:gd name="connsiteY54" fmla="*/ 0 h 0"/>
                <a:gd name="connsiteX55" fmla="*/ 925332 w 1122689"/>
                <a:gd name="connsiteY55" fmla="*/ 20787 h 0"/>
                <a:gd name="connsiteX56" fmla="*/ 959604 w 1122689"/>
                <a:gd name="connsiteY56" fmla="*/ 20787 h 0"/>
                <a:gd name="connsiteX57" fmla="*/ 959604 w 1122689"/>
                <a:gd name="connsiteY57" fmla="*/ 0 h 0"/>
                <a:gd name="connsiteX58" fmla="*/ 993876 w 1122689"/>
                <a:gd name="connsiteY58" fmla="*/ 0 h 0"/>
                <a:gd name="connsiteX59" fmla="*/ 993876 w 1122689"/>
                <a:gd name="connsiteY59" fmla="*/ 20787 h 0"/>
                <a:gd name="connsiteX60" fmla="*/ 1028147 w 1122689"/>
                <a:gd name="connsiteY60" fmla="*/ 20787 h 0"/>
                <a:gd name="connsiteX61" fmla="*/ 1028147 w 1122689"/>
                <a:gd name="connsiteY61" fmla="*/ 0 h 0"/>
                <a:gd name="connsiteX62" fmla="*/ 1062419 w 1122689"/>
                <a:gd name="connsiteY62" fmla="*/ 0 h 0"/>
                <a:gd name="connsiteX63" fmla="*/ 1062419 w 1122689"/>
                <a:gd name="connsiteY63" fmla="*/ 20787 h 0"/>
                <a:gd name="connsiteX64" fmla="*/ 1096690 w 1122689"/>
                <a:gd name="connsiteY64" fmla="*/ 20787 h 0"/>
                <a:gd name="connsiteX65" fmla="*/ 1096690 w 1122689"/>
                <a:gd name="connsiteY65" fmla="*/ 0 h 0"/>
                <a:gd name="connsiteX66" fmla="*/ 1133916 w 1122689"/>
                <a:gd name="connsiteY66" fmla="*/ 0 h 0"/>
                <a:gd name="connsiteX67" fmla="*/ 1133916 w 1122689"/>
                <a:gd name="connsiteY67" fmla="*/ 20787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22689">
                  <a:moveTo>
                    <a:pt x="0" y="20787"/>
                  </a:moveTo>
                  <a:lnTo>
                    <a:pt x="0" y="0"/>
                  </a:lnTo>
                  <a:lnTo>
                    <a:pt x="34272" y="0"/>
                  </a:lnTo>
                  <a:lnTo>
                    <a:pt x="34272" y="20787"/>
                  </a:lnTo>
                  <a:close/>
                  <a:moveTo>
                    <a:pt x="68543" y="20787"/>
                  </a:moveTo>
                  <a:lnTo>
                    <a:pt x="68543" y="0"/>
                  </a:lnTo>
                  <a:lnTo>
                    <a:pt x="102815" y="0"/>
                  </a:lnTo>
                  <a:lnTo>
                    <a:pt x="102815" y="20787"/>
                  </a:lnTo>
                  <a:close/>
                  <a:moveTo>
                    <a:pt x="137086" y="20787"/>
                  </a:moveTo>
                  <a:lnTo>
                    <a:pt x="137086" y="0"/>
                  </a:lnTo>
                  <a:lnTo>
                    <a:pt x="171358" y="0"/>
                  </a:lnTo>
                  <a:lnTo>
                    <a:pt x="171358" y="20787"/>
                  </a:lnTo>
                  <a:close/>
                  <a:moveTo>
                    <a:pt x="205629" y="20787"/>
                  </a:moveTo>
                  <a:lnTo>
                    <a:pt x="205629" y="0"/>
                  </a:lnTo>
                  <a:lnTo>
                    <a:pt x="239901" y="0"/>
                  </a:lnTo>
                  <a:lnTo>
                    <a:pt x="239901" y="20787"/>
                  </a:lnTo>
                  <a:close/>
                  <a:moveTo>
                    <a:pt x="274173" y="20787"/>
                  </a:moveTo>
                  <a:lnTo>
                    <a:pt x="274173" y="0"/>
                  </a:lnTo>
                  <a:lnTo>
                    <a:pt x="306671" y="0"/>
                  </a:lnTo>
                  <a:lnTo>
                    <a:pt x="306671" y="20787"/>
                  </a:lnTo>
                  <a:close/>
                  <a:moveTo>
                    <a:pt x="342716" y="20787"/>
                  </a:moveTo>
                  <a:lnTo>
                    <a:pt x="342716" y="0"/>
                  </a:lnTo>
                  <a:lnTo>
                    <a:pt x="376987" y="0"/>
                  </a:lnTo>
                  <a:lnTo>
                    <a:pt x="376987" y="20787"/>
                  </a:lnTo>
                  <a:close/>
                  <a:moveTo>
                    <a:pt x="411259" y="20787"/>
                  </a:moveTo>
                  <a:lnTo>
                    <a:pt x="411259" y="0"/>
                  </a:lnTo>
                  <a:lnTo>
                    <a:pt x="445530" y="0"/>
                  </a:lnTo>
                  <a:lnTo>
                    <a:pt x="445530" y="20787"/>
                  </a:lnTo>
                  <a:close/>
                  <a:moveTo>
                    <a:pt x="479802" y="20787"/>
                  </a:moveTo>
                  <a:lnTo>
                    <a:pt x="479802" y="0"/>
                  </a:lnTo>
                  <a:lnTo>
                    <a:pt x="514074" y="0"/>
                  </a:lnTo>
                  <a:lnTo>
                    <a:pt x="514074" y="20787"/>
                  </a:lnTo>
                  <a:close/>
                  <a:moveTo>
                    <a:pt x="548345" y="20787"/>
                  </a:moveTo>
                  <a:lnTo>
                    <a:pt x="548345" y="0"/>
                  </a:lnTo>
                  <a:lnTo>
                    <a:pt x="582617" y="0"/>
                  </a:lnTo>
                  <a:lnTo>
                    <a:pt x="582617" y="20787"/>
                  </a:lnTo>
                  <a:close/>
                  <a:moveTo>
                    <a:pt x="616888" y="20787"/>
                  </a:moveTo>
                  <a:lnTo>
                    <a:pt x="616888" y="0"/>
                  </a:lnTo>
                  <a:lnTo>
                    <a:pt x="651160" y="0"/>
                  </a:lnTo>
                  <a:lnTo>
                    <a:pt x="651160" y="20787"/>
                  </a:lnTo>
                  <a:close/>
                  <a:moveTo>
                    <a:pt x="685431" y="20787"/>
                  </a:moveTo>
                  <a:lnTo>
                    <a:pt x="685431" y="0"/>
                  </a:lnTo>
                  <a:lnTo>
                    <a:pt x="720294" y="0"/>
                  </a:lnTo>
                  <a:lnTo>
                    <a:pt x="720294" y="20787"/>
                  </a:lnTo>
                  <a:close/>
                  <a:moveTo>
                    <a:pt x="753975" y="20787"/>
                  </a:moveTo>
                  <a:lnTo>
                    <a:pt x="753975" y="0"/>
                  </a:lnTo>
                  <a:lnTo>
                    <a:pt x="788246" y="0"/>
                  </a:lnTo>
                  <a:lnTo>
                    <a:pt x="788246" y="20787"/>
                  </a:lnTo>
                  <a:close/>
                  <a:moveTo>
                    <a:pt x="822518" y="20787"/>
                  </a:moveTo>
                  <a:lnTo>
                    <a:pt x="822518" y="0"/>
                  </a:lnTo>
                  <a:lnTo>
                    <a:pt x="856789" y="0"/>
                  </a:lnTo>
                  <a:lnTo>
                    <a:pt x="856789" y="20787"/>
                  </a:lnTo>
                  <a:close/>
                  <a:moveTo>
                    <a:pt x="891061" y="20787"/>
                  </a:moveTo>
                  <a:lnTo>
                    <a:pt x="891061" y="0"/>
                  </a:lnTo>
                  <a:lnTo>
                    <a:pt x="925332" y="0"/>
                  </a:lnTo>
                  <a:lnTo>
                    <a:pt x="925332" y="20787"/>
                  </a:lnTo>
                  <a:close/>
                  <a:moveTo>
                    <a:pt x="959604" y="20787"/>
                  </a:moveTo>
                  <a:lnTo>
                    <a:pt x="959604" y="0"/>
                  </a:lnTo>
                  <a:lnTo>
                    <a:pt x="993876" y="0"/>
                  </a:lnTo>
                  <a:lnTo>
                    <a:pt x="993876" y="20787"/>
                  </a:lnTo>
                  <a:close/>
                  <a:moveTo>
                    <a:pt x="1028147" y="20787"/>
                  </a:moveTo>
                  <a:lnTo>
                    <a:pt x="1028147" y="0"/>
                  </a:lnTo>
                  <a:lnTo>
                    <a:pt x="1062419" y="0"/>
                  </a:lnTo>
                  <a:lnTo>
                    <a:pt x="1062419" y="20787"/>
                  </a:lnTo>
                  <a:close/>
                  <a:moveTo>
                    <a:pt x="1096690" y="20787"/>
                  </a:moveTo>
                  <a:lnTo>
                    <a:pt x="1096690" y="0"/>
                  </a:lnTo>
                  <a:lnTo>
                    <a:pt x="1133916" y="0"/>
                  </a:lnTo>
                  <a:lnTo>
                    <a:pt x="1133916" y="20787"/>
                  </a:lnTo>
                  <a:close/>
                </a:path>
              </a:pathLst>
            </a:custGeom>
            <a:solidFill>
              <a:schemeClr val="accent4"/>
            </a:solidFill>
            <a:ln w="59055"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5C9F5422-CC99-9B47-8EAC-AF70B950BB67}"/>
                </a:ext>
              </a:extLst>
            </p:cNvPr>
            <p:cNvSpPr/>
            <p:nvPr/>
          </p:nvSpPr>
          <p:spPr>
            <a:xfrm>
              <a:off x="6945699" y="4502756"/>
              <a:ext cx="118178" cy="59392"/>
            </a:xfrm>
            <a:custGeom>
              <a:avLst/>
              <a:gdLst>
                <a:gd name="connsiteX0" fmla="*/ 0 w 118177"/>
                <a:gd name="connsiteY0" fmla="*/ 23757 h 0"/>
                <a:gd name="connsiteX1" fmla="*/ 0 w 118177"/>
                <a:gd name="connsiteY1" fmla="*/ 0 h 0"/>
                <a:gd name="connsiteX2" fmla="*/ 34272 w 118177"/>
                <a:gd name="connsiteY2" fmla="*/ 0 h 0"/>
                <a:gd name="connsiteX3" fmla="*/ 34272 w 118177"/>
                <a:gd name="connsiteY3" fmla="*/ 23757 h 0"/>
                <a:gd name="connsiteX4" fmla="*/ 66180 w 118177"/>
                <a:gd name="connsiteY4" fmla="*/ 23757 h 0"/>
                <a:gd name="connsiteX5" fmla="*/ 66180 w 118177"/>
                <a:gd name="connsiteY5" fmla="*/ 0 h 0"/>
                <a:gd name="connsiteX6" fmla="*/ 100451 w 118177"/>
                <a:gd name="connsiteY6" fmla="*/ 0 h 0"/>
                <a:gd name="connsiteX7" fmla="*/ 100451 w 118177"/>
                <a:gd name="connsiteY7" fmla="*/ 23757 h 0"/>
                <a:gd name="connsiteX8" fmla="*/ 134723 w 118177"/>
                <a:gd name="connsiteY8" fmla="*/ 23757 h 0"/>
                <a:gd name="connsiteX9" fmla="*/ 134723 w 118177"/>
                <a:gd name="connsiteY9" fmla="*/ 0 h 0"/>
                <a:gd name="connsiteX10" fmla="*/ 168994 w 118177"/>
                <a:gd name="connsiteY10" fmla="*/ 0 h 0"/>
                <a:gd name="connsiteX11" fmla="*/ 168994 w 118177"/>
                <a:gd name="connsiteY11" fmla="*/ 23757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177">
                  <a:moveTo>
                    <a:pt x="0" y="23757"/>
                  </a:moveTo>
                  <a:lnTo>
                    <a:pt x="0" y="0"/>
                  </a:lnTo>
                  <a:lnTo>
                    <a:pt x="34272" y="0"/>
                  </a:lnTo>
                  <a:lnTo>
                    <a:pt x="34272" y="23757"/>
                  </a:lnTo>
                  <a:close/>
                  <a:moveTo>
                    <a:pt x="66180" y="23757"/>
                  </a:moveTo>
                  <a:lnTo>
                    <a:pt x="66180" y="0"/>
                  </a:lnTo>
                  <a:lnTo>
                    <a:pt x="100451" y="0"/>
                  </a:lnTo>
                  <a:lnTo>
                    <a:pt x="100451" y="23757"/>
                  </a:lnTo>
                  <a:close/>
                  <a:moveTo>
                    <a:pt x="134723" y="23757"/>
                  </a:moveTo>
                  <a:lnTo>
                    <a:pt x="134723" y="0"/>
                  </a:lnTo>
                  <a:lnTo>
                    <a:pt x="168994" y="0"/>
                  </a:lnTo>
                  <a:lnTo>
                    <a:pt x="168994" y="23757"/>
                  </a:lnTo>
                  <a:close/>
                </a:path>
              </a:pathLst>
            </a:custGeom>
            <a:solidFill>
              <a:schemeClr val="accent5"/>
            </a:solidFill>
            <a:ln w="59055"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8FFA33A1-0BAD-6144-81E0-C7D690889FE0}"/>
                </a:ext>
              </a:extLst>
            </p:cNvPr>
            <p:cNvSpPr/>
            <p:nvPr/>
          </p:nvSpPr>
          <p:spPr>
            <a:xfrm>
              <a:off x="5852554" y="2244674"/>
              <a:ext cx="59089" cy="59392"/>
            </a:xfrm>
            <a:custGeom>
              <a:avLst/>
              <a:gdLst>
                <a:gd name="connsiteX0" fmla="*/ 0 w 59088"/>
                <a:gd name="connsiteY0" fmla="*/ 60580 h 59391"/>
                <a:gd name="connsiteX1" fmla="*/ 14772 w 59088"/>
                <a:gd name="connsiteY1" fmla="*/ 45138 h 59391"/>
                <a:gd name="connsiteX2" fmla="*/ 66770 w 59088"/>
                <a:gd name="connsiteY2" fmla="*/ 67113 h 59391"/>
                <a:gd name="connsiteX3" fmla="*/ 43135 w 59088"/>
                <a:gd name="connsiteY3" fmla="*/ 15442 h 59391"/>
                <a:gd name="connsiteX4" fmla="*/ 57907 w 59088"/>
                <a:gd name="connsiteY4" fmla="*/ 0 h 59391"/>
                <a:gd name="connsiteX5" fmla="*/ 89224 w 59088"/>
                <a:gd name="connsiteY5" fmla="*/ 76616 h 59391"/>
                <a:gd name="connsiteX6" fmla="*/ 76816 w 59088"/>
                <a:gd name="connsiteY6" fmla="*/ 89088 h 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88" h="59391">
                  <a:moveTo>
                    <a:pt x="0" y="60580"/>
                  </a:moveTo>
                  <a:lnTo>
                    <a:pt x="14772" y="45138"/>
                  </a:lnTo>
                  <a:lnTo>
                    <a:pt x="66770" y="67113"/>
                  </a:lnTo>
                  <a:lnTo>
                    <a:pt x="43135" y="15442"/>
                  </a:lnTo>
                  <a:lnTo>
                    <a:pt x="57907" y="0"/>
                  </a:lnTo>
                  <a:lnTo>
                    <a:pt x="89224" y="76616"/>
                  </a:lnTo>
                  <a:lnTo>
                    <a:pt x="76816" y="89088"/>
                  </a:lnTo>
                  <a:close/>
                </a:path>
              </a:pathLst>
            </a:custGeom>
            <a:solidFill>
              <a:srgbClr val="FFFFFF"/>
            </a:solidFill>
            <a:ln w="59055"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1BC428E5-D2AD-4D4E-9612-D12A58AB049B}"/>
                </a:ext>
              </a:extLst>
            </p:cNvPr>
            <p:cNvSpPr/>
            <p:nvPr/>
          </p:nvSpPr>
          <p:spPr>
            <a:xfrm>
              <a:off x="5916961" y="2307630"/>
              <a:ext cx="59089" cy="59392"/>
            </a:xfrm>
            <a:custGeom>
              <a:avLst/>
              <a:gdLst>
                <a:gd name="connsiteX0" fmla="*/ 0 w 59088"/>
                <a:gd name="connsiteY0" fmla="*/ 59986 h 59391"/>
                <a:gd name="connsiteX1" fmla="*/ 14772 w 59088"/>
                <a:gd name="connsiteY1" fmla="*/ 44544 h 59391"/>
                <a:gd name="connsiteX2" fmla="*/ 66770 w 59088"/>
                <a:gd name="connsiteY2" fmla="*/ 66519 h 59391"/>
                <a:gd name="connsiteX3" fmla="*/ 43135 w 59088"/>
                <a:gd name="connsiteY3" fmla="*/ 14848 h 59391"/>
                <a:gd name="connsiteX4" fmla="*/ 57907 w 59088"/>
                <a:gd name="connsiteY4" fmla="*/ 0 h 59391"/>
                <a:gd name="connsiteX5" fmla="*/ 90406 w 59088"/>
                <a:gd name="connsiteY5" fmla="*/ 76022 h 59391"/>
                <a:gd name="connsiteX6" fmla="*/ 77997 w 59088"/>
                <a:gd name="connsiteY6" fmla="*/ 89088 h 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88" h="59391">
                  <a:moveTo>
                    <a:pt x="0" y="59986"/>
                  </a:moveTo>
                  <a:lnTo>
                    <a:pt x="14772" y="44544"/>
                  </a:lnTo>
                  <a:lnTo>
                    <a:pt x="66770" y="66519"/>
                  </a:lnTo>
                  <a:lnTo>
                    <a:pt x="43135" y="14848"/>
                  </a:lnTo>
                  <a:lnTo>
                    <a:pt x="57907" y="0"/>
                  </a:lnTo>
                  <a:lnTo>
                    <a:pt x="90406" y="76022"/>
                  </a:lnTo>
                  <a:lnTo>
                    <a:pt x="77997" y="89088"/>
                  </a:lnTo>
                  <a:close/>
                </a:path>
              </a:pathLst>
            </a:custGeom>
            <a:solidFill>
              <a:srgbClr val="FFFFFF"/>
            </a:solidFill>
            <a:ln w="59055"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9711E654-8CAC-3847-9170-EC8A78F0FA99}"/>
                </a:ext>
              </a:extLst>
            </p:cNvPr>
            <p:cNvSpPr/>
            <p:nvPr/>
          </p:nvSpPr>
          <p:spPr>
            <a:xfrm>
              <a:off x="5983140" y="3108233"/>
              <a:ext cx="59089" cy="59392"/>
            </a:xfrm>
            <a:custGeom>
              <a:avLst/>
              <a:gdLst>
                <a:gd name="connsiteX0" fmla="*/ 47862 w 59088"/>
                <a:gd name="connsiteY0" fmla="*/ 0 h 59391"/>
                <a:gd name="connsiteX1" fmla="*/ 58498 w 59088"/>
                <a:gd name="connsiteY1" fmla="*/ 18411 h 59391"/>
                <a:gd name="connsiteX2" fmla="*/ 24226 w 59088"/>
                <a:gd name="connsiteY2" fmla="*/ 63549 h 59391"/>
                <a:gd name="connsiteX3" fmla="*/ 79770 w 59088"/>
                <a:gd name="connsiteY3" fmla="*/ 54047 h 59391"/>
                <a:gd name="connsiteX4" fmla="*/ 90406 w 59088"/>
                <a:gd name="connsiteY4" fmla="*/ 71864 h 59391"/>
                <a:gd name="connsiteX5" fmla="*/ 8863 w 59088"/>
                <a:gd name="connsiteY5" fmla="*/ 82555 h 59391"/>
                <a:gd name="connsiteX6" fmla="*/ 0 w 59088"/>
                <a:gd name="connsiteY6" fmla="*/ 67113 h 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88" h="59391">
                  <a:moveTo>
                    <a:pt x="47862" y="0"/>
                  </a:moveTo>
                  <a:lnTo>
                    <a:pt x="58498" y="18411"/>
                  </a:lnTo>
                  <a:lnTo>
                    <a:pt x="24226" y="63549"/>
                  </a:lnTo>
                  <a:lnTo>
                    <a:pt x="79770" y="54047"/>
                  </a:lnTo>
                  <a:lnTo>
                    <a:pt x="90406" y="71864"/>
                  </a:lnTo>
                  <a:lnTo>
                    <a:pt x="8863" y="82555"/>
                  </a:lnTo>
                  <a:lnTo>
                    <a:pt x="0" y="67113"/>
                  </a:lnTo>
                  <a:close/>
                </a:path>
              </a:pathLst>
            </a:custGeom>
            <a:solidFill>
              <a:srgbClr val="FFFFFF"/>
            </a:solidFill>
            <a:ln w="59055"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F568174B-59FD-2942-A182-1768C12C7566}"/>
                </a:ext>
              </a:extLst>
            </p:cNvPr>
            <p:cNvSpPr/>
            <p:nvPr/>
          </p:nvSpPr>
          <p:spPr>
            <a:xfrm>
              <a:off x="5906325" y="3154559"/>
              <a:ext cx="59089" cy="59392"/>
            </a:xfrm>
            <a:custGeom>
              <a:avLst/>
              <a:gdLst>
                <a:gd name="connsiteX0" fmla="*/ 47862 w 59088"/>
                <a:gd name="connsiteY0" fmla="*/ 0 h 59391"/>
                <a:gd name="connsiteX1" fmla="*/ 58498 w 59088"/>
                <a:gd name="connsiteY1" fmla="*/ 18411 h 59391"/>
                <a:gd name="connsiteX2" fmla="*/ 24226 w 59088"/>
                <a:gd name="connsiteY2" fmla="*/ 65331 h 59391"/>
                <a:gd name="connsiteX3" fmla="*/ 79770 w 59088"/>
                <a:gd name="connsiteY3" fmla="*/ 55828 h 59391"/>
                <a:gd name="connsiteX4" fmla="*/ 90406 w 59088"/>
                <a:gd name="connsiteY4" fmla="*/ 73646 h 59391"/>
                <a:gd name="connsiteX5" fmla="*/ 8863 w 59088"/>
                <a:gd name="connsiteY5" fmla="*/ 84337 h 59391"/>
                <a:gd name="connsiteX6" fmla="*/ 0 w 59088"/>
                <a:gd name="connsiteY6" fmla="*/ 65331 h 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88" h="59391">
                  <a:moveTo>
                    <a:pt x="47862" y="0"/>
                  </a:moveTo>
                  <a:lnTo>
                    <a:pt x="58498" y="18411"/>
                  </a:lnTo>
                  <a:lnTo>
                    <a:pt x="24226" y="65331"/>
                  </a:lnTo>
                  <a:lnTo>
                    <a:pt x="79770" y="55828"/>
                  </a:lnTo>
                  <a:lnTo>
                    <a:pt x="90406" y="73646"/>
                  </a:lnTo>
                  <a:lnTo>
                    <a:pt x="8863" y="84337"/>
                  </a:lnTo>
                  <a:lnTo>
                    <a:pt x="0" y="65331"/>
                  </a:lnTo>
                  <a:close/>
                </a:path>
              </a:pathLst>
            </a:custGeom>
            <a:solidFill>
              <a:srgbClr val="FFFFFF"/>
            </a:solidFill>
            <a:ln w="59055"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69EBD314-C2E2-FC45-9EDB-D4418148F61A}"/>
                </a:ext>
              </a:extLst>
            </p:cNvPr>
            <p:cNvSpPr/>
            <p:nvPr/>
          </p:nvSpPr>
          <p:spPr>
            <a:xfrm>
              <a:off x="5852554" y="3972386"/>
              <a:ext cx="59089" cy="59392"/>
            </a:xfrm>
            <a:custGeom>
              <a:avLst/>
              <a:gdLst>
                <a:gd name="connsiteX0" fmla="*/ 0 w 59088"/>
                <a:gd name="connsiteY0" fmla="*/ 59986 h 59391"/>
                <a:gd name="connsiteX1" fmla="*/ 14772 w 59088"/>
                <a:gd name="connsiteY1" fmla="*/ 44544 h 59391"/>
                <a:gd name="connsiteX2" fmla="*/ 66770 w 59088"/>
                <a:gd name="connsiteY2" fmla="*/ 67113 h 59391"/>
                <a:gd name="connsiteX3" fmla="*/ 43135 w 59088"/>
                <a:gd name="connsiteY3" fmla="*/ 15442 h 59391"/>
                <a:gd name="connsiteX4" fmla="*/ 57907 w 59088"/>
                <a:gd name="connsiteY4" fmla="*/ 0 h 59391"/>
                <a:gd name="connsiteX5" fmla="*/ 89224 w 59088"/>
                <a:gd name="connsiteY5" fmla="*/ 78991 h 59391"/>
                <a:gd name="connsiteX6" fmla="*/ 76816 w 59088"/>
                <a:gd name="connsiteY6" fmla="*/ 92058 h 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88" h="59391">
                  <a:moveTo>
                    <a:pt x="0" y="59986"/>
                  </a:moveTo>
                  <a:lnTo>
                    <a:pt x="14772" y="44544"/>
                  </a:lnTo>
                  <a:lnTo>
                    <a:pt x="66770" y="67113"/>
                  </a:lnTo>
                  <a:lnTo>
                    <a:pt x="43135" y="15442"/>
                  </a:lnTo>
                  <a:lnTo>
                    <a:pt x="57907" y="0"/>
                  </a:lnTo>
                  <a:lnTo>
                    <a:pt x="89224" y="78991"/>
                  </a:lnTo>
                  <a:lnTo>
                    <a:pt x="76816" y="92058"/>
                  </a:lnTo>
                  <a:close/>
                </a:path>
              </a:pathLst>
            </a:custGeom>
            <a:solidFill>
              <a:srgbClr val="FFFFFF"/>
            </a:solidFill>
            <a:ln w="59055"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AC512394-C501-E145-AA13-9924F4DD7C07}"/>
                </a:ext>
              </a:extLst>
            </p:cNvPr>
            <p:cNvSpPr/>
            <p:nvPr/>
          </p:nvSpPr>
          <p:spPr>
            <a:xfrm>
              <a:off x="5916961" y="4036529"/>
              <a:ext cx="59089" cy="59392"/>
            </a:xfrm>
            <a:custGeom>
              <a:avLst/>
              <a:gdLst>
                <a:gd name="connsiteX0" fmla="*/ 0 w 59088"/>
                <a:gd name="connsiteY0" fmla="*/ 58798 h 59391"/>
                <a:gd name="connsiteX1" fmla="*/ 14772 w 59088"/>
                <a:gd name="connsiteY1" fmla="*/ 43356 h 59391"/>
                <a:gd name="connsiteX2" fmla="*/ 66770 w 59088"/>
                <a:gd name="connsiteY2" fmla="*/ 65331 h 59391"/>
                <a:gd name="connsiteX3" fmla="*/ 43135 w 59088"/>
                <a:gd name="connsiteY3" fmla="*/ 14848 h 59391"/>
                <a:gd name="connsiteX4" fmla="*/ 57907 w 59088"/>
                <a:gd name="connsiteY4" fmla="*/ 0 h 59391"/>
                <a:gd name="connsiteX5" fmla="*/ 90406 w 59088"/>
                <a:gd name="connsiteY5" fmla="*/ 74240 h 59391"/>
                <a:gd name="connsiteX6" fmla="*/ 77997 w 59088"/>
                <a:gd name="connsiteY6" fmla="*/ 87306 h 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88" h="59391">
                  <a:moveTo>
                    <a:pt x="0" y="58798"/>
                  </a:moveTo>
                  <a:lnTo>
                    <a:pt x="14772" y="43356"/>
                  </a:lnTo>
                  <a:lnTo>
                    <a:pt x="66770" y="65331"/>
                  </a:lnTo>
                  <a:lnTo>
                    <a:pt x="43135" y="14848"/>
                  </a:lnTo>
                  <a:lnTo>
                    <a:pt x="57907" y="0"/>
                  </a:lnTo>
                  <a:lnTo>
                    <a:pt x="90406" y="74240"/>
                  </a:lnTo>
                  <a:lnTo>
                    <a:pt x="77997" y="87306"/>
                  </a:lnTo>
                  <a:close/>
                </a:path>
              </a:pathLst>
            </a:custGeom>
            <a:solidFill>
              <a:srgbClr val="FFFFFF"/>
            </a:solidFill>
            <a:ln w="59055"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A6515A35-6820-7842-AB65-5FFF015BCD1F}"/>
                </a:ext>
              </a:extLst>
            </p:cNvPr>
            <p:cNvSpPr/>
            <p:nvPr/>
          </p:nvSpPr>
          <p:spPr>
            <a:xfrm>
              <a:off x="5983140" y="4840696"/>
              <a:ext cx="59089" cy="59392"/>
            </a:xfrm>
            <a:custGeom>
              <a:avLst/>
              <a:gdLst>
                <a:gd name="connsiteX0" fmla="*/ 47862 w 59088"/>
                <a:gd name="connsiteY0" fmla="*/ 0 h 59391"/>
                <a:gd name="connsiteX1" fmla="*/ 58498 w 59088"/>
                <a:gd name="connsiteY1" fmla="*/ 18411 h 59391"/>
                <a:gd name="connsiteX2" fmla="*/ 24226 w 59088"/>
                <a:gd name="connsiteY2" fmla="*/ 63549 h 59391"/>
                <a:gd name="connsiteX3" fmla="*/ 79770 w 59088"/>
                <a:gd name="connsiteY3" fmla="*/ 54047 h 59391"/>
                <a:gd name="connsiteX4" fmla="*/ 90406 w 59088"/>
                <a:gd name="connsiteY4" fmla="*/ 72458 h 59391"/>
                <a:gd name="connsiteX5" fmla="*/ 8863 w 59088"/>
                <a:gd name="connsiteY5" fmla="*/ 83149 h 59391"/>
                <a:gd name="connsiteX6" fmla="*/ 0 w 59088"/>
                <a:gd name="connsiteY6" fmla="*/ 67707 h 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88" h="59391">
                  <a:moveTo>
                    <a:pt x="47862" y="0"/>
                  </a:moveTo>
                  <a:lnTo>
                    <a:pt x="58498" y="18411"/>
                  </a:lnTo>
                  <a:lnTo>
                    <a:pt x="24226" y="63549"/>
                  </a:lnTo>
                  <a:lnTo>
                    <a:pt x="79770" y="54047"/>
                  </a:lnTo>
                  <a:lnTo>
                    <a:pt x="90406" y="72458"/>
                  </a:lnTo>
                  <a:lnTo>
                    <a:pt x="8863" y="83149"/>
                  </a:lnTo>
                  <a:lnTo>
                    <a:pt x="0" y="67707"/>
                  </a:lnTo>
                  <a:close/>
                </a:path>
              </a:pathLst>
            </a:custGeom>
            <a:solidFill>
              <a:srgbClr val="FFFFFF"/>
            </a:solidFill>
            <a:ln w="59055"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25F28EFA-DB44-3A4E-8F9A-6ECC6919A6BF}"/>
                </a:ext>
              </a:extLst>
            </p:cNvPr>
            <p:cNvSpPr/>
            <p:nvPr/>
          </p:nvSpPr>
          <p:spPr>
            <a:xfrm>
              <a:off x="5906325" y="4887022"/>
              <a:ext cx="59089" cy="59392"/>
            </a:xfrm>
            <a:custGeom>
              <a:avLst/>
              <a:gdLst>
                <a:gd name="connsiteX0" fmla="*/ 47862 w 59088"/>
                <a:gd name="connsiteY0" fmla="*/ 0 h 59391"/>
                <a:gd name="connsiteX1" fmla="*/ 58498 w 59088"/>
                <a:gd name="connsiteY1" fmla="*/ 18412 h 59391"/>
                <a:gd name="connsiteX2" fmla="*/ 24226 w 59088"/>
                <a:gd name="connsiteY2" fmla="*/ 63549 h 59391"/>
                <a:gd name="connsiteX3" fmla="*/ 79770 w 59088"/>
                <a:gd name="connsiteY3" fmla="*/ 54047 h 59391"/>
                <a:gd name="connsiteX4" fmla="*/ 90406 w 59088"/>
                <a:gd name="connsiteY4" fmla="*/ 72458 h 59391"/>
                <a:gd name="connsiteX5" fmla="*/ 8863 w 59088"/>
                <a:gd name="connsiteY5" fmla="*/ 83149 h 59391"/>
                <a:gd name="connsiteX6" fmla="*/ 0 w 59088"/>
                <a:gd name="connsiteY6" fmla="*/ 67113 h 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88" h="59391">
                  <a:moveTo>
                    <a:pt x="47862" y="0"/>
                  </a:moveTo>
                  <a:lnTo>
                    <a:pt x="58498" y="18412"/>
                  </a:lnTo>
                  <a:lnTo>
                    <a:pt x="24226" y="63549"/>
                  </a:lnTo>
                  <a:lnTo>
                    <a:pt x="79770" y="54047"/>
                  </a:lnTo>
                  <a:lnTo>
                    <a:pt x="90406" y="72458"/>
                  </a:lnTo>
                  <a:lnTo>
                    <a:pt x="8863" y="83149"/>
                  </a:lnTo>
                  <a:lnTo>
                    <a:pt x="0" y="67113"/>
                  </a:lnTo>
                  <a:close/>
                </a:path>
              </a:pathLst>
            </a:custGeom>
            <a:solidFill>
              <a:srgbClr val="FFFFFF"/>
            </a:solidFill>
            <a:ln w="59055"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8F169940-4B25-7D44-A12D-21FCEE235722}"/>
                </a:ext>
              </a:extLst>
            </p:cNvPr>
            <p:cNvSpPr/>
            <p:nvPr/>
          </p:nvSpPr>
          <p:spPr>
            <a:xfrm>
              <a:off x="6147437" y="4147588"/>
              <a:ext cx="709067" cy="712703"/>
            </a:xfrm>
            <a:custGeom>
              <a:avLst/>
              <a:gdLst>
                <a:gd name="connsiteX0" fmla="*/ 738582 w 709066"/>
                <a:gd name="connsiteY0" fmla="*/ 366453 h 712703"/>
                <a:gd name="connsiteX1" fmla="*/ 374034 w 709066"/>
                <a:gd name="connsiteY1" fmla="*/ 742373 h 712703"/>
                <a:gd name="connsiteX2" fmla="*/ 31 w 709066"/>
                <a:gd name="connsiteY2" fmla="*/ 375955 h 712703"/>
                <a:gd name="connsiteX3" fmla="*/ 364579 w 709066"/>
                <a:gd name="connsiteY3" fmla="*/ 35 h 712703"/>
                <a:gd name="connsiteX4" fmla="*/ 369276 w 709066"/>
                <a:gd name="connsiteY4" fmla="*/ 4 h 712703"/>
                <a:gd name="connsiteX5" fmla="*/ 738582 w 709066"/>
                <a:gd name="connsiteY5" fmla="*/ 366453 h 7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066" h="712703">
                  <a:moveTo>
                    <a:pt x="738582" y="366453"/>
                  </a:moveTo>
                  <a:cubicBezTo>
                    <a:pt x="741193" y="571444"/>
                    <a:pt x="577979" y="739749"/>
                    <a:pt x="374034" y="742373"/>
                  </a:cubicBezTo>
                  <a:cubicBezTo>
                    <a:pt x="170088" y="744997"/>
                    <a:pt x="2642" y="580946"/>
                    <a:pt x="31" y="375955"/>
                  </a:cubicBezTo>
                  <a:cubicBezTo>
                    <a:pt x="-2580" y="170964"/>
                    <a:pt x="160634" y="2659"/>
                    <a:pt x="364579" y="35"/>
                  </a:cubicBezTo>
                  <a:cubicBezTo>
                    <a:pt x="366145" y="15"/>
                    <a:pt x="367711" y="4"/>
                    <a:pt x="369276" y="4"/>
                  </a:cubicBezTo>
                  <a:cubicBezTo>
                    <a:pt x="571802" y="-984"/>
                    <a:pt x="736956" y="162893"/>
                    <a:pt x="738582" y="366453"/>
                  </a:cubicBezTo>
                  <a:close/>
                </a:path>
              </a:pathLst>
            </a:custGeom>
            <a:solidFill>
              <a:schemeClr val="accent5"/>
            </a:solidFill>
            <a:ln w="59055"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859C81B4-9A5E-604E-B9E8-E86589502CF3}"/>
                </a:ext>
              </a:extLst>
            </p:cNvPr>
            <p:cNvSpPr/>
            <p:nvPr/>
          </p:nvSpPr>
          <p:spPr>
            <a:xfrm>
              <a:off x="6188770" y="4180257"/>
              <a:ext cx="649978" cy="653311"/>
            </a:xfrm>
            <a:custGeom>
              <a:avLst/>
              <a:gdLst>
                <a:gd name="connsiteX0" fmla="*/ 327943 w 649978"/>
                <a:gd name="connsiteY0" fmla="*/ 1 h 653311"/>
                <a:gd name="connsiteX1" fmla="*/ 0 w 649978"/>
                <a:gd name="connsiteY1" fmla="*/ 329626 h 653311"/>
                <a:gd name="connsiteX2" fmla="*/ 327943 w 649978"/>
                <a:gd name="connsiteY2" fmla="*/ 659251 h 653311"/>
                <a:gd name="connsiteX3" fmla="*/ 655887 w 649978"/>
                <a:gd name="connsiteY3" fmla="*/ 329626 h 653311"/>
                <a:gd name="connsiteX4" fmla="*/ 329126 w 649978"/>
                <a:gd name="connsiteY4" fmla="*/ 1 h 653311"/>
                <a:gd name="connsiteX5" fmla="*/ 327943 w 649978"/>
                <a:gd name="connsiteY5" fmla="*/ 1 h 653311"/>
                <a:gd name="connsiteX6" fmla="*/ 85088 w 649978"/>
                <a:gd name="connsiteY6" fmla="*/ 329626 h 653311"/>
                <a:gd name="connsiteX7" fmla="*/ 327943 w 649978"/>
                <a:gd name="connsiteY7" fmla="*/ 85525 h 653311"/>
                <a:gd name="connsiteX8" fmla="*/ 356306 w 649978"/>
                <a:gd name="connsiteY8" fmla="*/ 85525 h 653311"/>
                <a:gd name="connsiteX9" fmla="*/ 147131 w 649978"/>
                <a:gd name="connsiteY9" fmla="*/ 393769 h 653311"/>
                <a:gd name="connsiteX10" fmla="*/ 147131 w 649978"/>
                <a:gd name="connsiteY10" fmla="*/ 477512 h 653311"/>
                <a:gd name="connsiteX11" fmla="*/ 350397 w 649978"/>
                <a:gd name="connsiteY11" fmla="*/ 477512 h 653311"/>
                <a:gd name="connsiteX12" fmla="*/ 350397 w 649978"/>
                <a:gd name="connsiteY12" fmla="*/ 570757 h 653311"/>
                <a:gd name="connsiteX13" fmla="*/ 327943 w 649978"/>
                <a:gd name="connsiteY13" fmla="*/ 570757 h 653311"/>
                <a:gd name="connsiteX14" fmla="*/ 85088 w 649978"/>
                <a:gd name="connsiteY14" fmla="*/ 329626 h 653311"/>
                <a:gd name="connsiteX15" fmla="*/ 350397 w 649978"/>
                <a:gd name="connsiteY15" fmla="*/ 394957 h 653311"/>
                <a:gd name="connsiteX16" fmla="*/ 235765 w 649978"/>
                <a:gd name="connsiteY16" fmla="*/ 394957 h 653311"/>
                <a:gd name="connsiteX17" fmla="*/ 350397 w 649978"/>
                <a:gd name="connsiteY17" fmla="*/ 227472 h 653311"/>
                <a:gd name="connsiteX18" fmla="*/ 443167 w 649978"/>
                <a:gd name="connsiteY18" fmla="*/ 544625 h 653311"/>
                <a:gd name="connsiteX19" fmla="*/ 443167 w 649978"/>
                <a:gd name="connsiteY19" fmla="*/ 479294 h 653311"/>
                <a:gd name="connsiteX20" fmla="*/ 502256 w 649978"/>
                <a:gd name="connsiteY20" fmla="*/ 479294 h 653311"/>
                <a:gd name="connsiteX21" fmla="*/ 502256 w 649978"/>
                <a:gd name="connsiteY21" fmla="*/ 394957 h 653311"/>
                <a:gd name="connsiteX22" fmla="*/ 443167 w 649978"/>
                <a:gd name="connsiteY22" fmla="*/ 394957 h 653311"/>
                <a:gd name="connsiteX23" fmla="*/ 443167 w 649978"/>
                <a:gd name="connsiteY23" fmla="*/ 114627 h 653311"/>
                <a:gd name="connsiteX24" fmla="*/ 542070 w 649978"/>
                <a:gd name="connsiteY24" fmla="*/ 445214 h 653311"/>
                <a:gd name="connsiteX25" fmla="*/ 443167 w 649978"/>
                <a:gd name="connsiteY25" fmla="*/ 544624 h 65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9978" h="653311">
                  <a:moveTo>
                    <a:pt x="327943" y="1"/>
                  </a:moveTo>
                  <a:cubicBezTo>
                    <a:pt x="146825" y="1"/>
                    <a:pt x="0" y="147579"/>
                    <a:pt x="0" y="329626"/>
                  </a:cubicBezTo>
                  <a:cubicBezTo>
                    <a:pt x="0" y="511673"/>
                    <a:pt x="146825" y="659251"/>
                    <a:pt x="327943" y="659251"/>
                  </a:cubicBezTo>
                  <a:cubicBezTo>
                    <a:pt x="509062" y="659251"/>
                    <a:pt x="655887" y="511673"/>
                    <a:pt x="655887" y="329626"/>
                  </a:cubicBezTo>
                  <a:cubicBezTo>
                    <a:pt x="656214" y="147907"/>
                    <a:pt x="509918" y="329"/>
                    <a:pt x="329126" y="1"/>
                  </a:cubicBezTo>
                  <a:cubicBezTo>
                    <a:pt x="328732" y="0"/>
                    <a:pt x="328338" y="0"/>
                    <a:pt x="327943" y="1"/>
                  </a:cubicBezTo>
                  <a:close/>
                  <a:moveTo>
                    <a:pt x="85088" y="329626"/>
                  </a:moveTo>
                  <a:cubicBezTo>
                    <a:pt x="85088" y="194813"/>
                    <a:pt x="193818" y="85525"/>
                    <a:pt x="327943" y="85525"/>
                  </a:cubicBezTo>
                  <a:cubicBezTo>
                    <a:pt x="337389" y="84935"/>
                    <a:pt x="346861" y="84935"/>
                    <a:pt x="356306" y="85525"/>
                  </a:cubicBezTo>
                  <a:lnTo>
                    <a:pt x="147131" y="393769"/>
                  </a:lnTo>
                  <a:lnTo>
                    <a:pt x="147131" y="477512"/>
                  </a:lnTo>
                  <a:lnTo>
                    <a:pt x="350397" y="477512"/>
                  </a:lnTo>
                  <a:lnTo>
                    <a:pt x="350397" y="570757"/>
                  </a:lnTo>
                  <a:lnTo>
                    <a:pt x="327943" y="570757"/>
                  </a:lnTo>
                  <a:cubicBezTo>
                    <a:pt x="194963" y="570767"/>
                    <a:pt x="86706" y="463278"/>
                    <a:pt x="85088" y="329626"/>
                  </a:cubicBezTo>
                  <a:close/>
                  <a:moveTo>
                    <a:pt x="350397" y="394957"/>
                  </a:moveTo>
                  <a:lnTo>
                    <a:pt x="235765" y="394957"/>
                  </a:lnTo>
                  <a:lnTo>
                    <a:pt x="350397" y="227472"/>
                  </a:lnTo>
                  <a:close/>
                  <a:moveTo>
                    <a:pt x="443167" y="544625"/>
                  </a:moveTo>
                  <a:lnTo>
                    <a:pt x="443167" y="479294"/>
                  </a:lnTo>
                  <a:lnTo>
                    <a:pt x="502256" y="479294"/>
                  </a:lnTo>
                  <a:lnTo>
                    <a:pt x="502256" y="394957"/>
                  </a:lnTo>
                  <a:lnTo>
                    <a:pt x="443167" y="394957"/>
                  </a:lnTo>
                  <a:lnTo>
                    <a:pt x="443167" y="114627"/>
                  </a:lnTo>
                  <a:cubicBezTo>
                    <a:pt x="561302" y="178465"/>
                    <a:pt x="605582" y="326474"/>
                    <a:pt x="542070" y="445214"/>
                  </a:cubicBezTo>
                  <a:cubicBezTo>
                    <a:pt x="519515" y="487383"/>
                    <a:pt x="485120" y="521954"/>
                    <a:pt x="443167" y="544624"/>
                  </a:cubicBezTo>
                  <a:close/>
                </a:path>
              </a:pathLst>
            </a:custGeom>
            <a:solidFill>
              <a:srgbClr val="FFFFFF"/>
            </a:solidFill>
            <a:ln w="59055"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EFD9DBE4-3558-8648-A5C3-7CD700728705}"/>
                </a:ext>
              </a:extLst>
            </p:cNvPr>
            <p:cNvSpPr/>
            <p:nvPr/>
          </p:nvSpPr>
          <p:spPr>
            <a:xfrm>
              <a:off x="5069035" y="3285213"/>
              <a:ext cx="709067" cy="712703"/>
            </a:xfrm>
            <a:custGeom>
              <a:avLst/>
              <a:gdLst>
                <a:gd name="connsiteX0" fmla="*/ 733884 w 709066"/>
                <a:gd name="connsiteY0" fmla="*/ 366456 h 712703"/>
                <a:gd name="connsiteX1" fmla="*/ 364579 w 709066"/>
                <a:gd name="connsiteY1" fmla="*/ 732904 h 712703"/>
                <a:gd name="connsiteX2" fmla="*/ 0 w 709066"/>
                <a:gd name="connsiteY2" fmla="*/ 366456 h 712703"/>
                <a:gd name="connsiteX3" fmla="*/ 364579 w 709066"/>
                <a:gd name="connsiteY3" fmla="*/ 8 h 712703"/>
                <a:gd name="connsiteX4" fmla="*/ 733884 w 709066"/>
                <a:gd name="connsiteY4" fmla="*/ 366441 h 712703"/>
                <a:gd name="connsiteX5" fmla="*/ 733884 w 709066"/>
                <a:gd name="connsiteY5" fmla="*/ 366456 h 7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066" h="712703">
                  <a:moveTo>
                    <a:pt x="733884" y="366456"/>
                  </a:moveTo>
                  <a:cubicBezTo>
                    <a:pt x="732259" y="570016"/>
                    <a:pt x="567104" y="733893"/>
                    <a:pt x="364579" y="732904"/>
                  </a:cubicBezTo>
                  <a:cubicBezTo>
                    <a:pt x="163227" y="732904"/>
                    <a:pt x="0" y="568840"/>
                    <a:pt x="0" y="366456"/>
                  </a:cubicBezTo>
                  <a:cubicBezTo>
                    <a:pt x="0" y="164072"/>
                    <a:pt x="163227" y="8"/>
                    <a:pt x="364579" y="8"/>
                  </a:cubicBezTo>
                  <a:cubicBezTo>
                    <a:pt x="567231" y="-1308"/>
                    <a:pt x="732575" y="162749"/>
                    <a:pt x="733884" y="366441"/>
                  </a:cubicBezTo>
                  <a:cubicBezTo>
                    <a:pt x="733884" y="366446"/>
                    <a:pt x="733884" y="366451"/>
                    <a:pt x="733884" y="366456"/>
                  </a:cubicBezTo>
                  <a:close/>
                </a:path>
              </a:pathLst>
            </a:custGeom>
            <a:solidFill>
              <a:schemeClr val="accent4"/>
            </a:solidFill>
            <a:ln w="59055" cap="flat">
              <a:no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76F536B6-FBCC-EA48-8279-7DF8D45D93C2}"/>
                </a:ext>
              </a:extLst>
            </p:cNvPr>
            <p:cNvSpPr/>
            <p:nvPr/>
          </p:nvSpPr>
          <p:spPr>
            <a:xfrm>
              <a:off x="5105670" y="3317293"/>
              <a:ext cx="649978" cy="653311"/>
            </a:xfrm>
            <a:custGeom>
              <a:avLst/>
              <a:gdLst>
                <a:gd name="connsiteX0" fmla="*/ 327943 w 649978"/>
                <a:gd name="connsiteY0" fmla="*/ 0 h 653311"/>
                <a:gd name="connsiteX1" fmla="*/ 0 w 649978"/>
                <a:gd name="connsiteY1" fmla="*/ 329625 h 653311"/>
                <a:gd name="connsiteX2" fmla="*/ 327943 w 649978"/>
                <a:gd name="connsiteY2" fmla="*/ 659250 h 653311"/>
                <a:gd name="connsiteX3" fmla="*/ 655887 w 649978"/>
                <a:gd name="connsiteY3" fmla="*/ 329625 h 653311"/>
                <a:gd name="connsiteX4" fmla="*/ 327943 w 649978"/>
                <a:gd name="connsiteY4" fmla="*/ 0 h 653311"/>
                <a:gd name="connsiteX5" fmla="*/ 410077 w 649978"/>
                <a:gd name="connsiteY5" fmla="*/ 558878 h 653311"/>
                <a:gd name="connsiteX6" fmla="*/ 443167 w 649978"/>
                <a:gd name="connsiteY6" fmla="*/ 534527 h 653311"/>
                <a:gd name="connsiteX7" fmla="*/ 488074 w 649978"/>
                <a:gd name="connsiteY7" fmla="*/ 426434 h 653311"/>
                <a:gd name="connsiteX8" fmla="*/ 463257 w 649978"/>
                <a:gd name="connsiteY8" fmla="*/ 351600 h 653311"/>
                <a:gd name="connsiteX9" fmla="*/ 397668 w 649978"/>
                <a:gd name="connsiteY9" fmla="*/ 311214 h 653311"/>
                <a:gd name="connsiteX10" fmla="*/ 458189 w 649978"/>
                <a:gd name="connsiteY10" fmla="*/ 168229 h 653311"/>
                <a:gd name="connsiteX11" fmla="*/ 432531 w 649978"/>
                <a:gd name="connsiteY11" fmla="*/ 130068 h 653311"/>
                <a:gd name="connsiteX12" fmla="*/ 324398 w 649978"/>
                <a:gd name="connsiteY12" fmla="*/ 86118 h 653311"/>
                <a:gd name="connsiteX13" fmla="*/ 251719 w 649978"/>
                <a:gd name="connsiteY13" fmla="*/ 100966 h 653311"/>
                <a:gd name="connsiteX14" fmla="*/ 202084 w 649978"/>
                <a:gd name="connsiteY14" fmla="*/ 142541 h 653311"/>
                <a:gd name="connsiteX15" fmla="*/ 175494 w 649978"/>
                <a:gd name="connsiteY15" fmla="*/ 212029 h 653311"/>
                <a:gd name="connsiteX16" fmla="*/ 260582 w 649978"/>
                <a:gd name="connsiteY16" fmla="*/ 226877 h 653311"/>
                <a:gd name="connsiteX17" fmla="*/ 280672 w 649978"/>
                <a:gd name="connsiteY17" fmla="*/ 178770 h 653311"/>
                <a:gd name="connsiteX18" fmla="*/ 320853 w 649978"/>
                <a:gd name="connsiteY18" fmla="*/ 162140 h 653311"/>
                <a:gd name="connsiteX19" fmla="*/ 373466 w 649978"/>
                <a:gd name="connsiteY19" fmla="*/ 211345 h 653311"/>
                <a:gd name="connsiteX20" fmla="*/ 373442 w 649978"/>
                <a:gd name="connsiteY20" fmla="*/ 215593 h 653311"/>
                <a:gd name="connsiteX21" fmla="*/ 353943 w 649978"/>
                <a:gd name="connsiteY21" fmla="*/ 261325 h 653311"/>
                <a:gd name="connsiteX22" fmla="*/ 294854 w 649978"/>
                <a:gd name="connsiteY22" fmla="*/ 277954 h 653311"/>
                <a:gd name="connsiteX23" fmla="*/ 284809 w 649978"/>
                <a:gd name="connsiteY23" fmla="*/ 352788 h 653311"/>
                <a:gd name="connsiteX24" fmla="*/ 327353 w 649978"/>
                <a:gd name="connsiteY24" fmla="*/ 346849 h 653311"/>
                <a:gd name="connsiteX25" fmla="*/ 372260 w 649978"/>
                <a:gd name="connsiteY25" fmla="*/ 367042 h 653311"/>
                <a:gd name="connsiteX26" fmla="*/ 391169 w 649978"/>
                <a:gd name="connsiteY26" fmla="*/ 422277 h 653311"/>
                <a:gd name="connsiteX27" fmla="*/ 372260 w 649978"/>
                <a:gd name="connsiteY27" fmla="*/ 481669 h 653311"/>
                <a:gd name="connsiteX28" fmla="*/ 323807 w 649978"/>
                <a:gd name="connsiteY28" fmla="*/ 503644 h 653311"/>
                <a:gd name="connsiteX29" fmla="*/ 278900 w 649978"/>
                <a:gd name="connsiteY29" fmla="*/ 485232 h 653311"/>
                <a:gd name="connsiteX30" fmla="*/ 255855 w 649978"/>
                <a:gd name="connsiteY30" fmla="*/ 432967 h 653311"/>
                <a:gd name="connsiteX31" fmla="*/ 166631 w 649978"/>
                <a:gd name="connsiteY31" fmla="*/ 444252 h 653311"/>
                <a:gd name="connsiteX32" fmla="*/ 216265 w 649978"/>
                <a:gd name="connsiteY32" fmla="*/ 542248 h 653311"/>
                <a:gd name="connsiteX33" fmla="*/ 240492 w 649978"/>
                <a:gd name="connsiteY33" fmla="*/ 559472 h 653311"/>
                <a:gd name="connsiteX34" fmla="*/ 95287 w 649978"/>
                <a:gd name="connsiteY34" fmla="*/ 246632 h 653311"/>
                <a:gd name="connsiteX35" fmla="*/ 406532 w 649978"/>
                <a:gd name="connsiteY35" fmla="*/ 100682 h 653311"/>
                <a:gd name="connsiteX36" fmla="*/ 551736 w 649978"/>
                <a:gd name="connsiteY36" fmla="*/ 413523 h 653311"/>
                <a:gd name="connsiteX37" fmla="*/ 406532 w 649978"/>
                <a:gd name="connsiteY37" fmla="*/ 559472 h 65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9978" h="653311">
                  <a:moveTo>
                    <a:pt x="327943" y="0"/>
                  </a:moveTo>
                  <a:cubicBezTo>
                    <a:pt x="146825" y="0"/>
                    <a:pt x="0" y="147578"/>
                    <a:pt x="0" y="329625"/>
                  </a:cubicBezTo>
                  <a:cubicBezTo>
                    <a:pt x="0" y="511672"/>
                    <a:pt x="146825" y="659250"/>
                    <a:pt x="327943" y="659250"/>
                  </a:cubicBezTo>
                  <a:cubicBezTo>
                    <a:pt x="509062" y="659250"/>
                    <a:pt x="655887" y="511672"/>
                    <a:pt x="655887" y="329625"/>
                  </a:cubicBezTo>
                  <a:cubicBezTo>
                    <a:pt x="655887" y="147578"/>
                    <a:pt x="509062" y="0"/>
                    <a:pt x="327943" y="0"/>
                  </a:cubicBezTo>
                  <a:close/>
                  <a:moveTo>
                    <a:pt x="410077" y="558878"/>
                  </a:moveTo>
                  <a:cubicBezTo>
                    <a:pt x="421982" y="552036"/>
                    <a:pt x="433082" y="543868"/>
                    <a:pt x="443167" y="534527"/>
                  </a:cubicBezTo>
                  <a:cubicBezTo>
                    <a:pt x="472541" y="506411"/>
                    <a:pt x="488832" y="467198"/>
                    <a:pt x="488074" y="426434"/>
                  </a:cubicBezTo>
                  <a:cubicBezTo>
                    <a:pt x="488922" y="399316"/>
                    <a:pt x="480123" y="372783"/>
                    <a:pt x="463257" y="351600"/>
                  </a:cubicBezTo>
                  <a:cubicBezTo>
                    <a:pt x="447095" y="330471"/>
                    <a:pt x="423737" y="316088"/>
                    <a:pt x="397668" y="311214"/>
                  </a:cubicBezTo>
                  <a:cubicBezTo>
                    <a:pt x="453663" y="288528"/>
                    <a:pt x="480760" y="224511"/>
                    <a:pt x="458189" y="168229"/>
                  </a:cubicBezTo>
                  <a:cubicBezTo>
                    <a:pt x="452415" y="153830"/>
                    <a:pt x="443670" y="140824"/>
                    <a:pt x="432531" y="130068"/>
                  </a:cubicBezTo>
                  <a:cubicBezTo>
                    <a:pt x="404426" y="100508"/>
                    <a:pt x="365046" y="84502"/>
                    <a:pt x="324398" y="86118"/>
                  </a:cubicBezTo>
                  <a:cubicBezTo>
                    <a:pt x="299401" y="85861"/>
                    <a:pt x="274633" y="90921"/>
                    <a:pt x="251719" y="100966"/>
                  </a:cubicBezTo>
                  <a:cubicBezTo>
                    <a:pt x="231653" y="109921"/>
                    <a:pt x="214466" y="124317"/>
                    <a:pt x="202084" y="142541"/>
                  </a:cubicBezTo>
                  <a:cubicBezTo>
                    <a:pt x="188721" y="163701"/>
                    <a:pt x="179683" y="187323"/>
                    <a:pt x="175494" y="212029"/>
                  </a:cubicBezTo>
                  <a:lnTo>
                    <a:pt x="260582" y="226877"/>
                  </a:lnTo>
                  <a:cubicBezTo>
                    <a:pt x="261103" y="208890"/>
                    <a:pt x="268265" y="191742"/>
                    <a:pt x="280672" y="178770"/>
                  </a:cubicBezTo>
                  <a:cubicBezTo>
                    <a:pt x="291142" y="167792"/>
                    <a:pt x="305728" y="161755"/>
                    <a:pt x="320853" y="162140"/>
                  </a:cubicBezTo>
                  <a:cubicBezTo>
                    <a:pt x="348900" y="161125"/>
                    <a:pt x="372455" y="183155"/>
                    <a:pt x="373466" y="211345"/>
                  </a:cubicBezTo>
                  <a:cubicBezTo>
                    <a:pt x="373516" y="212761"/>
                    <a:pt x="373508" y="214178"/>
                    <a:pt x="373442" y="215593"/>
                  </a:cubicBezTo>
                  <a:cubicBezTo>
                    <a:pt x="373914" y="232971"/>
                    <a:pt x="366788" y="249684"/>
                    <a:pt x="353943" y="261325"/>
                  </a:cubicBezTo>
                  <a:cubicBezTo>
                    <a:pt x="337271" y="274626"/>
                    <a:pt x="315973" y="280619"/>
                    <a:pt x="294854" y="277954"/>
                  </a:cubicBezTo>
                  <a:lnTo>
                    <a:pt x="284809" y="352788"/>
                  </a:lnTo>
                  <a:cubicBezTo>
                    <a:pt x="298698" y="349083"/>
                    <a:pt x="312984" y="347088"/>
                    <a:pt x="327353" y="346849"/>
                  </a:cubicBezTo>
                  <a:cubicBezTo>
                    <a:pt x="344633" y="346187"/>
                    <a:pt x="361235" y="353652"/>
                    <a:pt x="372260" y="367042"/>
                  </a:cubicBezTo>
                  <a:cubicBezTo>
                    <a:pt x="385688" y="382154"/>
                    <a:pt x="392502" y="402060"/>
                    <a:pt x="391169" y="422277"/>
                  </a:cubicBezTo>
                  <a:cubicBezTo>
                    <a:pt x="392770" y="443790"/>
                    <a:pt x="385990" y="465087"/>
                    <a:pt x="372260" y="481669"/>
                  </a:cubicBezTo>
                  <a:cubicBezTo>
                    <a:pt x="360106" y="495794"/>
                    <a:pt x="342386" y="503830"/>
                    <a:pt x="323807" y="503644"/>
                  </a:cubicBezTo>
                  <a:cubicBezTo>
                    <a:pt x="306907" y="504249"/>
                    <a:pt x="290558" y="497546"/>
                    <a:pt x="278900" y="485232"/>
                  </a:cubicBezTo>
                  <a:cubicBezTo>
                    <a:pt x="265399" y="471039"/>
                    <a:pt x="257249" y="452554"/>
                    <a:pt x="255855" y="432967"/>
                  </a:cubicBezTo>
                  <a:lnTo>
                    <a:pt x="166631" y="444252"/>
                  </a:lnTo>
                  <a:cubicBezTo>
                    <a:pt x="170088" y="482098"/>
                    <a:pt x="187852" y="517172"/>
                    <a:pt x="216265" y="542248"/>
                  </a:cubicBezTo>
                  <a:cubicBezTo>
                    <a:pt x="223807" y="548712"/>
                    <a:pt x="231916" y="554477"/>
                    <a:pt x="240492" y="559472"/>
                  </a:cubicBezTo>
                  <a:cubicBezTo>
                    <a:pt x="114447" y="513386"/>
                    <a:pt x="49437" y="373323"/>
                    <a:pt x="95287" y="246632"/>
                  </a:cubicBezTo>
                  <a:cubicBezTo>
                    <a:pt x="141138" y="119940"/>
                    <a:pt x="280487" y="54597"/>
                    <a:pt x="406532" y="100682"/>
                  </a:cubicBezTo>
                  <a:cubicBezTo>
                    <a:pt x="532577" y="146768"/>
                    <a:pt x="597587" y="286831"/>
                    <a:pt x="551736" y="413523"/>
                  </a:cubicBezTo>
                  <a:cubicBezTo>
                    <a:pt x="527186" y="481360"/>
                    <a:pt x="474022" y="534795"/>
                    <a:pt x="406532" y="559472"/>
                  </a:cubicBezTo>
                  <a:close/>
                </a:path>
              </a:pathLst>
            </a:custGeom>
            <a:solidFill>
              <a:srgbClr val="FFFFFF"/>
            </a:solidFill>
            <a:ln w="59055"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CA514981-36A2-2D4F-AD5D-A4641B1F3ACA}"/>
                </a:ext>
              </a:extLst>
            </p:cNvPr>
            <p:cNvSpPr/>
            <p:nvPr/>
          </p:nvSpPr>
          <p:spPr>
            <a:xfrm>
              <a:off x="6150391" y="2423440"/>
              <a:ext cx="709067" cy="712703"/>
            </a:xfrm>
            <a:custGeom>
              <a:avLst/>
              <a:gdLst>
                <a:gd name="connsiteX0" fmla="*/ 738582 w 709066"/>
                <a:gd name="connsiteY0" fmla="*/ 366453 h 712703"/>
                <a:gd name="connsiteX1" fmla="*/ 374034 w 709066"/>
                <a:gd name="connsiteY1" fmla="*/ 742373 h 712703"/>
                <a:gd name="connsiteX2" fmla="*/ 31 w 709066"/>
                <a:gd name="connsiteY2" fmla="*/ 375955 h 712703"/>
                <a:gd name="connsiteX3" fmla="*/ 364579 w 709066"/>
                <a:gd name="connsiteY3" fmla="*/ 35 h 712703"/>
                <a:gd name="connsiteX4" fmla="*/ 369276 w 709066"/>
                <a:gd name="connsiteY4" fmla="*/ 4 h 712703"/>
                <a:gd name="connsiteX5" fmla="*/ 738582 w 709066"/>
                <a:gd name="connsiteY5" fmla="*/ 366453 h 7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066" h="712703">
                  <a:moveTo>
                    <a:pt x="738582" y="366453"/>
                  </a:moveTo>
                  <a:cubicBezTo>
                    <a:pt x="741193" y="571444"/>
                    <a:pt x="577979" y="739749"/>
                    <a:pt x="374034" y="742373"/>
                  </a:cubicBezTo>
                  <a:cubicBezTo>
                    <a:pt x="170088" y="744997"/>
                    <a:pt x="2642" y="580947"/>
                    <a:pt x="31" y="375955"/>
                  </a:cubicBezTo>
                  <a:cubicBezTo>
                    <a:pt x="-2580" y="170964"/>
                    <a:pt x="160634" y="2659"/>
                    <a:pt x="364579" y="35"/>
                  </a:cubicBezTo>
                  <a:cubicBezTo>
                    <a:pt x="366145" y="15"/>
                    <a:pt x="367711" y="5"/>
                    <a:pt x="369276" y="4"/>
                  </a:cubicBezTo>
                  <a:cubicBezTo>
                    <a:pt x="571802" y="-984"/>
                    <a:pt x="736956" y="162893"/>
                    <a:pt x="738582" y="366453"/>
                  </a:cubicBezTo>
                  <a:close/>
                </a:path>
              </a:pathLst>
            </a:custGeom>
            <a:solidFill>
              <a:schemeClr val="accent2"/>
            </a:solidFill>
            <a:ln w="59055"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6A12318E-EFAB-2645-98B5-144FE5CB2069}"/>
                </a:ext>
              </a:extLst>
            </p:cNvPr>
            <p:cNvSpPr/>
            <p:nvPr/>
          </p:nvSpPr>
          <p:spPr>
            <a:xfrm>
              <a:off x="6191724" y="2460267"/>
              <a:ext cx="649978" cy="653311"/>
            </a:xfrm>
            <a:custGeom>
              <a:avLst/>
              <a:gdLst>
                <a:gd name="connsiteX0" fmla="*/ 327943 w 649978"/>
                <a:gd name="connsiteY0" fmla="*/ 1 h 653311"/>
                <a:gd name="connsiteX1" fmla="*/ 0 w 649978"/>
                <a:gd name="connsiteY1" fmla="*/ 329626 h 653311"/>
                <a:gd name="connsiteX2" fmla="*/ 327943 w 649978"/>
                <a:gd name="connsiteY2" fmla="*/ 659251 h 653311"/>
                <a:gd name="connsiteX3" fmla="*/ 655887 w 649978"/>
                <a:gd name="connsiteY3" fmla="*/ 329626 h 653311"/>
                <a:gd name="connsiteX4" fmla="*/ 329126 w 649978"/>
                <a:gd name="connsiteY4" fmla="*/ 1 h 653311"/>
                <a:gd name="connsiteX5" fmla="*/ 327943 w 649978"/>
                <a:gd name="connsiteY5" fmla="*/ 1 h 653311"/>
                <a:gd name="connsiteX6" fmla="*/ 229265 w 649978"/>
                <a:gd name="connsiteY6" fmla="*/ 553533 h 653311"/>
                <a:gd name="connsiteX7" fmla="*/ 424258 w 649978"/>
                <a:gd name="connsiteY7" fmla="*/ 553533 h 653311"/>
                <a:gd name="connsiteX8" fmla="*/ 231628 w 649978"/>
                <a:gd name="connsiteY8" fmla="*/ 553533 h 653311"/>
                <a:gd name="connsiteX9" fmla="*/ 478620 w 649978"/>
                <a:gd name="connsiteY9" fmla="*/ 522056 h 653311"/>
                <a:gd name="connsiteX10" fmla="*/ 478620 w 649978"/>
                <a:gd name="connsiteY10" fmla="*/ 472760 h 653311"/>
                <a:gd name="connsiteX11" fmla="*/ 301353 w 649978"/>
                <a:gd name="connsiteY11" fmla="*/ 472760 h 653311"/>
                <a:gd name="connsiteX12" fmla="*/ 319080 w 649978"/>
                <a:gd name="connsiteY12" fmla="*/ 447816 h 653311"/>
                <a:gd name="connsiteX13" fmla="*/ 372260 w 649978"/>
                <a:gd name="connsiteY13" fmla="*/ 396739 h 653311"/>
                <a:gd name="connsiteX14" fmla="*/ 431349 w 649978"/>
                <a:gd name="connsiteY14" fmla="*/ 337347 h 653311"/>
                <a:gd name="connsiteX15" fmla="*/ 467393 w 649978"/>
                <a:gd name="connsiteY15" fmla="*/ 277955 h 653311"/>
                <a:gd name="connsiteX16" fmla="*/ 478029 w 649978"/>
                <a:gd name="connsiteY16" fmla="*/ 218563 h 653311"/>
                <a:gd name="connsiteX17" fmla="*/ 439031 w 649978"/>
                <a:gd name="connsiteY17" fmla="*/ 125911 h 653311"/>
                <a:gd name="connsiteX18" fmla="*/ 331489 w 649978"/>
                <a:gd name="connsiteY18" fmla="*/ 89088 h 653311"/>
                <a:gd name="connsiteX19" fmla="*/ 227492 w 649978"/>
                <a:gd name="connsiteY19" fmla="*/ 121160 h 653311"/>
                <a:gd name="connsiteX20" fmla="*/ 179039 w 649978"/>
                <a:gd name="connsiteY20" fmla="*/ 225096 h 653311"/>
                <a:gd name="connsiteX21" fmla="*/ 267082 w 649978"/>
                <a:gd name="connsiteY21" fmla="*/ 234005 h 653311"/>
                <a:gd name="connsiteX22" fmla="*/ 288354 w 649978"/>
                <a:gd name="connsiteY22" fmla="*/ 177582 h 653311"/>
                <a:gd name="connsiteX23" fmla="*/ 332671 w 649978"/>
                <a:gd name="connsiteY23" fmla="*/ 160359 h 653311"/>
                <a:gd name="connsiteX24" fmla="*/ 376396 w 649978"/>
                <a:gd name="connsiteY24" fmla="*/ 176988 h 653311"/>
                <a:gd name="connsiteX25" fmla="*/ 392350 w 649978"/>
                <a:gd name="connsiteY25" fmla="*/ 222126 h 653311"/>
                <a:gd name="connsiteX26" fmla="*/ 374033 w 649978"/>
                <a:gd name="connsiteY26" fmla="*/ 276767 h 653311"/>
                <a:gd name="connsiteX27" fmla="*/ 300763 w 649978"/>
                <a:gd name="connsiteY27" fmla="*/ 352789 h 653311"/>
                <a:gd name="connsiteX28" fmla="*/ 198539 w 649978"/>
                <a:gd name="connsiteY28" fmla="*/ 462664 h 653311"/>
                <a:gd name="connsiteX29" fmla="*/ 174903 w 649978"/>
                <a:gd name="connsiteY29" fmla="*/ 517304 h 653311"/>
                <a:gd name="connsiteX30" fmla="*/ 136485 w 649978"/>
                <a:gd name="connsiteY30" fmla="*/ 173415 h 653311"/>
                <a:gd name="connsiteX31" fmla="*/ 478620 w 649978"/>
                <a:gd name="connsiteY31" fmla="*/ 134800 h 653311"/>
                <a:gd name="connsiteX32" fmla="*/ 517038 w 649978"/>
                <a:gd name="connsiteY32" fmla="*/ 478689 h 653311"/>
                <a:gd name="connsiteX33" fmla="*/ 478620 w 649978"/>
                <a:gd name="connsiteY33" fmla="*/ 517304 h 65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9978" h="653311">
                  <a:moveTo>
                    <a:pt x="327943" y="1"/>
                  </a:moveTo>
                  <a:cubicBezTo>
                    <a:pt x="146825" y="1"/>
                    <a:pt x="0" y="147579"/>
                    <a:pt x="0" y="329626"/>
                  </a:cubicBezTo>
                  <a:cubicBezTo>
                    <a:pt x="0" y="511673"/>
                    <a:pt x="146825" y="659251"/>
                    <a:pt x="327943" y="659251"/>
                  </a:cubicBezTo>
                  <a:cubicBezTo>
                    <a:pt x="509062" y="659251"/>
                    <a:pt x="655887" y="511673"/>
                    <a:pt x="655887" y="329626"/>
                  </a:cubicBezTo>
                  <a:cubicBezTo>
                    <a:pt x="656214" y="147907"/>
                    <a:pt x="509918" y="329"/>
                    <a:pt x="329126" y="1"/>
                  </a:cubicBezTo>
                  <a:cubicBezTo>
                    <a:pt x="328732" y="0"/>
                    <a:pt x="328338" y="0"/>
                    <a:pt x="327943" y="1"/>
                  </a:cubicBezTo>
                  <a:close/>
                  <a:moveTo>
                    <a:pt x="229265" y="553533"/>
                  </a:moveTo>
                  <a:lnTo>
                    <a:pt x="424258" y="553533"/>
                  </a:lnTo>
                  <a:cubicBezTo>
                    <a:pt x="362681" y="579670"/>
                    <a:pt x="293206" y="579670"/>
                    <a:pt x="231628" y="553533"/>
                  </a:cubicBezTo>
                  <a:close/>
                  <a:moveTo>
                    <a:pt x="478620" y="522056"/>
                  </a:moveTo>
                  <a:lnTo>
                    <a:pt x="478620" y="472760"/>
                  </a:lnTo>
                  <a:lnTo>
                    <a:pt x="301353" y="472760"/>
                  </a:lnTo>
                  <a:cubicBezTo>
                    <a:pt x="306263" y="463772"/>
                    <a:pt x="312214" y="455399"/>
                    <a:pt x="319080" y="447816"/>
                  </a:cubicBezTo>
                  <a:cubicBezTo>
                    <a:pt x="326762" y="439501"/>
                    <a:pt x="344488" y="422277"/>
                    <a:pt x="372260" y="396739"/>
                  </a:cubicBezTo>
                  <a:cubicBezTo>
                    <a:pt x="393417" y="378466"/>
                    <a:pt x="413169" y="358612"/>
                    <a:pt x="431349" y="337347"/>
                  </a:cubicBezTo>
                  <a:cubicBezTo>
                    <a:pt x="445817" y="319163"/>
                    <a:pt x="457929" y="299206"/>
                    <a:pt x="467393" y="277955"/>
                  </a:cubicBezTo>
                  <a:cubicBezTo>
                    <a:pt x="474425" y="258951"/>
                    <a:pt x="478027" y="238838"/>
                    <a:pt x="478029" y="218563"/>
                  </a:cubicBezTo>
                  <a:cubicBezTo>
                    <a:pt x="478772" y="183502"/>
                    <a:pt x="464582" y="149791"/>
                    <a:pt x="439031" y="125911"/>
                  </a:cubicBezTo>
                  <a:cubicBezTo>
                    <a:pt x="409274" y="100114"/>
                    <a:pt x="370726" y="86915"/>
                    <a:pt x="331489" y="89088"/>
                  </a:cubicBezTo>
                  <a:cubicBezTo>
                    <a:pt x="294230" y="87784"/>
                    <a:pt x="257612" y="99077"/>
                    <a:pt x="227492" y="121160"/>
                  </a:cubicBezTo>
                  <a:cubicBezTo>
                    <a:pt x="197623" y="147494"/>
                    <a:pt x="180058" y="185174"/>
                    <a:pt x="179039" y="225096"/>
                  </a:cubicBezTo>
                  <a:lnTo>
                    <a:pt x="267082" y="234005"/>
                  </a:lnTo>
                  <a:cubicBezTo>
                    <a:pt x="266777" y="213163"/>
                    <a:pt x="274383" y="192987"/>
                    <a:pt x="288354" y="177582"/>
                  </a:cubicBezTo>
                  <a:cubicBezTo>
                    <a:pt x="300078" y="165861"/>
                    <a:pt x="316151" y="159614"/>
                    <a:pt x="332671" y="160359"/>
                  </a:cubicBezTo>
                  <a:cubicBezTo>
                    <a:pt x="348900" y="159624"/>
                    <a:pt x="364715" y="165639"/>
                    <a:pt x="376396" y="176988"/>
                  </a:cubicBezTo>
                  <a:cubicBezTo>
                    <a:pt x="387783" y="189116"/>
                    <a:pt x="393572" y="205496"/>
                    <a:pt x="392350" y="222126"/>
                  </a:cubicBezTo>
                  <a:cubicBezTo>
                    <a:pt x="391983" y="241800"/>
                    <a:pt x="385587" y="260882"/>
                    <a:pt x="374033" y="276767"/>
                  </a:cubicBezTo>
                  <a:cubicBezTo>
                    <a:pt x="351838" y="304186"/>
                    <a:pt x="327323" y="329621"/>
                    <a:pt x="300763" y="352789"/>
                  </a:cubicBezTo>
                  <a:cubicBezTo>
                    <a:pt x="262121" y="384834"/>
                    <a:pt x="227762" y="421765"/>
                    <a:pt x="198539" y="462664"/>
                  </a:cubicBezTo>
                  <a:cubicBezTo>
                    <a:pt x="188000" y="479594"/>
                    <a:pt x="180034" y="498011"/>
                    <a:pt x="174903" y="517304"/>
                  </a:cubicBezTo>
                  <a:cubicBezTo>
                    <a:pt x="69816" y="433005"/>
                    <a:pt x="52616" y="279041"/>
                    <a:pt x="136485" y="173415"/>
                  </a:cubicBezTo>
                  <a:cubicBezTo>
                    <a:pt x="220355" y="67789"/>
                    <a:pt x="373533" y="50501"/>
                    <a:pt x="478620" y="134800"/>
                  </a:cubicBezTo>
                  <a:cubicBezTo>
                    <a:pt x="583707" y="219099"/>
                    <a:pt x="600907" y="373064"/>
                    <a:pt x="517038" y="478689"/>
                  </a:cubicBezTo>
                  <a:cubicBezTo>
                    <a:pt x="505706" y="492962"/>
                    <a:pt x="492820" y="505914"/>
                    <a:pt x="478620" y="517304"/>
                  </a:cubicBezTo>
                  <a:close/>
                </a:path>
              </a:pathLst>
            </a:custGeom>
            <a:solidFill>
              <a:srgbClr val="FFFFFF"/>
            </a:solidFill>
            <a:ln w="59055"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9F4C56B0-2BD9-3C43-B444-B23ED0FEF4EF}"/>
                </a:ext>
              </a:extLst>
            </p:cNvPr>
            <p:cNvSpPr/>
            <p:nvPr/>
          </p:nvSpPr>
          <p:spPr>
            <a:xfrm>
              <a:off x="5066671" y="1561065"/>
              <a:ext cx="709067" cy="712703"/>
            </a:xfrm>
            <a:custGeom>
              <a:avLst/>
              <a:gdLst>
                <a:gd name="connsiteX0" fmla="*/ 733884 w 709066"/>
                <a:gd name="connsiteY0" fmla="*/ 366456 h 712703"/>
                <a:gd name="connsiteX1" fmla="*/ 364594 w 709066"/>
                <a:gd name="connsiteY1" fmla="*/ 732904 h 712703"/>
                <a:gd name="connsiteX2" fmla="*/ 364579 w 709066"/>
                <a:gd name="connsiteY2" fmla="*/ 732904 h 712703"/>
                <a:gd name="connsiteX3" fmla="*/ 0 w 709066"/>
                <a:gd name="connsiteY3" fmla="*/ 366456 h 712703"/>
                <a:gd name="connsiteX4" fmla="*/ 364579 w 709066"/>
                <a:gd name="connsiteY4" fmla="*/ 8 h 712703"/>
                <a:gd name="connsiteX5" fmla="*/ 733884 w 709066"/>
                <a:gd name="connsiteY5" fmla="*/ 366441 h 712703"/>
                <a:gd name="connsiteX6" fmla="*/ 733884 w 709066"/>
                <a:gd name="connsiteY6" fmla="*/ 366456 h 7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066" h="712703">
                  <a:moveTo>
                    <a:pt x="733884" y="366456"/>
                  </a:moveTo>
                  <a:cubicBezTo>
                    <a:pt x="732583" y="570148"/>
                    <a:pt x="567246" y="734212"/>
                    <a:pt x="364594" y="732904"/>
                  </a:cubicBezTo>
                  <a:cubicBezTo>
                    <a:pt x="364589" y="732904"/>
                    <a:pt x="364584" y="732904"/>
                    <a:pt x="364579" y="732904"/>
                  </a:cubicBezTo>
                  <a:cubicBezTo>
                    <a:pt x="163227" y="732904"/>
                    <a:pt x="0" y="568840"/>
                    <a:pt x="0" y="366456"/>
                  </a:cubicBezTo>
                  <a:cubicBezTo>
                    <a:pt x="0" y="164072"/>
                    <a:pt x="163227" y="8"/>
                    <a:pt x="364579" y="8"/>
                  </a:cubicBezTo>
                  <a:cubicBezTo>
                    <a:pt x="567231" y="-1308"/>
                    <a:pt x="732575" y="162749"/>
                    <a:pt x="733884" y="366441"/>
                  </a:cubicBezTo>
                  <a:cubicBezTo>
                    <a:pt x="733884" y="366446"/>
                    <a:pt x="733884" y="366451"/>
                    <a:pt x="733884" y="366456"/>
                  </a:cubicBezTo>
                  <a:close/>
                </a:path>
              </a:pathLst>
            </a:custGeom>
            <a:solidFill>
              <a:schemeClr val="accent1"/>
            </a:solidFill>
            <a:ln w="59055"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8BBF7523-4873-544E-A846-62E6BF1C48CC}"/>
                </a:ext>
              </a:extLst>
            </p:cNvPr>
            <p:cNvSpPr/>
            <p:nvPr/>
          </p:nvSpPr>
          <p:spPr>
            <a:xfrm>
              <a:off x="5103306" y="1597896"/>
              <a:ext cx="649978" cy="653311"/>
            </a:xfrm>
            <a:custGeom>
              <a:avLst/>
              <a:gdLst>
                <a:gd name="connsiteX0" fmla="*/ 327943 w 649978"/>
                <a:gd name="connsiteY0" fmla="*/ 0 h 653311"/>
                <a:gd name="connsiteX1" fmla="*/ 0 w 649978"/>
                <a:gd name="connsiteY1" fmla="*/ 329625 h 653311"/>
                <a:gd name="connsiteX2" fmla="*/ 327943 w 649978"/>
                <a:gd name="connsiteY2" fmla="*/ 659250 h 653311"/>
                <a:gd name="connsiteX3" fmla="*/ 655887 w 649978"/>
                <a:gd name="connsiteY3" fmla="*/ 329625 h 653311"/>
                <a:gd name="connsiteX4" fmla="*/ 327943 w 649978"/>
                <a:gd name="connsiteY4" fmla="*/ 0 h 653311"/>
                <a:gd name="connsiteX5" fmla="*/ 85088 w 649978"/>
                <a:gd name="connsiteY5" fmla="*/ 329625 h 653311"/>
                <a:gd name="connsiteX6" fmla="*/ 306671 w 649978"/>
                <a:gd name="connsiteY6" fmla="*/ 86712 h 653311"/>
                <a:gd name="connsiteX7" fmla="*/ 247583 w 649978"/>
                <a:gd name="connsiteY7" fmla="*/ 159764 h 653311"/>
                <a:gd name="connsiteX8" fmla="*/ 168403 w 649978"/>
                <a:gd name="connsiteY8" fmla="*/ 206090 h 653311"/>
                <a:gd name="connsiteX9" fmla="*/ 168403 w 649978"/>
                <a:gd name="connsiteY9" fmla="*/ 291021 h 653311"/>
                <a:gd name="connsiteX10" fmla="*/ 286581 w 649978"/>
                <a:gd name="connsiteY10" fmla="*/ 219750 h 653311"/>
                <a:gd name="connsiteX11" fmla="*/ 286581 w 649978"/>
                <a:gd name="connsiteY11" fmla="*/ 570757 h 653311"/>
                <a:gd name="connsiteX12" fmla="*/ 85088 w 649978"/>
                <a:gd name="connsiteY12" fmla="*/ 329625 h 653311"/>
                <a:gd name="connsiteX13" fmla="*/ 384078 w 649978"/>
                <a:gd name="connsiteY13" fmla="*/ 567193 h 653311"/>
                <a:gd name="connsiteX14" fmla="*/ 384078 w 649978"/>
                <a:gd name="connsiteY14" fmla="*/ 92057 h 653311"/>
                <a:gd name="connsiteX15" fmla="*/ 564624 w 649978"/>
                <a:gd name="connsiteY15" fmla="*/ 385722 h 653311"/>
                <a:gd name="connsiteX16" fmla="*/ 384078 w 649978"/>
                <a:gd name="connsiteY16" fmla="*/ 567193 h 65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9978" h="653311">
                  <a:moveTo>
                    <a:pt x="327943" y="0"/>
                  </a:moveTo>
                  <a:cubicBezTo>
                    <a:pt x="146825" y="0"/>
                    <a:pt x="0" y="147578"/>
                    <a:pt x="0" y="329625"/>
                  </a:cubicBezTo>
                  <a:cubicBezTo>
                    <a:pt x="0" y="511672"/>
                    <a:pt x="146825" y="659250"/>
                    <a:pt x="327943" y="659250"/>
                  </a:cubicBezTo>
                  <a:cubicBezTo>
                    <a:pt x="509062" y="659250"/>
                    <a:pt x="655887" y="511672"/>
                    <a:pt x="655887" y="329625"/>
                  </a:cubicBezTo>
                  <a:cubicBezTo>
                    <a:pt x="655562" y="147714"/>
                    <a:pt x="508927" y="327"/>
                    <a:pt x="327943" y="0"/>
                  </a:cubicBezTo>
                  <a:close/>
                  <a:moveTo>
                    <a:pt x="85088" y="329625"/>
                  </a:moveTo>
                  <a:cubicBezTo>
                    <a:pt x="84936" y="203085"/>
                    <a:pt x="181236" y="97514"/>
                    <a:pt x="306671" y="86712"/>
                  </a:cubicBezTo>
                  <a:cubicBezTo>
                    <a:pt x="294080" y="116090"/>
                    <a:pt x="273625" y="141379"/>
                    <a:pt x="247583" y="159764"/>
                  </a:cubicBezTo>
                  <a:cubicBezTo>
                    <a:pt x="224104" y="179765"/>
                    <a:pt x="197301" y="195447"/>
                    <a:pt x="168403" y="206090"/>
                  </a:cubicBezTo>
                  <a:lnTo>
                    <a:pt x="168403" y="291021"/>
                  </a:lnTo>
                  <a:cubicBezTo>
                    <a:pt x="212404" y="276012"/>
                    <a:pt x="252700" y="251711"/>
                    <a:pt x="286581" y="219750"/>
                  </a:cubicBezTo>
                  <a:lnTo>
                    <a:pt x="286581" y="570757"/>
                  </a:lnTo>
                  <a:cubicBezTo>
                    <a:pt x="169920" y="550490"/>
                    <a:pt x="84799" y="448623"/>
                    <a:pt x="85088" y="329625"/>
                  </a:cubicBezTo>
                  <a:close/>
                  <a:moveTo>
                    <a:pt x="384078" y="567193"/>
                  </a:moveTo>
                  <a:lnTo>
                    <a:pt x="384078" y="92057"/>
                  </a:lnTo>
                  <a:cubicBezTo>
                    <a:pt x="514614" y="123039"/>
                    <a:pt x="595447" y="254517"/>
                    <a:pt x="564624" y="385722"/>
                  </a:cubicBezTo>
                  <a:cubicBezTo>
                    <a:pt x="543486" y="475696"/>
                    <a:pt x="473593" y="545948"/>
                    <a:pt x="384078" y="567193"/>
                  </a:cubicBezTo>
                  <a:close/>
                </a:path>
              </a:pathLst>
            </a:custGeom>
            <a:solidFill>
              <a:srgbClr val="FFFFFF"/>
            </a:solidFill>
            <a:ln w="59055" cap="flat">
              <a:noFill/>
              <a:prstDash val="solid"/>
              <a:miter/>
            </a:ln>
          </p:spPr>
          <p:txBody>
            <a:bodyPr rtlCol="0" anchor="ctr"/>
            <a:lstStyle/>
            <a:p>
              <a:endParaRPr lang="en-US"/>
            </a:p>
          </p:txBody>
        </p:sp>
      </p:grpSp>
      <p:grpSp>
        <p:nvGrpSpPr>
          <p:cNvPr id="245" name="Group 244">
            <a:extLst>
              <a:ext uri="{FF2B5EF4-FFF2-40B4-BE49-F238E27FC236}">
                <a16:creationId xmlns:a16="http://schemas.microsoft.com/office/drawing/2014/main" id="{6B949E9D-D7E6-5945-8325-83E8D4A1A4C0}"/>
              </a:ext>
            </a:extLst>
          </p:cNvPr>
          <p:cNvGrpSpPr/>
          <p:nvPr/>
        </p:nvGrpSpPr>
        <p:grpSpPr>
          <a:xfrm>
            <a:off x="3804461" y="2237138"/>
            <a:ext cx="0" cy="472685"/>
            <a:chOff x="1764888" y="5383326"/>
            <a:chExt cx="0" cy="429714"/>
          </a:xfrm>
        </p:grpSpPr>
        <p:cxnSp>
          <p:nvCxnSpPr>
            <p:cNvPr id="246" name="Straight Connector 245">
              <a:extLst>
                <a:ext uri="{FF2B5EF4-FFF2-40B4-BE49-F238E27FC236}">
                  <a16:creationId xmlns:a16="http://schemas.microsoft.com/office/drawing/2014/main" id="{0F8824EA-B4EE-2441-9CDE-7C0479307548}"/>
                </a:ext>
              </a:extLst>
            </p:cNvPr>
            <p:cNvCxnSpPr/>
            <p:nvPr/>
          </p:nvCxnSpPr>
          <p:spPr>
            <a:xfrm rot="5400000" flipV="1">
              <a:off x="1744046" y="5404168"/>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E82EBC16-1CCD-5A44-9D88-E366DF18DA01}"/>
                </a:ext>
              </a:extLst>
            </p:cNvPr>
            <p:cNvCxnSpPr/>
            <p:nvPr/>
          </p:nvCxnSpPr>
          <p:spPr>
            <a:xfrm rot="5400000" flipV="1">
              <a:off x="1744046" y="5481301"/>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F2CFD92-F45B-F547-9E7B-4F0268D515DC}"/>
                </a:ext>
              </a:extLst>
            </p:cNvPr>
            <p:cNvCxnSpPr/>
            <p:nvPr/>
          </p:nvCxnSpPr>
          <p:spPr>
            <a:xfrm rot="5400000" flipV="1">
              <a:off x="1744046" y="5559935"/>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117823A-34C0-3349-BC22-B2F9F8EFA3B2}"/>
                </a:ext>
              </a:extLst>
            </p:cNvPr>
            <p:cNvCxnSpPr/>
            <p:nvPr/>
          </p:nvCxnSpPr>
          <p:spPr>
            <a:xfrm rot="5400000" flipV="1">
              <a:off x="1744046" y="5638782"/>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79BFC390-69BA-7F49-99D6-84BEAA4C40EF}"/>
                </a:ext>
              </a:extLst>
            </p:cNvPr>
            <p:cNvCxnSpPr/>
            <p:nvPr/>
          </p:nvCxnSpPr>
          <p:spPr>
            <a:xfrm rot="5400000" flipV="1">
              <a:off x="1744046" y="5715126"/>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41622E9-253C-5149-AF4F-7C9B2315E954}"/>
                </a:ext>
              </a:extLst>
            </p:cNvPr>
            <p:cNvCxnSpPr/>
            <p:nvPr/>
          </p:nvCxnSpPr>
          <p:spPr>
            <a:xfrm rot="5400000" flipV="1">
              <a:off x="1744046" y="5792198"/>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252" name="TextBox 251">
            <a:extLst>
              <a:ext uri="{FF2B5EF4-FFF2-40B4-BE49-F238E27FC236}">
                <a16:creationId xmlns:a16="http://schemas.microsoft.com/office/drawing/2014/main" id="{3790E7AD-C8A6-8D41-A73A-CB47FD9CCBDF}"/>
              </a:ext>
            </a:extLst>
          </p:cNvPr>
          <p:cNvSpPr txBox="1"/>
          <p:nvPr/>
        </p:nvSpPr>
        <p:spPr>
          <a:xfrm>
            <a:off x="3879794" y="2144688"/>
            <a:ext cx="4657718" cy="954107"/>
          </a:xfrm>
          <a:prstGeom prst="rect">
            <a:avLst/>
          </a:prstGeom>
          <a:noFill/>
        </p:spPr>
        <p:txBody>
          <a:bodyPr wrap="square" rtlCol="0">
            <a:spAutoFit/>
          </a:bodyPr>
          <a:lstStyle/>
          <a:p>
            <a:r>
              <a:rPr lang="en-US" sz="1400" b="1" dirty="0">
                <a:latin typeface="Raleway SemiBold" panose="020B0503030101060003" pitchFamily="34" charset="77"/>
                <a:ea typeface="Open Sans SemiBold" panose="020B0606030504020204" pitchFamily="34" charset="0"/>
                <a:cs typeface="Open Sans SemiBold" panose="020B0606030504020204" pitchFamily="34" charset="0"/>
              </a:rPr>
              <a:t>One of the major difficulties we face as students is to choose between sharing your personal information by giving your mobile number or being left without knowing the updates and news of the class</a:t>
            </a:r>
          </a:p>
        </p:txBody>
      </p:sp>
      <p:grpSp>
        <p:nvGrpSpPr>
          <p:cNvPr id="253" name="Group 252">
            <a:extLst>
              <a:ext uri="{FF2B5EF4-FFF2-40B4-BE49-F238E27FC236}">
                <a16:creationId xmlns:a16="http://schemas.microsoft.com/office/drawing/2014/main" id="{6A704778-E446-5D4C-A3B4-532EC176B8CD}"/>
              </a:ext>
            </a:extLst>
          </p:cNvPr>
          <p:cNvGrpSpPr/>
          <p:nvPr/>
        </p:nvGrpSpPr>
        <p:grpSpPr>
          <a:xfrm>
            <a:off x="3777235" y="3234193"/>
            <a:ext cx="45719" cy="472685"/>
            <a:chOff x="1764888" y="5383326"/>
            <a:chExt cx="0" cy="429714"/>
          </a:xfrm>
        </p:grpSpPr>
        <p:cxnSp>
          <p:nvCxnSpPr>
            <p:cNvPr id="254" name="Straight Connector 253">
              <a:extLst>
                <a:ext uri="{FF2B5EF4-FFF2-40B4-BE49-F238E27FC236}">
                  <a16:creationId xmlns:a16="http://schemas.microsoft.com/office/drawing/2014/main" id="{FF2A7136-24D4-6246-8680-0ACA385A43D9}"/>
                </a:ext>
              </a:extLst>
            </p:cNvPr>
            <p:cNvCxnSpPr/>
            <p:nvPr/>
          </p:nvCxnSpPr>
          <p:spPr>
            <a:xfrm rot="5400000" flipV="1">
              <a:off x="1744046" y="5404168"/>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7DAEEA57-CBAB-9841-9B84-66CBAD70BACB}"/>
                </a:ext>
              </a:extLst>
            </p:cNvPr>
            <p:cNvCxnSpPr/>
            <p:nvPr/>
          </p:nvCxnSpPr>
          <p:spPr>
            <a:xfrm rot="5400000" flipV="1">
              <a:off x="1744046" y="5481301"/>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895B84C-0B90-4740-AB28-2FB1E97E58C8}"/>
                </a:ext>
              </a:extLst>
            </p:cNvPr>
            <p:cNvCxnSpPr/>
            <p:nvPr/>
          </p:nvCxnSpPr>
          <p:spPr>
            <a:xfrm rot="5400000" flipV="1">
              <a:off x="1744046" y="5559935"/>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55BEF0F-15C4-B94B-A170-C251ED572693}"/>
                </a:ext>
              </a:extLst>
            </p:cNvPr>
            <p:cNvCxnSpPr/>
            <p:nvPr/>
          </p:nvCxnSpPr>
          <p:spPr>
            <a:xfrm rot="5400000" flipV="1">
              <a:off x="1744046" y="5638782"/>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9C0CFD5-A09C-C34D-A94F-E82AFC5F7C5E}"/>
                </a:ext>
              </a:extLst>
            </p:cNvPr>
            <p:cNvCxnSpPr/>
            <p:nvPr/>
          </p:nvCxnSpPr>
          <p:spPr>
            <a:xfrm rot="5400000" flipV="1">
              <a:off x="1744046" y="5715126"/>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526226BC-AA91-CC47-A65C-9C8845A1283D}"/>
                </a:ext>
              </a:extLst>
            </p:cNvPr>
            <p:cNvCxnSpPr/>
            <p:nvPr/>
          </p:nvCxnSpPr>
          <p:spPr>
            <a:xfrm rot="5400000" flipV="1">
              <a:off x="1744046" y="5792198"/>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260" name="TextBox 259">
            <a:extLst>
              <a:ext uri="{FF2B5EF4-FFF2-40B4-BE49-F238E27FC236}">
                <a16:creationId xmlns:a16="http://schemas.microsoft.com/office/drawing/2014/main" id="{518BA2A8-3381-5A42-A3FB-2DF54E1CC33E}"/>
              </a:ext>
            </a:extLst>
          </p:cNvPr>
          <p:cNvSpPr txBox="1"/>
          <p:nvPr/>
        </p:nvSpPr>
        <p:spPr>
          <a:xfrm>
            <a:off x="3808267" y="3179277"/>
            <a:ext cx="4729245" cy="954107"/>
          </a:xfrm>
          <a:prstGeom prst="rect">
            <a:avLst/>
          </a:prstGeom>
          <a:noFill/>
        </p:spPr>
        <p:txBody>
          <a:bodyPr wrap="square" rtlCol="0">
            <a:spAutoFit/>
          </a:bodyPr>
          <a:lstStyle/>
          <a:p>
            <a:r>
              <a:rPr lang="en-US" sz="1400" b="1" dirty="0">
                <a:latin typeface="Arial Narrow" panose="020B0606020202030204" pitchFamily="34" charset="0"/>
                <a:ea typeface="Open Sans SemiBold" panose="020B0606030504020204" pitchFamily="34" charset="0"/>
                <a:cs typeface="Open Sans SemiBold" panose="020B0606030504020204" pitchFamily="34" charset="0"/>
              </a:rPr>
              <a:t>S</a:t>
            </a:r>
            <a:r>
              <a:rPr lang="en-US" sz="1400" b="1" dirty="0">
                <a:latin typeface="Raleway SemiBold" panose="020B0503030101060003" pitchFamily="34" charset="77"/>
                <a:ea typeface="Open Sans SemiBold" panose="020B0606030504020204" pitchFamily="34" charset="0"/>
                <a:cs typeface="Open Sans SemiBold" panose="020B0606030504020204" pitchFamily="34" charset="0"/>
              </a:rPr>
              <a:t>tudents use many platforms to communicate with each other or with the university tutors, ether it was formal communication method or informal.</a:t>
            </a:r>
          </a:p>
          <a:p>
            <a:endParaRPr lang="en-US" sz="1400" dirty="0">
              <a:latin typeface="Raleway Medium" panose="020B0503030101060003" pitchFamily="34" charset="77"/>
              <a:ea typeface="Open Sans SemiBold" panose="020B0606030504020204" pitchFamily="34" charset="0"/>
              <a:cs typeface="Open Sans SemiBold" panose="020B0606030504020204" pitchFamily="34" charset="0"/>
            </a:endParaRPr>
          </a:p>
        </p:txBody>
      </p:sp>
      <p:grpSp>
        <p:nvGrpSpPr>
          <p:cNvPr id="261" name="Group 260">
            <a:extLst>
              <a:ext uri="{FF2B5EF4-FFF2-40B4-BE49-F238E27FC236}">
                <a16:creationId xmlns:a16="http://schemas.microsoft.com/office/drawing/2014/main" id="{449B6174-B5BC-6D4D-A98D-CD5341C8D238}"/>
              </a:ext>
            </a:extLst>
          </p:cNvPr>
          <p:cNvGrpSpPr/>
          <p:nvPr/>
        </p:nvGrpSpPr>
        <p:grpSpPr>
          <a:xfrm>
            <a:off x="3775164" y="4378192"/>
            <a:ext cx="52437" cy="529508"/>
            <a:chOff x="1764888" y="5383326"/>
            <a:chExt cx="0" cy="429714"/>
          </a:xfrm>
        </p:grpSpPr>
        <p:cxnSp>
          <p:nvCxnSpPr>
            <p:cNvPr id="262" name="Straight Connector 261">
              <a:extLst>
                <a:ext uri="{FF2B5EF4-FFF2-40B4-BE49-F238E27FC236}">
                  <a16:creationId xmlns:a16="http://schemas.microsoft.com/office/drawing/2014/main" id="{1DA1B645-BB81-C741-B2BE-F8A8D2ABB029}"/>
                </a:ext>
              </a:extLst>
            </p:cNvPr>
            <p:cNvCxnSpPr/>
            <p:nvPr/>
          </p:nvCxnSpPr>
          <p:spPr>
            <a:xfrm rot="5400000" flipV="1">
              <a:off x="1744046" y="5404168"/>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9D54CF2-8B81-AB41-8862-D0222BD4EE4F}"/>
                </a:ext>
              </a:extLst>
            </p:cNvPr>
            <p:cNvCxnSpPr/>
            <p:nvPr/>
          </p:nvCxnSpPr>
          <p:spPr>
            <a:xfrm rot="5400000" flipV="1">
              <a:off x="1744046" y="5481301"/>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8061310B-5401-954F-B34A-81E65FBE8691}"/>
                </a:ext>
              </a:extLst>
            </p:cNvPr>
            <p:cNvCxnSpPr/>
            <p:nvPr/>
          </p:nvCxnSpPr>
          <p:spPr>
            <a:xfrm rot="5400000" flipV="1">
              <a:off x="1744046" y="5559935"/>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94E94139-F343-8444-97DF-4F0F0AF59FFF}"/>
                </a:ext>
              </a:extLst>
            </p:cNvPr>
            <p:cNvCxnSpPr/>
            <p:nvPr/>
          </p:nvCxnSpPr>
          <p:spPr>
            <a:xfrm rot="5400000" flipV="1">
              <a:off x="1744046" y="5638782"/>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26F193F9-13AB-3743-AB7E-1409B5997A48}"/>
                </a:ext>
              </a:extLst>
            </p:cNvPr>
            <p:cNvCxnSpPr/>
            <p:nvPr/>
          </p:nvCxnSpPr>
          <p:spPr>
            <a:xfrm rot="5400000" flipV="1">
              <a:off x="1744046" y="5715126"/>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693BA04-CA59-D843-BDFE-115BB9CCF29C}"/>
                </a:ext>
              </a:extLst>
            </p:cNvPr>
            <p:cNvCxnSpPr/>
            <p:nvPr/>
          </p:nvCxnSpPr>
          <p:spPr>
            <a:xfrm rot="5400000" flipV="1">
              <a:off x="1744046" y="5792198"/>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268" name="TextBox 267">
            <a:extLst>
              <a:ext uri="{FF2B5EF4-FFF2-40B4-BE49-F238E27FC236}">
                <a16:creationId xmlns:a16="http://schemas.microsoft.com/office/drawing/2014/main" id="{A7811B30-2B46-B34F-A387-0531D419739F}"/>
              </a:ext>
            </a:extLst>
          </p:cNvPr>
          <p:cNvSpPr txBox="1"/>
          <p:nvPr/>
        </p:nvSpPr>
        <p:spPr>
          <a:xfrm>
            <a:off x="3808266" y="4303964"/>
            <a:ext cx="4729240" cy="738664"/>
          </a:xfrm>
          <a:prstGeom prst="rect">
            <a:avLst/>
          </a:prstGeom>
          <a:noFill/>
        </p:spPr>
        <p:txBody>
          <a:bodyPr wrap="square" rtlCol="0">
            <a:spAutoFit/>
          </a:bodyPr>
          <a:lstStyle/>
          <a:p>
            <a:r>
              <a:rPr lang="en-US" sz="1400" b="1" dirty="0">
                <a:latin typeface="Raleway SemiBold" panose="020B0503030101060003" pitchFamily="34" charset="77"/>
                <a:ea typeface="Open Sans SemiBold" panose="020B0606030504020204" pitchFamily="34" charset="0"/>
                <a:cs typeface="Open Sans SemiBold" panose="020B0606030504020204" pitchFamily="34" charset="0"/>
              </a:rPr>
              <a:t>The multisource of information leads the student to waste time searching for it instead of focusing on learning.</a:t>
            </a:r>
          </a:p>
        </p:txBody>
      </p:sp>
      <p:grpSp>
        <p:nvGrpSpPr>
          <p:cNvPr id="269" name="Group 268">
            <a:extLst>
              <a:ext uri="{FF2B5EF4-FFF2-40B4-BE49-F238E27FC236}">
                <a16:creationId xmlns:a16="http://schemas.microsoft.com/office/drawing/2014/main" id="{5CA25107-4D54-1F49-B1D8-95A5FCCF595F}"/>
              </a:ext>
            </a:extLst>
          </p:cNvPr>
          <p:cNvGrpSpPr/>
          <p:nvPr/>
        </p:nvGrpSpPr>
        <p:grpSpPr>
          <a:xfrm>
            <a:off x="3777235" y="5355028"/>
            <a:ext cx="0" cy="472685"/>
            <a:chOff x="1764888" y="5383326"/>
            <a:chExt cx="0" cy="429714"/>
          </a:xfrm>
        </p:grpSpPr>
        <p:cxnSp>
          <p:nvCxnSpPr>
            <p:cNvPr id="270" name="Straight Connector 269">
              <a:extLst>
                <a:ext uri="{FF2B5EF4-FFF2-40B4-BE49-F238E27FC236}">
                  <a16:creationId xmlns:a16="http://schemas.microsoft.com/office/drawing/2014/main" id="{F9B2DA95-F04A-B34E-B4EB-7C828616F8EC}"/>
                </a:ext>
              </a:extLst>
            </p:cNvPr>
            <p:cNvCxnSpPr/>
            <p:nvPr/>
          </p:nvCxnSpPr>
          <p:spPr>
            <a:xfrm rot="5400000" flipV="1">
              <a:off x="1744046" y="5404168"/>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159B627-5354-CE42-B1CA-A06877AAA60A}"/>
                </a:ext>
              </a:extLst>
            </p:cNvPr>
            <p:cNvCxnSpPr/>
            <p:nvPr/>
          </p:nvCxnSpPr>
          <p:spPr>
            <a:xfrm rot="5400000" flipV="1">
              <a:off x="1744046" y="5481301"/>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47B5509-39D3-2043-A841-120EFE459CE9}"/>
                </a:ext>
              </a:extLst>
            </p:cNvPr>
            <p:cNvCxnSpPr/>
            <p:nvPr/>
          </p:nvCxnSpPr>
          <p:spPr>
            <a:xfrm rot="5400000" flipV="1">
              <a:off x="1744046" y="5559935"/>
              <a:ext cx="41684"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E2A5634-D113-BF4C-B419-E57AC10CC677}"/>
                </a:ext>
              </a:extLst>
            </p:cNvPr>
            <p:cNvCxnSpPr/>
            <p:nvPr/>
          </p:nvCxnSpPr>
          <p:spPr>
            <a:xfrm rot="5400000" flipV="1">
              <a:off x="1744046" y="5638782"/>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FB38A713-6805-124F-9C0C-1CDB9A4112A1}"/>
                </a:ext>
              </a:extLst>
            </p:cNvPr>
            <p:cNvCxnSpPr/>
            <p:nvPr/>
          </p:nvCxnSpPr>
          <p:spPr>
            <a:xfrm rot="5400000" flipV="1">
              <a:off x="1744046" y="5715126"/>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1D4B92AA-987B-E445-83E8-A0DB53FB4DA5}"/>
                </a:ext>
              </a:extLst>
            </p:cNvPr>
            <p:cNvCxnSpPr/>
            <p:nvPr/>
          </p:nvCxnSpPr>
          <p:spPr>
            <a:xfrm rot="5400000" flipV="1">
              <a:off x="1744046" y="5792198"/>
              <a:ext cx="41684"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276" name="TextBox 275">
            <a:extLst>
              <a:ext uri="{FF2B5EF4-FFF2-40B4-BE49-F238E27FC236}">
                <a16:creationId xmlns:a16="http://schemas.microsoft.com/office/drawing/2014/main" id="{4AF8D6AC-CBC0-A349-8850-7DA456CED74C}"/>
              </a:ext>
            </a:extLst>
          </p:cNvPr>
          <p:cNvSpPr txBox="1"/>
          <p:nvPr/>
        </p:nvSpPr>
        <p:spPr>
          <a:xfrm>
            <a:off x="3791371" y="5296648"/>
            <a:ext cx="4623386" cy="1169551"/>
          </a:xfrm>
          <a:prstGeom prst="rect">
            <a:avLst/>
          </a:prstGeom>
          <a:noFill/>
        </p:spPr>
        <p:txBody>
          <a:bodyPr wrap="square" rtlCol="0">
            <a:spAutoFit/>
          </a:bodyPr>
          <a:lstStyle/>
          <a:p>
            <a:r>
              <a:rPr lang="en-US" sz="1400" b="1" dirty="0">
                <a:latin typeface="Raleway SemiBold" panose="020B0503030101060003" pitchFamily="34" charset="77"/>
                <a:ea typeface="Open Sans SemiBold" panose="020B0606030504020204" pitchFamily="34" charset="0"/>
                <a:cs typeface="Open Sans SemiBold" panose="020B0606030504020204" pitchFamily="34" charset="0"/>
              </a:rPr>
              <a:t>The existence of external unauthorized parties who claim to help students by guiding them, answering their questions, share un-trustable study materials, may leads the student to plagiarism or even worst</a:t>
            </a:r>
          </a:p>
          <a:p>
            <a:endParaRPr lang="en-US" sz="1400" dirty="0">
              <a:latin typeface="Raleway Medium" panose="020B0503030101060003" pitchFamily="34" charset="77"/>
              <a:ea typeface="Open Sans SemiBold" panose="020B0606030504020204" pitchFamily="34" charset="0"/>
              <a:cs typeface="Open Sans SemiBold" panose="020B0606030504020204" pitchFamily="34" charset="0"/>
            </a:endParaRPr>
          </a:p>
        </p:txBody>
      </p:sp>
    </p:spTree>
    <p:extLst>
      <p:ext uri="{BB962C8B-B14F-4D97-AF65-F5344CB8AC3E}">
        <p14:creationId xmlns:p14="http://schemas.microsoft.com/office/powerpoint/2010/main" val="343031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8E323F31-CE0F-ED4B-90FC-FDE737B1B6D4}"/>
              </a:ext>
            </a:extLst>
          </p:cNvPr>
          <p:cNvGrpSpPr/>
          <p:nvPr/>
        </p:nvGrpSpPr>
        <p:grpSpPr>
          <a:xfrm>
            <a:off x="5803073" y="2563790"/>
            <a:ext cx="5827525" cy="3540567"/>
            <a:chOff x="-499475" y="3555677"/>
            <a:chExt cx="5827525" cy="3540567"/>
          </a:xfrm>
        </p:grpSpPr>
        <p:sp>
          <p:nvSpPr>
            <p:cNvPr id="54" name="Freeform 53">
              <a:extLst>
                <a:ext uri="{FF2B5EF4-FFF2-40B4-BE49-F238E27FC236}">
                  <a16:creationId xmlns:a16="http://schemas.microsoft.com/office/drawing/2014/main" id="{A8FD15B4-8676-B641-BC4B-213B2674DA48}"/>
                </a:ext>
              </a:extLst>
            </p:cNvPr>
            <p:cNvSpPr/>
            <p:nvPr/>
          </p:nvSpPr>
          <p:spPr>
            <a:xfrm rot="412455">
              <a:off x="3093353" y="3555677"/>
              <a:ext cx="2234697" cy="1963905"/>
            </a:xfrm>
            <a:custGeom>
              <a:avLst/>
              <a:gdLst>
                <a:gd name="connsiteX0" fmla="*/ 134340 w 4452087"/>
                <a:gd name="connsiteY0" fmla="*/ 2441447 h 3912599"/>
                <a:gd name="connsiteX1" fmla="*/ 268680 w 4452087"/>
                <a:gd name="connsiteY1" fmla="*/ 2576338 h 3912599"/>
                <a:gd name="connsiteX2" fmla="*/ 268680 w 4452087"/>
                <a:gd name="connsiteY2" fmla="*/ 2576631 h 3912599"/>
                <a:gd name="connsiteX3" fmla="*/ 134048 w 4452087"/>
                <a:gd name="connsiteY3" fmla="*/ 2711228 h 3912599"/>
                <a:gd name="connsiteX4" fmla="*/ 0 w 4452087"/>
                <a:gd name="connsiteY4" fmla="*/ 2576045 h 3912599"/>
                <a:gd name="connsiteX5" fmla="*/ 134340 w 4452087"/>
                <a:gd name="connsiteY5" fmla="*/ 2441447 h 3912599"/>
                <a:gd name="connsiteX6" fmla="*/ 533957 w 4452087"/>
                <a:gd name="connsiteY6" fmla="*/ 1214597 h 3912599"/>
                <a:gd name="connsiteX7" fmla="*/ 805074 w 4452087"/>
                <a:gd name="connsiteY7" fmla="*/ 1486826 h 3912599"/>
                <a:gd name="connsiteX8" fmla="*/ 533957 w 4452087"/>
                <a:gd name="connsiteY8" fmla="*/ 1759055 h 3912599"/>
                <a:gd name="connsiteX9" fmla="*/ 262838 w 4452087"/>
                <a:gd name="connsiteY9" fmla="*/ 1486826 h 3912599"/>
                <a:gd name="connsiteX10" fmla="*/ 533957 w 4452087"/>
                <a:gd name="connsiteY10" fmla="*/ 1214597 h 3912599"/>
                <a:gd name="connsiteX11" fmla="*/ 2897227 w 4452087"/>
                <a:gd name="connsiteY11" fmla="*/ 334883 h 3912599"/>
                <a:gd name="connsiteX12" fmla="*/ 2829066 w 4452087"/>
                <a:gd name="connsiteY12" fmla="*/ 351012 h 3912599"/>
                <a:gd name="connsiteX13" fmla="*/ 2742879 w 4452087"/>
                <a:gd name="connsiteY13" fmla="*/ 585825 h 3912599"/>
                <a:gd name="connsiteX14" fmla="*/ 2977039 w 4452087"/>
                <a:gd name="connsiteY14" fmla="*/ 672798 h 3912599"/>
                <a:gd name="connsiteX15" fmla="*/ 3078727 w 4452087"/>
                <a:gd name="connsiteY15" fmla="*/ 495835 h 3912599"/>
                <a:gd name="connsiteX16" fmla="*/ 3063226 w 4452087"/>
                <a:gd name="connsiteY16" fmla="*/ 437985 h 3912599"/>
                <a:gd name="connsiteX17" fmla="*/ 2897227 w 4452087"/>
                <a:gd name="connsiteY17" fmla="*/ 334883 h 3912599"/>
                <a:gd name="connsiteX18" fmla="*/ 2073771 w 4452087"/>
                <a:gd name="connsiteY18" fmla="*/ 117780 h 3912599"/>
                <a:gd name="connsiteX19" fmla="*/ 2205554 w 4452087"/>
                <a:gd name="connsiteY19" fmla="*/ 301520 h 3912599"/>
                <a:gd name="connsiteX20" fmla="*/ 2022564 w 4452087"/>
                <a:gd name="connsiteY20" fmla="*/ 433843 h 3912599"/>
                <a:gd name="connsiteX21" fmla="*/ 1890780 w 4452087"/>
                <a:gd name="connsiteY21" fmla="*/ 250103 h 3912599"/>
                <a:gd name="connsiteX22" fmla="*/ 2073771 w 4452087"/>
                <a:gd name="connsiteY22" fmla="*/ 117780 h 3912599"/>
                <a:gd name="connsiteX23" fmla="*/ 2868512 w 4452087"/>
                <a:gd name="connsiteY23" fmla="*/ 631 h 3912599"/>
                <a:gd name="connsiteX24" fmla="*/ 2973721 w 4452087"/>
                <a:gd name="connsiteY24" fmla="*/ 3752 h 3912599"/>
                <a:gd name="connsiteX25" fmla="*/ 4404273 w 4452087"/>
                <a:gd name="connsiteY25" fmla="*/ 1120273 h 3912599"/>
                <a:gd name="connsiteX26" fmla="*/ 3094080 w 4452087"/>
                <a:gd name="connsiteY26" fmla="*/ 3096160 h 3912599"/>
                <a:gd name="connsiteX27" fmla="*/ 3006631 w 4452087"/>
                <a:gd name="connsiteY27" fmla="*/ 3117588 h 3912599"/>
                <a:gd name="connsiteX28" fmla="*/ 2315529 w 4452087"/>
                <a:gd name="connsiteY28" fmla="*/ 3488799 h 3912599"/>
                <a:gd name="connsiteX29" fmla="*/ 1641139 w 4452087"/>
                <a:gd name="connsiteY29" fmla="*/ 3855309 h 3912599"/>
                <a:gd name="connsiteX30" fmla="*/ 26107 w 4452087"/>
                <a:gd name="connsiteY30" fmla="*/ 3131766 h 3912599"/>
                <a:gd name="connsiteX31" fmla="*/ 24993 w 4452087"/>
                <a:gd name="connsiteY31" fmla="*/ 3127608 h 3912599"/>
                <a:gd name="connsiteX32" fmla="*/ 210537 w 4452087"/>
                <a:gd name="connsiteY32" fmla="*/ 2759299 h 3912599"/>
                <a:gd name="connsiteX33" fmla="*/ 218897 w 4452087"/>
                <a:gd name="connsiteY33" fmla="*/ 2755722 h 3912599"/>
                <a:gd name="connsiteX34" fmla="*/ 322458 w 4452087"/>
                <a:gd name="connsiteY34" fmla="*/ 2570014 h 3912599"/>
                <a:gd name="connsiteX35" fmla="*/ 309425 w 4452087"/>
                <a:gd name="connsiteY35" fmla="*/ 2521373 h 3912599"/>
                <a:gd name="connsiteX36" fmla="*/ 438398 w 4452087"/>
                <a:gd name="connsiteY36" fmla="*/ 2018951 h 3912599"/>
                <a:gd name="connsiteX37" fmla="*/ 490229 w 4452087"/>
                <a:gd name="connsiteY37" fmla="*/ 1977214 h 3912599"/>
                <a:gd name="connsiteX38" fmla="*/ 988555 w 4452087"/>
                <a:gd name="connsiteY38" fmla="*/ 1245937 h 3912599"/>
                <a:gd name="connsiteX39" fmla="*/ 1222945 w 4452087"/>
                <a:gd name="connsiteY39" fmla="*/ 779210 h 3912599"/>
                <a:gd name="connsiteX40" fmla="*/ 1957737 w 4452087"/>
                <a:gd name="connsiteY40" fmla="*/ 493207 h 3912599"/>
                <a:gd name="connsiteX41" fmla="*/ 2268109 w 4452087"/>
                <a:gd name="connsiteY41" fmla="*/ 351448 h 3912599"/>
                <a:gd name="connsiteX42" fmla="*/ 2868512 w 4452087"/>
                <a:gd name="connsiteY42" fmla="*/ 631 h 391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52087" h="3912599">
                  <a:moveTo>
                    <a:pt x="134340" y="2441447"/>
                  </a:moveTo>
                  <a:cubicBezTo>
                    <a:pt x="208534" y="2441447"/>
                    <a:pt x="268680" y="2501839"/>
                    <a:pt x="268680" y="2576338"/>
                  </a:cubicBezTo>
                  <a:cubicBezTo>
                    <a:pt x="268680" y="2576436"/>
                    <a:pt x="268680" y="2576534"/>
                    <a:pt x="268680" y="2576631"/>
                  </a:cubicBezTo>
                  <a:cubicBezTo>
                    <a:pt x="268519" y="2651129"/>
                    <a:pt x="208243" y="2711390"/>
                    <a:pt x="134048" y="2711228"/>
                  </a:cubicBezTo>
                  <a:cubicBezTo>
                    <a:pt x="59854" y="2711066"/>
                    <a:pt x="-161" y="2650543"/>
                    <a:pt x="0" y="2576045"/>
                  </a:cubicBezTo>
                  <a:cubicBezTo>
                    <a:pt x="161" y="2501661"/>
                    <a:pt x="60260" y="2441447"/>
                    <a:pt x="134340" y="2441447"/>
                  </a:cubicBezTo>
                  <a:close/>
                  <a:moveTo>
                    <a:pt x="533957" y="1214597"/>
                  </a:moveTo>
                  <a:cubicBezTo>
                    <a:pt x="683691" y="1214597"/>
                    <a:pt x="805074" y="1336478"/>
                    <a:pt x="805074" y="1486826"/>
                  </a:cubicBezTo>
                  <a:cubicBezTo>
                    <a:pt x="805074" y="1637174"/>
                    <a:pt x="683691" y="1759055"/>
                    <a:pt x="533957" y="1759055"/>
                  </a:cubicBezTo>
                  <a:cubicBezTo>
                    <a:pt x="384221" y="1759055"/>
                    <a:pt x="262838" y="1637174"/>
                    <a:pt x="262838" y="1486826"/>
                  </a:cubicBezTo>
                  <a:cubicBezTo>
                    <a:pt x="262838" y="1336478"/>
                    <a:pt x="384221" y="1214597"/>
                    <a:pt x="533957" y="1214597"/>
                  </a:cubicBezTo>
                  <a:close/>
                  <a:moveTo>
                    <a:pt x="2897227" y="334883"/>
                  </a:moveTo>
                  <a:cubicBezTo>
                    <a:pt x="2874320" y="335585"/>
                    <a:pt x="2851181" y="340806"/>
                    <a:pt x="2829066" y="351012"/>
                  </a:cubicBezTo>
                  <a:cubicBezTo>
                    <a:pt x="2740605" y="391836"/>
                    <a:pt x="2702017" y="496967"/>
                    <a:pt x="2742879" y="585825"/>
                  </a:cubicBezTo>
                  <a:cubicBezTo>
                    <a:pt x="2783740" y="674684"/>
                    <a:pt x="2888578" y="713624"/>
                    <a:pt x="2977039" y="672798"/>
                  </a:cubicBezTo>
                  <a:cubicBezTo>
                    <a:pt x="3044921" y="641471"/>
                    <a:pt x="3085666" y="570564"/>
                    <a:pt x="3078727" y="495835"/>
                  </a:cubicBezTo>
                  <a:cubicBezTo>
                    <a:pt x="3076868" y="475816"/>
                    <a:pt x="3071627" y="456253"/>
                    <a:pt x="3063226" y="437985"/>
                  </a:cubicBezTo>
                  <a:cubicBezTo>
                    <a:pt x="3032580" y="371341"/>
                    <a:pt x="2965948" y="332777"/>
                    <a:pt x="2897227" y="334883"/>
                  </a:cubicBezTo>
                  <a:close/>
                  <a:moveTo>
                    <a:pt x="2073771" y="117780"/>
                  </a:moveTo>
                  <a:cubicBezTo>
                    <a:pt x="2160694" y="131978"/>
                    <a:pt x="2219695" y="214242"/>
                    <a:pt x="2205554" y="301520"/>
                  </a:cubicBezTo>
                  <a:cubicBezTo>
                    <a:pt x="2191414" y="388799"/>
                    <a:pt x="2109486" y="448042"/>
                    <a:pt x="2022564" y="433843"/>
                  </a:cubicBezTo>
                  <a:cubicBezTo>
                    <a:pt x="1935640" y="419645"/>
                    <a:pt x="1876639" y="337381"/>
                    <a:pt x="1890780" y="250103"/>
                  </a:cubicBezTo>
                  <a:cubicBezTo>
                    <a:pt x="1904920" y="162824"/>
                    <a:pt x="1986848" y="103581"/>
                    <a:pt x="2073771" y="117780"/>
                  </a:cubicBezTo>
                  <a:close/>
                  <a:moveTo>
                    <a:pt x="2868512" y="631"/>
                  </a:moveTo>
                  <a:cubicBezTo>
                    <a:pt x="2903296" y="-805"/>
                    <a:pt x="2938440" y="198"/>
                    <a:pt x="2973721" y="3752"/>
                  </a:cubicBezTo>
                  <a:cubicBezTo>
                    <a:pt x="3654367" y="68004"/>
                    <a:pt x="4233740" y="490461"/>
                    <a:pt x="4404273" y="1120273"/>
                  </a:cubicBezTo>
                  <a:cubicBezTo>
                    <a:pt x="4628625" y="1957565"/>
                    <a:pt x="4042022" y="2842160"/>
                    <a:pt x="3094080" y="3096160"/>
                  </a:cubicBezTo>
                  <a:cubicBezTo>
                    <a:pt x="3064821" y="3104000"/>
                    <a:pt x="3035671" y="3111143"/>
                    <a:pt x="3006631" y="3117588"/>
                  </a:cubicBezTo>
                  <a:cubicBezTo>
                    <a:pt x="2747435" y="3177627"/>
                    <a:pt x="2508931" y="3305735"/>
                    <a:pt x="2315529" y="3488799"/>
                  </a:cubicBezTo>
                  <a:cubicBezTo>
                    <a:pt x="2123665" y="3663933"/>
                    <a:pt x="1892260" y="3789695"/>
                    <a:pt x="1641139" y="3855309"/>
                  </a:cubicBezTo>
                  <a:cubicBezTo>
                    <a:pt x="908911" y="4051509"/>
                    <a:pt x="185737" y="3727515"/>
                    <a:pt x="26107" y="3131766"/>
                  </a:cubicBezTo>
                  <a:lnTo>
                    <a:pt x="24993" y="3127608"/>
                  </a:lnTo>
                  <a:cubicBezTo>
                    <a:pt x="-14192" y="2975310"/>
                    <a:pt x="65207" y="2817702"/>
                    <a:pt x="210537" y="2759299"/>
                  </a:cubicBezTo>
                  <a:lnTo>
                    <a:pt x="218897" y="2755722"/>
                  </a:lnTo>
                  <a:cubicBezTo>
                    <a:pt x="289673" y="2722699"/>
                    <a:pt x="331379" y="2647909"/>
                    <a:pt x="322458" y="2570014"/>
                  </a:cubicBezTo>
                  <a:cubicBezTo>
                    <a:pt x="320300" y="2553293"/>
                    <a:pt x="315916" y="2536933"/>
                    <a:pt x="309425" y="2521373"/>
                  </a:cubicBezTo>
                  <a:cubicBezTo>
                    <a:pt x="239838" y="2343293"/>
                    <a:pt x="291835" y="2140736"/>
                    <a:pt x="438398" y="2018951"/>
                  </a:cubicBezTo>
                  <a:cubicBezTo>
                    <a:pt x="455256" y="2004853"/>
                    <a:pt x="471755" y="1991076"/>
                    <a:pt x="490229" y="1977214"/>
                  </a:cubicBezTo>
                  <a:cubicBezTo>
                    <a:pt x="727437" y="1790848"/>
                    <a:pt x="901454" y="1535484"/>
                    <a:pt x="988555" y="1245937"/>
                  </a:cubicBezTo>
                  <a:cubicBezTo>
                    <a:pt x="1040897" y="1078573"/>
                    <a:pt x="1120064" y="920935"/>
                    <a:pt x="1222945" y="779210"/>
                  </a:cubicBezTo>
                  <a:cubicBezTo>
                    <a:pt x="1389843" y="546676"/>
                    <a:pt x="1676370" y="444281"/>
                    <a:pt x="1957737" y="493207"/>
                  </a:cubicBezTo>
                  <a:cubicBezTo>
                    <a:pt x="2080528" y="514557"/>
                    <a:pt x="2203671" y="458313"/>
                    <a:pt x="2268109" y="351448"/>
                  </a:cubicBezTo>
                  <a:cubicBezTo>
                    <a:pt x="2399216" y="140276"/>
                    <a:pt x="2625026" y="10685"/>
                    <a:pt x="2868512" y="631"/>
                  </a:cubicBezTo>
                  <a:close/>
                </a:path>
              </a:pathLst>
            </a:custGeom>
            <a:solidFill>
              <a:schemeClr val="accent1">
                <a:lumMod val="20000"/>
                <a:lumOff val="80000"/>
                <a:alpha val="20000"/>
              </a:schemeClr>
            </a:solidFill>
            <a:ln w="12700"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AF193431-FC5C-F94C-8E37-282FFB7DC7E9}"/>
                </a:ext>
              </a:extLst>
            </p:cNvPr>
            <p:cNvSpPr/>
            <p:nvPr/>
          </p:nvSpPr>
          <p:spPr>
            <a:xfrm rot="412455">
              <a:off x="-499475" y="5132339"/>
              <a:ext cx="2234697" cy="1963905"/>
            </a:xfrm>
            <a:custGeom>
              <a:avLst/>
              <a:gdLst>
                <a:gd name="connsiteX0" fmla="*/ 134340 w 4452087"/>
                <a:gd name="connsiteY0" fmla="*/ 2441447 h 3912599"/>
                <a:gd name="connsiteX1" fmla="*/ 268680 w 4452087"/>
                <a:gd name="connsiteY1" fmla="*/ 2576338 h 3912599"/>
                <a:gd name="connsiteX2" fmla="*/ 268680 w 4452087"/>
                <a:gd name="connsiteY2" fmla="*/ 2576631 h 3912599"/>
                <a:gd name="connsiteX3" fmla="*/ 134048 w 4452087"/>
                <a:gd name="connsiteY3" fmla="*/ 2711228 h 3912599"/>
                <a:gd name="connsiteX4" fmla="*/ 0 w 4452087"/>
                <a:gd name="connsiteY4" fmla="*/ 2576045 h 3912599"/>
                <a:gd name="connsiteX5" fmla="*/ 134340 w 4452087"/>
                <a:gd name="connsiteY5" fmla="*/ 2441447 h 3912599"/>
                <a:gd name="connsiteX6" fmla="*/ 533957 w 4452087"/>
                <a:gd name="connsiteY6" fmla="*/ 1214597 h 3912599"/>
                <a:gd name="connsiteX7" fmla="*/ 805074 w 4452087"/>
                <a:gd name="connsiteY7" fmla="*/ 1486826 h 3912599"/>
                <a:gd name="connsiteX8" fmla="*/ 533957 w 4452087"/>
                <a:gd name="connsiteY8" fmla="*/ 1759055 h 3912599"/>
                <a:gd name="connsiteX9" fmla="*/ 262838 w 4452087"/>
                <a:gd name="connsiteY9" fmla="*/ 1486826 h 3912599"/>
                <a:gd name="connsiteX10" fmla="*/ 533957 w 4452087"/>
                <a:gd name="connsiteY10" fmla="*/ 1214597 h 3912599"/>
                <a:gd name="connsiteX11" fmla="*/ 2897227 w 4452087"/>
                <a:gd name="connsiteY11" fmla="*/ 334883 h 3912599"/>
                <a:gd name="connsiteX12" fmla="*/ 2829066 w 4452087"/>
                <a:gd name="connsiteY12" fmla="*/ 351012 h 3912599"/>
                <a:gd name="connsiteX13" fmla="*/ 2742879 w 4452087"/>
                <a:gd name="connsiteY13" fmla="*/ 585825 h 3912599"/>
                <a:gd name="connsiteX14" fmla="*/ 2977039 w 4452087"/>
                <a:gd name="connsiteY14" fmla="*/ 672798 h 3912599"/>
                <a:gd name="connsiteX15" fmla="*/ 3078727 w 4452087"/>
                <a:gd name="connsiteY15" fmla="*/ 495835 h 3912599"/>
                <a:gd name="connsiteX16" fmla="*/ 3063226 w 4452087"/>
                <a:gd name="connsiteY16" fmla="*/ 437985 h 3912599"/>
                <a:gd name="connsiteX17" fmla="*/ 2897227 w 4452087"/>
                <a:gd name="connsiteY17" fmla="*/ 334883 h 3912599"/>
                <a:gd name="connsiteX18" fmla="*/ 2073771 w 4452087"/>
                <a:gd name="connsiteY18" fmla="*/ 117780 h 3912599"/>
                <a:gd name="connsiteX19" fmla="*/ 2205554 w 4452087"/>
                <a:gd name="connsiteY19" fmla="*/ 301520 h 3912599"/>
                <a:gd name="connsiteX20" fmla="*/ 2022564 w 4452087"/>
                <a:gd name="connsiteY20" fmla="*/ 433843 h 3912599"/>
                <a:gd name="connsiteX21" fmla="*/ 1890780 w 4452087"/>
                <a:gd name="connsiteY21" fmla="*/ 250103 h 3912599"/>
                <a:gd name="connsiteX22" fmla="*/ 2073771 w 4452087"/>
                <a:gd name="connsiteY22" fmla="*/ 117780 h 3912599"/>
                <a:gd name="connsiteX23" fmla="*/ 2868512 w 4452087"/>
                <a:gd name="connsiteY23" fmla="*/ 631 h 3912599"/>
                <a:gd name="connsiteX24" fmla="*/ 2973721 w 4452087"/>
                <a:gd name="connsiteY24" fmla="*/ 3752 h 3912599"/>
                <a:gd name="connsiteX25" fmla="*/ 4404273 w 4452087"/>
                <a:gd name="connsiteY25" fmla="*/ 1120273 h 3912599"/>
                <a:gd name="connsiteX26" fmla="*/ 3094080 w 4452087"/>
                <a:gd name="connsiteY26" fmla="*/ 3096160 h 3912599"/>
                <a:gd name="connsiteX27" fmla="*/ 3006631 w 4452087"/>
                <a:gd name="connsiteY27" fmla="*/ 3117588 h 3912599"/>
                <a:gd name="connsiteX28" fmla="*/ 2315529 w 4452087"/>
                <a:gd name="connsiteY28" fmla="*/ 3488799 h 3912599"/>
                <a:gd name="connsiteX29" fmla="*/ 1641139 w 4452087"/>
                <a:gd name="connsiteY29" fmla="*/ 3855309 h 3912599"/>
                <a:gd name="connsiteX30" fmla="*/ 26107 w 4452087"/>
                <a:gd name="connsiteY30" fmla="*/ 3131766 h 3912599"/>
                <a:gd name="connsiteX31" fmla="*/ 24993 w 4452087"/>
                <a:gd name="connsiteY31" fmla="*/ 3127608 h 3912599"/>
                <a:gd name="connsiteX32" fmla="*/ 210537 w 4452087"/>
                <a:gd name="connsiteY32" fmla="*/ 2759299 h 3912599"/>
                <a:gd name="connsiteX33" fmla="*/ 218897 w 4452087"/>
                <a:gd name="connsiteY33" fmla="*/ 2755722 h 3912599"/>
                <a:gd name="connsiteX34" fmla="*/ 322458 w 4452087"/>
                <a:gd name="connsiteY34" fmla="*/ 2570014 h 3912599"/>
                <a:gd name="connsiteX35" fmla="*/ 309425 w 4452087"/>
                <a:gd name="connsiteY35" fmla="*/ 2521373 h 3912599"/>
                <a:gd name="connsiteX36" fmla="*/ 438398 w 4452087"/>
                <a:gd name="connsiteY36" fmla="*/ 2018951 h 3912599"/>
                <a:gd name="connsiteX37" fmla="*/ 490229 w 4452087"/>
                <a:gd name="connsiteY37" fmla="*/ 1977214 h 3912599"/>
                <a:gd name="connsiteX38" fmla="*/ 988555 w 4452087"/>
                <a:gd name="connsiteY38" fmla="*/ 1245937 h 3912599"/>
                <a:gd name="connsiteX39" fmla="*/ 1222945 w 4452087"/>
                <a:gd name="connsiteY39" fmla="*/ 779210 h 3912599"/>
                <a:gd name="connsiteX40" fmla="*/ 1957737 w 4452087"/>
                <a:gd name="connsiteY40" fmla="*/ 493207 h 3912599"/>
                <a:gd name="connsiteX41" fmla="*/ 2268109 w 4452087"/>
                <a:gd name="connsiteY41" fmla="*/ 351448 h 3912599"/>
                <a:gd name="connsiteX42" fmla="*/ 2868512 w 4452087"/>
                <a:gd name="connsiteY42" fmla="*/ 631 h 391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52087" h="3912599">
                  <a:moveTo>
                    <a:pt x="134340" y="2441447"/>
                  </a:moveTo>
                  <a:cubicBezTo>
                    <a:pt x="208534" y="2441447"/>
                    <a:pt x="268680" y="2501839"/>
                    <a:pt x="268680" y="2576338"/>
                  </a:cubicBezTo>
                  <a:cubicBezTo>
                    <a:pt x="268680" y="2576436"/>
                    <a:pt x="268680" y="2576534"/>
                    <a:pt x="268680" y="2576631"/>
                  </a:cubicBezTo>
                  <a:cubicBezTo>
                    <a:pt x="268519" y="2651129"/>
                    <a:pt x="208243" y="2711390"/>
                    <a:pt x="134048" y="2711228"/>
                  </a:cubicBezTo>
                  <a:cubicBezTo>
                    <a:pt x="59854" y="2711066"/>
                    <a:pt x="-161" y="2650543"/>
                    <a:pt x="0" y="2576045"/>
                  </a:cubicBezTo>
                  <a:cubicBezTo>
                    <a:pt x="161" y="2501661"/>
                    <a:pt x="60260" y="2441447"/>
                    <a:pt x="134340" y="2441447"/>
                  </a:cubicBezTo>
                  <a:close/>
                  <a:moveTo>
                    <a:pt x="533957" y="1214597"/>
                  </a:moveTo>
                  <a:cubicBezTo>
                    <a:pt x="683691" y="1214597"/>
                    <a:pt x="805074" y="1336478"/>
                    <a:pt x="805074" y="1486826"/>
                  </a:cubicBezTo>
                  <a:cubicBezTo>
                    <a:pt x="805074" y="1637174"/>
                    <a:pt x="683691" y="1759055"/>
                    <a:pt x="533957" y="1759055"/>
                  </a:cubicBezTo>
                  <a:cubicBezTo>
                    <a:pt x="384221" y="1759055"/>
                    <a:pt x="262838" y="1637174"/>
                    <a:pt x="262838" y="1486826"/>
                  </a:cubicBezTo>
                  <a:cubicBezTo>
                    <a:pt x="262838" y="1336478"/>
                    <a:pt x="384221" y="1214597"/>
                    <a:pt x="533957" y="1214597"/>
                  </a:cubicBezTo>
                  <a:close/>
                  <a:moveTo>
                    <a:pt x="2897227" y="334883"/>
                  </a:moveTo>
                  <a:cubicBezTo>
                    <a:pt x="2874320" y="335585"/>
                    <a:pt x="2851181" y="340806"/>
                    <a:pt x="2829066" y="351012"/>
                  </a:cubicBezTo>
                  <a:cubicBezTo>
                    <a:pt x="2740605" y="391836"/>
                    <a:pt x="2702017" y="496967"/>
                    <a:pt x="2742879" y="585825"/>
                  </a:cubicBezTo>
                  <a:cubicBezTo>
                    <a:pt x="2783740" y="674684"/>
                    <a:pt x="2888578" y="713624"/>
                    <a:pt x="2977039" y="672798"/>
                  </a:cubicBezTo>
                  <a:cubicBezTo>
                    <a:pt x="3044921" y="641471"/>
                    <a:pt x="3085666" y="570564"/>
                    <a:pt x="3078727" y="495835"/>
                  </a:cubicBezTo>
                  <a:cubicBezTo>
                    <a:pt x="3076868" y="475816"/>
                    <a:pt x="3071627" y="456253"/>
                    <a:pt x="3063226" y="437985"/>
                  </a:cubicBezTo>
                  <a:cubicBezTo>
                    <a:pt x="3032580" y="371341"/>
                    <a:pt x="2965948" y="332777"/>
                    <a:pt x="2897227" y="334883"/>
                  </a:cubicBezTo>
                  <a:close/>
                  <a:moveTo>
                    <a:pt x="2073771" y="117780"/>
                  </a:moveTo>
                  <a:cubicBezTo>
                    <a:pt x="2160694" y="131978"/>
                    <a:pt x="2219695" y="214242"/>
                    <a:pt x="2205554" y="301520"/>
                  </a:cubicBezTo>
                  <a:cubicBezTo>
                    <a:pt x="2191414" y="388799"/>
                    <a:pt x="2109486" y="448042"/>
                    <a:pt x="2022564" y="433843"/>
                  </a:cubicBezTo>
                  <a:cubicBezTo>
                    <a:pt x="1935640" y="419645"/>
                    <a:pt x="1876639" y="337381"/>
                    <a:pt x="1890780" y="250103"/>
                  </a:cubicBezTo>
                  <a:cubicBezTo>
                    <a:pt x="1904920" y="162824"/>
                    <a:pt x="1986848" y="103581"/>
                    <a:pt x="2073771" y="117780"/>
                  </a:cubicBezTo>
                  <a:close/>
                  <a:moveTo>
                    <a:pt x="2868512" y="631"/>
                  </a:moveTo>
                  <a:cubicBezTo>
                    <a:pt x="2903296" y="-805"/>
                    <a:pt x="2938440" y="198"/>
                    <a:pt x="2973721" y="3752"/>
                  </a:cubicBezTo>
                  <a:cubicBezTo>
                    <a:pt x="3654367" y="68004"/>
                    <a:pt x="4233740" y="490461"/>
                    <a:pt x="4404273" y="1120273"/>
                  </a:cubicBezTo>
                  <a:cubicBezTo>
                    <a:pt x="4628625" y="1957565"/>
                    <a:pt x="4042022" y="2842160"/>
                    <a:pt x="3094080" y="3096160"/>
                  </a:cubicBezTo>
                  <a:cubicBezTo>
                    <a:pt x="3064821" y="3104000"/>
                    <a:pt x="3035671" y="3111143"/>
                    <a:pt x="3006631" y="3117588"/>
                  </a:cubicBezTo>
                  <a:cubicBezTo>
                    <a:pt x="2747435" y="3177627"/>
                    <a:pt x="2508931" y="3305735"/>
                    <a:pt x="2315529" y="3488799"/>
                  </a:cubicBezTo>
                  <a:cubicBezTo>
                    <a:pt x="2123665" y="3663933"/>
                    <a:pt x="1892260" y="3789695"/>
                    <a:pt x="1641139" y="3855309"/>
                  </a:cubicBezTo>
                  <a:cubicBezTo>
                    <a:pt x="908911" y="4051509"/>
                    <a:pt x="185737" y="3727515"/>
                    <a:pt x="26107" y="3131766"/>
                  </a:cubicBezTo>
                  <a:lnTo>
                    <a:pt x="24993" y="3127608"/>
                  </a:lnTo>
                  <a:cubicBezTo>
                    <a:pt x="-14192" y="2975310"/>
                    <a:pt x="65207" y="2817702"/>
                    <a:pt x="210537" y="2759299"/>
                  </a:cubicBezTo>
                  <a:lnTo>
                    <a:pt x="218897" y="2755722"/>
                  </a:lnTo>
                  <a:cubicBezTo>
                    <a:pt x="289673" y="2722699"/>
                    <a:pt x="331379" y="2647909"/>
                    <a:pt x="322458" y="2570014"/>
                  </a:cubicBezTo>
                  <a:cubicBezTo>
                    <a:pt x="320300" y="2553293"/>
                    <a:pt x="315916" y="2536933"/>
                    <a:pt x="309425" y="2521373"/>
                  </a:cubicBezTo>
                  <a:cubicBezTo>
                    <a:pt x="239838" y="2343293"/>
                    <a:pt x="291835" y="2140736"/>
                    <a:pt x="438398" y="2018951"/>
                  </a:cubicBezTo>
                  <a:cubicBezTo>
                    <a:pt x="455256" y="2004853"/>
                    <a:pt x="471755" y="1991076"/>
                    <a:pt x="490229" y="1977214"/>
                  </a:cubicBezTo>
                  <a:cubicBezTo>
                    <a:pt x="727437" y="1790848"/>
                    <a:pt x="901454" y="1535484"/>
                    <a:pt x="988555" y="1245937"/>
                  </a:cubicBezTo>
                  <a:cubicBezTo>
                    <a:pt x="1040897" y="1078573"/>
                    <a:pt x="1120064" y="920935"/>
                    <a:pt x="1222945" y="779210"/>
                  </a:cubicBezTo>
                  <a:cubicBezTo>
                    <a:pt x="1389843" y="546676"/>
                    <a:pt x="1676370" y="444281"/>
                    <a:pt x="1957737" y="493207"/>
                  </a:cubicBezTo>
                  <a:cubicBezTo>
                    <a:pt x="2080528" y="514557"/>
                    <a:pt x="2203671" y="458313"/>
                    <a:pt x="2268109" y="351448"/>
                  </a:cubicBezTo>
                  <a:cubicBezTo>
                    <a:pt x="2399216" y="140276"/>
                    <a:pt x="2625026" y="10685"/>
                    <a:pt x="2868512" y="631"/>
                  </a:cubicBezTo>
                  <a:close/>
                </a:path>
              </a:pathLst>
            </a:custGeom>
            <a:solidFill>
              <a:schemeClr val="accent1">
                <a:lumMod val="20000"/>
                <a:lumOff val="80000"/>
                <a:alpha val="20000"/>
              </a:schemeClr>
            </a:solidFill>
            <a:ln w="12700" cap="flat">
              <a:noFill/>
              <a:prstDash val="solid"/>
              <a:miter/>
            </a:ln>
          </p:spPr>
          <p:txBody>
            <a:bodyPr rtlCol="0" anchor="ctr"/>
            <a:lstStyle/>
            <a:p>
              <a:endParaRPr lang="en-US"/>
            </a:p>
          </p:txBody>
        </p:sp>
      </p:grpSp>
      <p:sp>
        <p:nvSpPr>
          <p:cNvPr id="3" name="Slide Number Placeholder 2">
            <a:extLst>
              <a:ext uri="{FF2B5EF4-FFF2-40B4-BE49-F238E27FC236}">
                <a16:creationId xmlns:a16="http://schemas.microsoft.com/office/drawing/2014/main" id="{D1B43ABD-DECC-5046-B1C6-66EF5BD24884}"/>
              </a:ext>
            </a:extLst>
          </p:cNvPr>
          <p:cNvSpPr>
            <a:spLocks noGrp="1"/>
          </p:cNvSpPr>
          <p:nvPr>
            <p:ph type="sldNum" sz="quarter" idx="10"/>
          </p:nvPr>
        </p:nvSpPr>
        <p:spPr/>
        <p:txBody>
          <a:bodyPr/>
          <a:lstStyle/>
          <a:p>
            <a:fld id="{02422CDE-BAFC-2445-952A-AA8397AC22DC}" type="slidenum">
              <a:rPr lang="en-US" smtClean="0"/>
              <a:pPr/>
              <a:t>6</a:t>
            </a:fld>
            <a:endParaRPr lang="en-US" dirty="0"/>
          </a:p>
        </p:txBody>
      </p:sp>
      <p:sp>
        <p:nvSpPr>
          <p:cNvPr id="39" name="Rectangle 38">
            <a:extLst>
              <a:ext uri="{FF2B5EF4-FFF2-40B4-BE49-F238E27FC236}">
                <a16:creationId xmlns:a16="http://schemas.microsoft.com/office/drawing/2014/main" id="{43C3AFB2-DC40-F94F-A6B6-37CDFDDF1D59}"/>
              </a:ext>
            </a:extLst>
          </p:cNvPr>
          <p:cNvSpPr/>
          <p:nvPr/>
        </p:nvSpPr>
        <p:spPr>
          <a:xfrm>
            <a:off x="1255533" y="725922"/>
            <a:ext cx="3717684" cy="584775"/>
          </a:xfrm>
          <a:prstGeom prst="rect">
            <a:avLst/>
          </a:prstGeom>
        </p:spPr>
        <p:txBody>
          <a:bodyPr wrap="none">
            <a:spAutoFit/>
          </a:bodyPr>
          <a:lstStyle/>
          <a:p>
            <a:r>
              <a:rPr lang="en-US" sz="3200" dirty="0">
                <a:solidFill>
                  <a:schemeClr val="tx1">
                    <a:alpha val="90000"/>
                  </a:schemeClr>
                </a:solidFill>
                <a:latin typeface="Raleway Medium" panose="020B0503030101060003" pitchFamily="34" charset="77"/>
                <a:ea typeface="Open Sans" panose="020B0606030504020204" pitchFamily="34" charset="0"/>
                <a:cs typeface="Open Sans" panose="020B0606030504020204" pitchFamily="34" charset="0"/>
              </a:rPr>
              <a:t>Suggested</a:t>
            </a:r>
            <a:r>
              <a:rPr lang="en-US" sz="3200" b="1" dirty="0">
                <a:latin typeface="Raleway" panose="020B0503030101060003" pitchFamily="34" charset="77"/>
                <a:ea typeface="Open Sans SemiBold" panose="020B0606030504020204" pitchFamily="34" charset="0"/>
                <a:cs typeface="Open Sans SemiBold" panose="020B0606030504020204" pitchFamily="34" charset="0"/>
              </a:rPr>
              <a:t> </a:t>
            </a:r>
            <a:r>
              <a:rPr lang="en-US" sz="3200" b="1" dirty="0">
                <a:solidFill>
                  <a:schemeClr val="accent1"/>
                </a:solidFill>
                <a:latin typeface="Raleway" panose="020B0503030101060003" pitchFamily="34" charset="77"/>
                <a:ea typeface="Open Sans" panose="020B0606030504020204" pitchFamily="34" charset="0"/>
                <a:cs typeface="Open Sans" panose="020B0606030504020204" pitchFamily="34" charset="0"/>
              </a:rPr>
              <a:t>Solution</a:t>
            </a:r>
          </a:p>
        </p:txBody>
      </p:sp>
      <p:sp>
        <p:nvSpPr>
          <p:cNvPr id="40" name="TextBox 39">
            <a:extLst>
              <a:ext uri="{FF2B5EF4-FFF2-40B4-BE49-F238E27FC236}">
                <a16:creationId xmlns:a16="http://schemas.microsoft.com/office/drawing/2014/main" id="{07F52CFA-3DC6-824C-8FBE-2BBA535EE435}"/>
              </a:ext>
            </a:extLst>
          </p:cNvPr>
          <p:cNvSpPr txBox="1"/>
          <p:nvPr/>
        </p:nvSpPr>
        <p:spPr>
          <a:xfrm>
            <a:off x="1255533" y="1420582"/>
            <a:ext cx="4097597" cy="600164"/>
          </a:xfrm>
          <a:prstGeom prst="rect">
            <a:avLst/>
          </a:prstGeom>
          <a:noFill/>
        </p:spPr>
        <p:txBody>
          <a:bodyPr wrap="none" rtlCol="0">
            <a:spAutoFit/>
          </a:bodyPr>
          <a:lstStyle/>
          <a:p>
            <a:r>
              <a:rPr lang="en-US" sz="1100" b="1" dirty="0">
                <a:latin typeface="Raleway SemiBold" panose="020B0503030101060003" pitchFamily="34" charset="77"/>
              </a:rPr>
              <a:t>So here are most important chat application features that provide </a:t>
            </a:r>
          </a:p>
          <a:p>
            <a:r>
              <a:rPr lang="en-US" sz="1100" b="1" dirty="0">
                <a:latin typeface="Raleway SemiBold" panose="020B0503030101060003" pitchFamily="34" charset="77"/>
              </a:rPr>
              <a:t>an enhanced learning experience from the traditional methods!</a:t>
            </a:r>
          </a:p>
          <a:p>
            <a:endParaRPr lang="en-US" sz="1100" dirty="0">
              <a:solidFill>
                <a:schemeClr val="tx1">
                  <a:alpha val="80000"/>
                </a:schemeClr>
              </a:solidFill>
              <a:latin typeface="Raleway" panose="020B0503030101060003" pitchFamily="34" charset="77"/>
              <a:ea typeface="Open Sans" panose="020B0606030504020204" pitchFamily="34" charset="0"/>
              <a:cs typeface="Open Sans" panose="020B0606030504020204" pitchFamily="34" charset="0"/>
            </a:endParaRPr>
          </a:p>
        </p:txBody>
      </p:sp>
      <p:grpSp>
        <p:nvGrpSpPr>
          <p:cNvPr id="41" name="Group 40">
            <a:extLst>
              <a:ext uri="{FF2B5EF4-FFF2-40B4-BE49-F238E27FC236}">
                <a16:creationId xmlns:a16="http://schemas.microsoft.com/office/drawing/2014/main" id="{57DE7EC4-1F0E-2D49-B6A8-F4DCDB717305}"/>
              </a:ext>
            </a:extLst>
          </p:cNvPr>
          <p:cNvGrpSpPr/>
          <p:nvPr/>
        </p:nvGrpSpPr>
        <p:grpSpPr>
          <a:xfrm>
            <a:off x="1359649" y="2020746"/>
            <a:ext cx="1023072" cy="0"/>
            <a:chOff x="5477042" y="4118549"/>
            <a:chExt cx="1237917" cy="0"/>
          </a:xfrm>
        </p:grpSpPr>
        <p:cxnSp>
          <p:nvCxnSpPr>
            <p:cNvPr id="42" name="Straight Connector 41">
              <a:extLst>
                <a:ext uri="{FF2B5EF4-FFF2-40B4-BE49-F238E27FC236}">
                  <a16:creationId xmlns:a16="http://schemas.microsoft.com/office/drawing/2014/main" id="{80E2F107-D167-4A4C-8F61-2C2ACB8490DB}"/>
                </a:ext>
              </a:extLst>
            </p:cNvPr>
            <p:cNvCxnSpPr/>
            <p:nvPr/>
          </p:nvCxnSpPr>
          <p:spPr>
            <a:xfrm flipV="1">
              <a:off x="5477042"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DA47FD-DB01-9E4D-986B-638C2611CA56}"/>
                </a:ext>
              </a:extLst>
            </p:cNvPr>
            <p:cNvCxnSpPr/>
            <p:nvPr/>
          </p:nvCxnSpPr>
          <p:spPr>
            <a:xfrm flipV="1">
              <a:off x="569711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38FB6F2-C55D-3B49-BCF3-078A7F478A69}"/>
                </a:ext>
              </a:extLst>
            </p:cNvPr>
            <p:cNvCxnSpPr/>
            <p:nvPr/>
          </p:nvCxnSpPr>
          <p:spPr>
            <a:xfrm flipV="1">
              <a:off x="592146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FBBAA0-81C0-AA4A-ACBF-0F17583C384D}"/>
                </a:ext>
              </a:extLst>
            </p:cNvPr>
            <p:cNvCxnSpPr/>
            <p:nvPr/>
          </p:nvCxnSpPr>
          <p:spPr>
            <a:xfrm flipV="1">
              <a:off x="614642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698B37-CDA9-C94D-A2BE-04F8151DBC55}"/>
                </a:ext>
              </a:extLst>
            </p:cNvPr>
            <p:cNvCxnSpPr/>
            <p:nvPr/>
          </p:nvCxnSpPr>
          <p:spPr>
            <a:xfrm flipV="1">
              <a:off x="636424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E3A4C58-D53A-014E-8783-3A331D670F5C}"/>
                </a:ext>
              </a:extLst>
            </p:cNvPr>
            <p:cNvCxnSpPr/>
            <p:nvPr/>
          </p:nvCxnSpPr>
          <p:spPr>
            <a:xfrm flipV="1">
              <a:off x="6584139"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49" name="Google Shape;498;p33">
            <a:extLst>
              <a:ext uri="{FF2B5EF4-FFF2-40B4-BE49-F238E27FC236}">
                <a16:creationId xmlns:a16="http://schemas.microsoft.com/office/drawing/2014/main" id="{CE779680-9A76-4D46-81DB-342EA132C14B}"/>
              </a:ext>
            </a:extLst>
          </p:cNvPr>
          <p:cNvSpPr txBox="1">
            <a:spLocks/>
          </p:cNvSpPr>
          <p:nvPr/>
        </p:nvSpPr>
        <p:spPr>
          <a:xfrm>
            <a:off x="1413707" y="2099449"/>
            <a:ext cx="4254148" cy="2973122"/>
          </a:xfrm>
          <a:prstGeom prst="rect">
            <a:avLst/>
          </a:prstGeom>
        </p:spPr>
        <p:txBody>
          <a:bodyPr spcFirstLastPara="1"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Bef>
                <a:spcPts val="0"/>
              </a:spcBef>
              <a:buClr>
                <a:schemeClr val="accent1"/>
              </a:buClr>
              <a:buSzPct val="80000"/>
              <a:buFont typeface="System Font Regular"/>
              <a:buChar char="■"/>
            </a:pPr>
            <a:r>
              <a:rPr lang="en-US" sz="1400" dirty="0">
                <a:latin typeface="Raleway" panose="020B0503030101060003" pitchFamily="34" charset="77"/>
              </a:rPr>
              <a:t>Develop an official platform for student and tutors to communicate in a group-based system.</a:t>
            </a:r>
          </a:p>
          <a:p>
            <a:pPr>
              <a:lnSpc>
                <a:spcPct val="115000"/>
              </a:lnSpc>
              <a:spcBef>
                <a:spcPts val="0"/>
              </a:spcBef>
              <a:buClr>
                <a:schemeClr val="accent1"/>
              </a:buClr>
              <a:buSzPct val="80000"/>
              <a:buFont typeface="System Font Regular"/>
              <a:buChar char="■"/>
            </a:pPr>
            <a:r>
              <a:rPr lang="en-US" sz="1400" dirty="0">
                <a:latin typeface="Raleway" panose="020B0503030101060003" pitchFamily="34" charset="77"/>
              </a:rPr>
              <a:t>Keep students conveniently connected and updated about registered courses</a:t>
            </a:r>
          </a:p>
          <a:p>
            <a:pPr>
              <a:lnSpc>
                <a:spcPct val="115000"/>
              </a:lnSpc>
              <a:spcBef>
                <a:spcPts val="0"/>
              </a:spcBef>
              <a:buClr>
                <a:schemeClr val="accent1"/>
              </a:buClr>
              <a:buSzPct val="80000"/>
              <a:buFont typeface="System Font Regular"/>
              <a:buChar char="■"/>
            </a:pPr>
            <a:r>
              <a:rPr lang="en-US" sz="1400" dirty="0">
                <a:latin typeface="Raleway" panose="020B0503030101060003" pitchFamily="34" charset="77"/>
              </a:rPr>
              <a:t>Improve privacy and security by using student ID as a unique identifier instead of mobile number or email.</a:t>
            </a:r>
          </a:p>
          <a:p>
            <a:pPr>
              <a:lnSpc>
                <a:spcPct val="115000"/>
              </a:lnSpc>
              <a:spcBef>
                <a:spcPts val="0"/>
              </a:spcBef>
              <a:buClr>
                <a:schemeClr val="accent1"/>
              </a:buClr>
              <a:buSzPct val="80000"/>
              <a:buFont typeface="System Font Regular"/>
              <a:buChar char="■"/>
            </a:pPr>
            <a:r>
              <a:rPr lang="en-US" sz="1400" dirty="0">
                <a:latin typeface="Raleway" panose="020B0503030101060003" pitchFamily="34" charset="77"/>
              </a:rPr>
              <a:t>Preventing unauthorized persons from joining the system.</a:t>
            </a:r>
          </a:p>
          <a:p>
            <a:pPr>
              <a:lnSpc>
                <a:spcPct val="115000"/>
              </a:lnSpc>
              <a:spcBef>
                <a:spcPts val="0"/>
              </a:spcBef>
              <a:buClr>
                <a:schemeClr val="accent1"/>
              </a:buClr>
              <a:buSzPct val="80000"/>
              <a:buFont typeface="System Font Regular"/>
              <a:buChar char="■"/>
            </a:pPr>
            <a:r>
              <a:rPr lang="en-US" sz="1400" dirty="0">
                <a:latin typeface="Raleway" panose="020B0503030101060003" pitchFamily="34" charset="77"/>
              </a:rPr>
              <a:t>Monitoring the groups under the supervision of the university administrators</a:t>
            </a:r>
          </a:p>
          <a:p>
            <a:pPr>
              <a:lnSpc>
                <a:spcPct val="115000"/>
              </a:lnSpc>
              <a:spcBef>
                <a:spcPts val="0"/>
              </a:spcBef>
              <a:buClr>
                <a:schemeClr val="accent1"/>
              </a:buClr>
              <a:buSzPct val="80000"/>
              <a:buFont typeface="System Font Regular"/>
              <a:buChar char="■"/>
            </a:pPr>
            <a:r>
              <a:rPr lang="en-US" sz="1400" dirty="0">
                <a:latin typeface="Raleway" panose="020B0503030101060003" pitchFamily="34" charset="77"/>
              </a:rPr>
              <a:t>Centralize the source of information.</a:t>
            </a:r>
          </a:p>
        </p:txBody>
      </p:sp>
      <p:pic>
        <p:nvPicPr>
          <p:cNvPr id="52" name="Picture 51">
            <a:extLst>
              <a:ext uri="{FF2B5EF4-FFF2-40B4-BE49-F238E27FC236}">
                <a16:creationId xmlns:a16="http://schemas.microsoft.com/office/drawing/2014/main" id="{6CD3B3F9-D53C-451B-AE86-A94A9BEC44DF}"/>
              </a:ext>
            </a:extLst>
          </p:cNvPr>
          <p:cNvPicPr>
            <a:picLocks noChangeAspect="1"/>
          </p:cNvPicPr>
          <p:nvPr/>
        </p:nvPicPr>
        <p:blipFill>
          <a:blip r:embed="rId2"/>
          <a:stretch>
            <a:fillRect/>
          </a:stretch>
        </p:blipFill>
        <p:spPr>
          <a:xfrm>
            <a:off x="11134987" y="5943600"/>
            <a:ext cx="914400" cy="914400"/>
          </a:xfrm>
          <a:prstGeom prst="rect">
            <a:avLst/>
          </a:prstGeom>
        </p:spPr>
      </p:pic>
      <p:grpSp>
        <p:nvGrpSpPr>
          <p:cNvPr id="211" name="Group 210">
            <a:extLst>
              <a:ext uri="{FF2B5EF4-FFF2-40B4-BE49-F238E27FC236}">
                <a16:creationId xmlns:a16="http://schemas.microsoft.com/office/drawing/2014/main" id="{76E5C7F0-B719-4B10-B546-49950418AFA1}"/>
              </a:ext>
            </a:extLst>
          </p:cNvPr>
          <p:cNvGrpSpPr>
            <a:grpSpLocks noChangeAspect="1"/>
          </p:cNvGrpSpPr>
          <p:nvPr/>
        </p:nvGrpSpPr>
        <p:grpSpPr>
          <a:xfrm>
            <a:off x="6275603" y="1653207"/>
            <a:ext cx="5603783" cy="3847105"/>
            <a:chOff x="2638476" y="1243780"/>
            <a:chExt cx="6780577" cy="4654997"/>
          </a:xfrm>
        </p:grpSpPr>
        <p:sp>
          <p:nvSpPr>
            <p:cNvPr id="212" name="Oval 211">
              <a:extLst>
                <a:ext uri="{FF2B5EF4-FFF2-40B4-BE49-F238E27FC236}">
                  <a16:creationId xmlns:a16="http://schemas.microsoft.com/office/drawing/2014/main" id="{0071CEBC-C580-4933-B3CD-16191A422224}"/>
                </a:ext>
              </a:extLst>
            </p:cNvPr>
            <p:cNvSpPr/>
            <p:nvPr/>
          </p:nvSpPr>
          <p:spPr>
            <a:xfrm>
              <a:off x="2638476" y="4271685"/>
              <a:ext cx="6780577" cy="1627092"/>
            </a:xfrm>
            <a:prstGeom prst="ellipse">
              <a:avLst/>
            </a:prstGeom>
            <a:solidFill>
              <a:schemeClr val="accent1">
                <a:lumMod val="60000"/>
                <a:lumOff val="4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DD0A64F-17AF-49F4-AD3A-952D8F7ED0FE}"/>
                </a:ext>
              </a:extLst>
            </p:cNvPr>
            <p:cNvSpPr/>
            <p:nvPr/>
          </p:nvSpPr>
          <p:spPr>
            <a:xfrm>
              <a:off x="2987856" y="4339835"/>
              <a:ext cx="6081818" cy="1459414"/>
            </a:xfrm>
            <a:prstGeom prst="ellipse">
              <a:avLst/>
            </a:prstGeom>
            <a:solidFill>
              <a:schemeClr val="accent1">
                <a:lumMod val="60000"/>
                <a:lumOff val="4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499B9F0-1686-453F-B04B-0994E6AE30C8}"/>
                </a:ext>
              </a:extLst>
            </p:cNvPr>
            <p:cNvSpPr/>
            <p:nvPr/>
          </p:nvSpPr>
          <p:spPr>
            <a:xfrm>
              <a:off x="3416774" y="4458448"/>
              <a:ext cx="5223980" cy="1253564"/>
            </a:xfrm>
            <a:prstGeom prst="ellipse">
              <a:avLst/>
            </a:prstGeom>
            <a:solidFill>
              <a:schemeClr val="accent1">
                <a:lumMod val="60000"/>
                <a:lumOff val="4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78B080E3-1197-4166-85AF-9E10D9D8C335}"/>
                </a:ext>
              </a:extLst>
            </p:cNvPr>
            <p:cNvGrpSpPr/>
            <p:nvPr/>
          </p:nvGrpSpPr>
          <p:grpSpPr>
            <a:xfrm>
              <a:off x="3019342" y="1243780"/>
              <a:ext cx="5843456" cy="4200306"/>
              <a:chOff x="1922364" y="703046"/>
              <a:chExt cx="8117269" cy="5834734"/>
            </a:xfrm>
          </p:grpSpPr>
          <p:sp>
            <p:nvSpPr>
              <p:cNvPr id="216" name="Freeform 6">
                <a:extLst>
                  <a:ext uri="{FF2B5EF4-FFF2-40B4-BE49-F238E27FC236}">
                    <a16:creationId xmlns:a16="http://schemas.microsoft.com/office/drawing/2014/main" id="{886BAFAF-B005-418C-9675-FED198FA0977}"/>
                  </a:ext>
                </a:extLst>
              </p:cNvPr>
              <p:cNvSpPr/>
              <p:nvPr/>
            </p:nvSpPr>
            <p:spPr>
              <a:xfrm>
                <a:off x="2142879" y="703046"/>
                <a:ext cx="7896754" cy="4916903"/>
              </a:xfrm>
              <a:custGeom>
                <a:avLst/>
                <a:gdLst>
                  <a:gd name="connsiteX0" fmla="*/ 6770946 w 6772288"/>
                  <a:gd name="connsiteY0" fmla="*/ 657452 h 4216756"/>
                  <a:gd name="connsiteX1" fmla="*/ 6353004 w 6772288"/>
                  <a:gd name="connsiteY1" fmla="*/ 3568061 h 4216756"/>
                  <a:gd name="connsiteX2" fmla="*/ 5723333 w 6772288"/>
                  <a:gd name="connsiteY2" fmla="*/ 4225419 h 4216756"/>
                  <a:gd name="connsiteX3" fmla="*/ 449224 w 6772288"/>
                  <a:gd name="connsiteY3" fmla="*/ 4225419 h 4216756"/>
                  <a:gd name="connsiteX4" fmla="*/ 135910 w 6772288"/>
                  <a:gd name="connsiteY4" fmla="*/ 4081972 h 4216756"/>
                  <a:gd name="connsiteX5" fmla="*/ 8359 w 6772288"/>
                  <a:gd name="connsiteY5" fmla="*/ 3568061 h 4216756"/>
                  <a:gd name="connsiteX6" fmla="*/ 135910 w 6772288"/>
                  <a:gd name="connsiteY6" fmla="*/ 2679497 h 4216756"/>
                  <a:gd name="connsiteX7" fmla="*/ 191173 w 6772288"/>
                  <a:gd name="connsiteY7" fmla="*/ 2294944 h 4216756"/>
                  <a:gd name="connsiteX8" fmla="*/ 426206 w 6772288"/>
                  <a:gd name="connsiteY8" fmla="*/ 657738 h 4216756"/>
                  <a:gd name="connsiteX9" fmla="*/ 1055781 w 6772288"/>
                  <a:gd name="connsiteY9" fmla="*/ 0 h 4216756"/>
                  <a:gd name="connsiteX10" fmla="*/ 6329986 w 6772288"/>
                  <a:gd name="connsiteY10" fmla="*/ 0 h 4216756"/>
                  <a:gd name="connsiteX11" fmla="*/ 6770946 w 6772288"/>
                  <a:gd name="connsiteY11" fmla="*/ 657452 h 42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2288" h="4216756">
                    <a:moveTo>
                      <a:pt x="6770946" y="657452"/>
                    </a:moveTo>
                    <a:lnTo>
                      <a:pt x="6353004" y="3568061"/>
                    </a:lnTo>
                    <a:cubicBezTo>
                      <a:pt x="6300785" y="3931102"/>
                      <a:pt x="6018955" y="4225419"/>
                      <a:pt x="5723333" y="4225419"/>
                    </a:cubicBezTo>
                    <a:lnTo>
                      <a:pt x="449224" y="4225419"/>
                    </a:lnTo>
                    <a:cubicBezTo>
                      <a:pt x="328774" y="4226106"/>
                      <a:pt x="214146" y="4173625"/>
                      <a:pt x="135910" y="4081972"/>
                    </a:cubicBezTo>
                    <a:cubicBezTo>
                      <a:pt x="30426" y="3961562"/>
                      <a:pt x="-21507" y="3776044"/>
                      <a:pt x="8359" y="3568061"/>
                    </a:cubicBezTo>
                    <a:lnTo>
                      <a:pt x="135910" y="2679497"/>
                    </a:lnTo>
                    <a:lnTo>
                      <a:pt x="191173" y="2294944"/>
                    </a:lnTo>
                    <a:lnTo>
                      <a:pt x="426206" y="657738"/>
                    </a:lnTo>
                    <a:cubicBezTo>
                      <a:pt x="478329" y="294316"/>
                      <a:pt x="760159" y="0"/>
                      <a:pt x="1055781" y="0"/>
                    </a:cubicBezTo>
                    <a:lnTo>
                      <a:pt x="6329986" y="0"/>
                    </a:lnTo>
                    <a:cubicBezTo>
                      <a:pt x="6625608" y="0"/>
                      <a:pt x="6822975" y="294316"/>
                      <a:pt x="6770946" y="657452"/>
                    </a:cubicBezTo>
                    <a:close/>
                  </a:path>
                </a:pathLst>
              </a:custGeom>
              <a:solidFill>
                <a:schemeClr val="accent1">
                  <a:lumMod val="20000"/>
                  <a:lumOff val="80000"/>
                  <a:alpha val="44000"/>
                </a:schemeClr>
              </a:solidFill>
              <a:ln w="9512" cap="flat">
                <a:noFill/>
                <a:prstDash val="solid"/>
                <a:miter/>
              </a:ln>
            </p:spPr>
            <p:txBody>
              <a:bodyPr rtlCol="0" anchor="ctr"/>
              <a:lstStyle/>
              <a:p>
                <a:endParaRPr lang="en-US"/>
              </a:p>
            </p:txBody>
          </p:sp>
          <p:sp>
            <p:nvSpPr>
              <p:cNvPr id="217" name="Freeform 7">
                <a:extLst>
                  <a:ext uri="{FF2B5EF4-FFF2-40B4-BE49-F238E27FC236}">
                    <a16:creationId xmlns:a16="http://schemas.microsoft.com/office/drawing/2014/main" id="{B178CEB1-E4BC-42C7-A8D1-55E9DEBB007F}"/>
                  </a:ext>
                </a:extLst>
              </p:cNvPr>
              <p:cNvSpPr/>
              <p:nvPr/>
            </p:nvSpPr>
            <p:spPr>
              <a:xfrm>
                <a:off x="1922364" y="3400794"/>
                <a:ext cx="1146804" cy="2466221"/>
              </a:xfrm>
              <a:custGeom>
                <a:avLst/>
                <a:gdLst>
                  <a:gd name="connsiteX0" fmla="*/ 899040 w 894094"/>
                  <a:gd name="connsiteY0" fmla="*/ 0 h 1922764"/>
                  <a:gd name="connsiteX1" fmla="*/ 899040 w 894094"/>
                  <a:gd name="connsiteY1" fmla="*/ 1930475 h 1922764"/>
                  <a:gd name="connsiteX2" fmla="*/ 313313 w 894094"/>
                  <a:gd name="connsiteY2" fmla="*/ 1930475 h 1922764"/>
                  <a:gd name="connsiteX3" fmla="*/ 0 w 894094"/>
                  <a:gd name="connsiteY3" fmla="*/ 1787029 h 1922764"/>
                  <a:gd name="connsiteX4" fmla="*/ 0 w 894094"/>
                  <a:gd name="connsiteY4" fmla="*/ 384553 h 1922764"/>
                  <a:gd name="connsiteX5" fmla="*/ 55263 w 894094"/>
                  <a:gd name="connsiteY5" fmla="*/ 0 h 192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4094" h="1922764">
                    <a:moveTo>
                      <a:pt x="899040" y="0"/>
                    </a:moveTo>
                    <a:lnTo>
                      <a:pt x="899040" y="1930475"/>
                    </a:lnTo>
                    <a:lnTo>
                      <a:pt x="313313" y="1930475"/>
                    </a:lnTo>
                    <a:cubicBezTo>
                      <a:pt x="192864" y="1931162"/>
                      <a:pt x="78236" y="1878681"/>
                      <a:pt x="0" y="1787029"/>
                    </a:cubicBezTo>
                    <a:lnTo>
                      <a:pt x="0" y="384553"/>
                    </a:lnTo>
                    <a:lnTo>
                      <a:pt x="55263" y="0"/>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218" name="Freeform 8">
                <a:extLst>
                  <a:ext uri="{FF2B5EF4-FFF2-40B4-BE49-F238E27FC236}">
                    <a16:creationId xmlns:a16="http://schemas.microsoft.com/office/drawing/2014/main" id="{3A0F8D19-034A-472A-9F70-0458199235FC}"/>
                  </a:ext>
                </a:extLst>
              </p:cNvPr>
              <p:cNvSpPr/>
              <p:nvPr/>
            </p:nvSpPr>
            <p:spPr>
              <a:xfrm>
                <a:off x="2067056" y="349199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19" name="Freeform 9">
                <a:extLst>
                  <a:ext uri="{FF2B5EF4-FFF2-40B4-BE49-F238E27FC236}">
                    <a16:creationId xmlns:a16="http://schemas.microsoft.com/office/drawing/2014/main" id="{4D5CB6CD-A84A-4229-A1B1-0E3E7452AC1C}"/>
                  </a:ext>
                </a:extLst>
              </p:cNvPr>
              <p:cNvSpPr/>
              <p:nvPr/>
            </p:nvSpPr>
            <p:spPr>
              <a:xfrm>
                <a:off x="2311546" y="349199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20" name="Freeform 10">
                <a:extLst>
                  <a:ext uri="{FF2B5EF4-FFF2-40B4-BE49-F238E27FC236}">
                    <a16:creationId xmlns:a16="http://schemas.microsoft.com/office/drawing/2014/main" id="{CEC66A48-EAC7-485D-A9BD-19FE47FAC718}"/>
                  </a:ext>
                </a:extLst>
              </p:cNvPr>
              <p:cNvSpPr/>
              <p:nvPr/>
            </p:nvSpPr>
            <p:spPr>
              <a:xfrm>
                <a:off x="2555913" y="3633498"/>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21" name="Freeform 11">
                <a:extLst>
                  <a:ext uri="{FF2B5EF4-FFF2-40B4-BE49-F238E27FC236}">
                    <a16:creationId xmlns:a16="http://schemas.microsoft.com/office/drawing/2014/main" id="{E1EC874E-D9D5-4049-874D-24D1F0F21F66}"/>
                  </a:ext>
                </a:extLst>
              </p:cNvPr>
              <p:cNvSpPr/>
              <p:nvPr/>
            </p:nvSpPr>
            <p:spPr>
              <a:xfrm>
                <a:off x="2678158" y="3633498"/>
                <a:ext cx="292801" cy="48837"/>
              </a:xfrm>
              <a:custGeom>
                <a:avLst/>
                <a:gdLst>
                  <a:gd name="connsiteX0" fmla="*/ 0 w 228279"/>
                  <a:gd name="connsiteY0" fmla="*/ 0 h 38074"/>
                  <a:gd name="connsiteX1" fmla="*/ 234462 w 228279"/>
                  <a:gd name="connsiteY1" fmla="*/ 0 h 38074"/>
                  <a:gd name="connsiteX2" fmla="*/ 234462 w 228279"/>
                  <a:gd name="connsiteY2" fmla="*/ 43976 h 38074"/>
                  <a:gd name="connsiteX3" fmla="*/ 0 w 228279"/>
                  <a:gd name="connsiteY3" fmla="*/ 43976 h 38074"/>
                </a:gdLst>
                <a:ahLst/>
                <a:cxnLst>
                  <a:cxn ang="0">
                    <a:pos x="connsiteX0" y="connsiteY0"/>
                  </a:cxn>
                  <a:cxn ang="0">
                    <a:pos x="connsiteX1" y="connsiteY1"/>
                  </a:cxn>
                  <a:cxn ang="0">
                    <a:pos x="connsiteX2" y="connsiteY2"/>
                  </a:cxn>
                  <a:cxn ang="0">
                    <a:pos x="connsiteX3" y="connsiteY3"/>
                  </a:cxn>
                </a:cxnLst>
                <a:rect l="l" t="t" r="r" b="b"/>
                <a:pathLst>
                  <a:path w="228279" h="38074">
                    <a:moveTo>
                      <a:pt x="0" y="0"/>
                    </a:moveTo>
                    <a:lnTo>
                      <a:pt x="234462" y="0"/>
                    </a:lnTo>
                    <a:lnTo>
                      <a:pt x="234462"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22" name="Freeform 12">
                <a:extLst>
                  <a:ext uri="{FF2B5EF4-FFF2-40B4-BE49-F238E27FC236}">
                    <a16:creationId xmlns:a16="http://schemas.microsoft.com/office/drawing/2014/main" id="{B4D17593-C4D7-4330-AE4B-5A7490EECA2B}"/>
                  </a:ext>
                </a:extLst>
              </p:cNvPr>
              <p:cNvSpPr/>
              <p:nvPr/>
            </p:nvSpPr>
            <p:spPr>
              <a:xfrm>
                <a:off x="2067056" y="4057638"/>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23" name="Freeform 13">
                <a:extLst>
                  <a:ext uri="{FF2B5EF4-FFF2-40B4-BE49-F238E27FC236}">
                    <a16:creationId xmlns:a16="http://schemas.microsoft.com/office/drawing/2014/main" id="{49301AFD-E5D9-4419-997D-472BFC4310D1}"/>
                  </a:ext>
                </a:extLst>
              </p:cNvPr>
              <p:cNvSpPr/>
              <p:nvPr/>
            </p:nvSpPr>
            <p:spPr>
              <a:xfrm>
                <a:off x="2433668" y="4057638"/>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24" name="Freeform 14">
                <a:extLst>
                  <a:ext uri="{FF2B5EF4-FFF2-40B4-BE49-F238E27FC236}">
                    <a16:creationId xmlns:a16="http://schemas.microsoft.com/office/drawing/2014/main" id="{C0C6CCFB-4650-4C71-A2B3-310DE8FAA709}"/>
                  </a:ext>
                </a:extLst>
              </p:cNvPr>
              <p:cNvSpPr/>
              <p:nvPr/>
            </p:nvSpPr>
            <p:spPr>
              <a:xfrm>
                <a:off x="2555913" y="4057638"/>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25" name="Freeform 15">
                <a:extLst>
                  <a:ext uri="{FF2B5EF4-FFF2-40B4-BE49-F238E27FC236}">
                    <a16:creationId xmlns:a16="http://schemas.microsoft.com/office/drawing/2014/main" id="{1FDB6F69-ACC7-4C67-BA54-38E203CC6624}"/>
                  </a:ext>
                </a:extLst>
              </p:cNvPr>
              <p:cNvSpPr/>
              <p:nvPr/>
            </p:nvSpPr>
            <p:spPr>
              <a:xfrm>
                <a:off x="2034117" y="451010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26" name="Freeform 16">
                <a:extLst>
                  <a:ext uri="{FF2B5EF4-FFF2-40B4-BE49-F238E27FC236}">
                    <a16:creationId xmlns:a16="http://schemas.microsoft.com/office/drawing/2014/main" id="{233FB5A0-1442-48C1-98CE-86C1D9F11546}"/>
                  </a:ext>
                </a:extLst>
              </p:cNvPr>
              <p:cNvSpPr/>
              <p:nvPr/>
            </p:nvSpPr>
            <p:spPr>
              <a:xfrm>
                <a:off x="2156362" y="451010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27" name="Freeform 17">
                <a:extLst>
                  <a:ext uri="{FF2B5EF4-FFF2-40B4-BE49-F238E27FC236}">
                    <a16:creationId xmlns:a16="http://schemas.microsoft.com/office/drawing/2014/main" id="{EC2F863F-D936-4825-9D6C-54B497D2FBF1}"/>
                  </a:ext>
                </a:extLst>
              </p:cNvPr>
              <p:cNvSpPr/>
              <p:nvPr/>
            </p:nvSpPr>
            <p:spPr>
              <a:xfrm>
                <a:off x="2522972" y="4510105"/>
                <a:ext cx="414802" cy="48837"/>
              </a:xfrm>
              <a:custGeom>
                <a:avLst/>
                <a:gdLst>
                  <a:gd name="connsiteX0" fmla="*/ 0 w 323395"/>
                  <a:gd name="connsiteY0" fmla="*/ 0 h 38074"/>
                  <a:gd name="connsiteX1" fmla="*/ 329769 w 323395"/>
                  <a:gd name="connsiteY1" fmla="*/ 0 h 38074"/>
                  <a:gd name="connsiteX2" fmla="*/ 329769 w 323395"/>
                  <a:gd name="connsiteY2" fmla="*/ 43976 h 38074"/>
                  <a:gd name="connsiteX3" fmla="*/ 0 w 323395"/>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23395" h="38074">
                    <a:moveTo>
                      <a:pt x="0" y="0"/>
                    </a:moveTo>
                    <a:lnTo>
                      <a:pt x="329769" y="0"/>
                    </a:lnTo>
                    <a:lnTo>
                      <a:pt x="329769"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28" name="Freeform 18">
                <a:extLst>
                  <a:ext uri="{FF2B5EF4-FFF2-40B4-BE49-F238E27FC236}">
                    <a16:creationId xmlns:a16="http://schemas.microsoft.com/office/drawing/2014/main" id="{54AB4059-0B7B-44FA-9450-9FEA1382910D}"/>
                  </a:ext>
                </a:extLst>
              </p:cNvPr>
              <p:cNvSpPr/>
              <p:nvPr/>
            </p:nvSpPr>
            <p:spPr>
              <a:xfrm>
                <a:off x="2433668" y="4623283"/>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29" name="Freeform 19">
                <a:extLst>
                  <a:ext uri="{FF2B5EF4-FFF2-40B4-BE49-F238E27FC236}">
                    <a16:creationId xmlns:a16="http://schemas.microsoft.com/office/drawing/2014/main" id="{22BCD0B1-A86A-4958-ACDD-D84EF8B5241E}"/>
                  </a:ext>
                </a:extLst>
              </p:cNvPr>
              <p:cNvSpPr/>
              <p:nvPr/>
            </p:nvSpPr>
            <p:spPr>
              <a:xfrm>
                <a:off x="2678158" y="4623283"/>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30" name="Freeform 20">
                <a:extLst>
                  <a:ext uri="{FF2B5EF4-FFF2-40B4-BE49-F238E27FC236}">
                    <a16:creationId xmlns:a16="http://schemas.microsoft.com/office/drawing/2014/main" id="{D686BC37-0689-4AF4-BBD6-8BCA9A48D4B2}"/>
                  </a:ext>
                </a:extLst>
              </p:cNvPr>
              <p:cNvSpPr/>
              <p:nvPr/>
            </p:nvSpPr>
            <p:spPr>
              <a:xfrm>
                <a:off x="2189301" y="504754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31" name="Freeform 21">
                <a:extLst>
                  <a:ext uri="{FF2B5EF4-FFF2-40B4-BE49-F238E27FC236}">
                    <a16:creationId xmlns:a16="http://schemas.microsoft.com/office/drawing/2014/main" id="{F5EFD7A8-B80B-457E-8635-A6B1DAE29AF8}"/>
                  </a:ext>
                </a:extLst>
              </p:cNvPr>
              <p:cNvSpPr/>
              <p:nvPr/>
            </p:nvSpPr>
            <p:spPr>
              <a:xfrm>
                <a:off x="2555913" y="504754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32" name="Freeform 22">
                <a:extLst>
                  <a:ext uri="{FF2B5EF4-FFF2-40B4-BE49-F238E27FC236}">
                    <a16:creationId xmlns:a16="http://schemas.microsoft.com/office/drawing/2014/main" id="{1AF6D62A-425A-4D53-B872-00FB2719FF18}"/>
                  </a:ext>
                </a:extLst>
              </p:cNvPr>
              <p:cNvSpPr/>
              <p:nvPr/>
            </p:nvSpPr>
            <p:spPr>
              <a:xfrm>
                <a:off x="2678158" y="504754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33" name="Freeform 23">
                <a:extLst>
                  <a:ext uri="{FF2B5EF4-FFF2-40B4-BE49-F238E27FC236}">
                    <a16:creationId xmlns:a16="http://schemas.microsoft.com/office/drawing/2014/main" id="{31ED5E6B-5615-46CE-9FB0-F8909798BCB1}"/>
                  </a:ext>
                </a:extLst>
              </p:cNvPr>
              <p:cNvSpPr/>
              <p:nvPr/>
            </p:nvSpPr>
            <p:spPr>
              <a:xfrm>
                <a:off x="2555913" y="5188926"/>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34" name="Freeform 24">
                <a:extLst>
                  <a:ext uri="{FF2B5EF4-FFF2-40B4-BE49-F238E27FC236}">
                    <a16:creationId xmlns:a16="http://schemas.microsoft.com/office/drawing/2014/main" id="{5219C05E-4F96-4F2A-A8A9-5A536ADF4D87}"/>
                  </a:ext>
                </a:extLst>
              </p:cNvPr>
              <p:cNvSpPr/>
              <p:nvPr/>
            </p:nvSpPr>
            <p:spPr>
              <a:xfrm>
                <a:off x="2189301" y="5330306"/>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35" name="Freeform 25">
                <a:extLst>
                  <a:ext uri="{FF2B5EF4-FFF2-40B4-BE49-F238E27FC236}">
                    <a16:creationId xmlns:a16="http://schemas.microsoft.com/office/drawing/2014/main" id="{C1283251-407D-4EAA-8805-E0A793E3BCF6}"/>
                  </a:ext>
                </a:extLst>
              </p:cNvPr>
              <p:cNvSpPr/>
              <p:nvPr/>
            </p:nvSpPr>
            <p:spPr>
              <a:xfrm>
                <a:off x="2555913" y="5330306"/>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36" name="Freeform 26">
                <a:extLst>
                  <a:ext uri="{FF2B5EF4-FFF2-40B4-BE49-F238E27FC236}">
                    <a16:creationId xmlns:a16="http://schemas.microsoft.com/office/drawing/2014/main" id="{303ABA66-36AE-4733-BCE0-F04D37DE451C}"/>
                  </a:ext>
                </a:extLst>
              </p:cNvPr>
              <p:cNvSpPr/>
              <p:nvPr/>
            </p:nvSpPr>
            <p:spPr>
              <a:xfrm>
                <a:off x="2800280" y="5330306"/>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37" name="Freeform 27">
                <a:extLst>
                  <a:ext uri="{FF2B5EF4-FFF2-40B4-BE49-F238E27FC236}">
                    <a16:creationId xmlns:a16="http://schemas.microsoft.com/office/drawing/2014/main" id="{B6FB7565-3EC5-4FB4-9B46-D4E6958773A5}"/>
                  </a:ext>
                </a:extLst>
              </p:cNvPr>
              <p:cNvSpPr/>
              <p:nvPr/>
            </p:nvSpPr>
            <p:spPr>
              <a:xfrm>
                <a:off x="2922524" y="5330306"/>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38" name="Freeform 28">
                <a:extLst>
                  <a:ext uri="{FF2B5EF4-FFF2-40B4-BE49-F238E27FC236}">
                    <a16:creationId xmlns:a16="http://schemas.microsoft.com/office/drawing/2014/main" id="{BBD7FD50-D3F7-4C49-B80A-2917CC93367D}"/>
                  </a:ext>
                </a:extLst>
              </p:cNvPr>
              <p:cNvSpPr/>
              <p:nvPr/>
            </p:nvSpPr>
            <p:spPr>
              <a:xfrm>
                <a:off x="8088510" y="3323022"/>
                <a:ext cx="988204" cy="2551684"/>
              </a:xfrm>
              <a:custGeom>
                <a:avLst/>
                <a:gdLst>
                  <a:gd name="connsiteX0" fmla="*/ 774152 w 770442"/>
                  <a:gd name="connsiteY0" fmla="*/ 789190 h 1989395"/>
                  <a:gd name="connsiteX1" fmla="*/ 0 w 770442"/>
                  <a:gd name="connsiteY1" fmla="*/ 0 h 1989395"/>
                  <a:gd name="connsiteX2" fmla="*/ 0 w 770442"/>
                  <a:gd name="connsiteY2" fmla="*/ 1991204 h 1989395"/>
                  <a:gd name="connsiteX3" fmla="*/ 774152 w 770442"/>
                  <a:gd name="connsiteY3" fmla="*/ 1991204 h 1989395"/>
                  <a:gd name="connsiteX4" fmla="*/ 774152 w 770442"/>
                  <a:gd name="connsiteY4" fmla="*/ 789190 h 198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42" h="1989395">
                    <a:moveTo>
                      <a:pt x="774152" y="789190"/>
                    </a:moveTo>
                    <a:lnTo>
                      <a:pt x="0" y="0"/>
                    </a:lnTo>
                    <a:lnTo>
                      <a:pt x="0" y="1991204"/>
                    </a:lnTo>
                    <a:lnTo>
                      <a:pt x="774152" y="1991204"/>
                    </a:lnTo>
                    <a:lnTo>
                      <a:pt x="774152" y="789190"/>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239" name="Freeform 29">
                <a:extLst>
                  <a:ext uri="{FF2B5EF4-FFF2-40B4-BE49-F238E27FC236}">
                    <a16:creationId xmlns:a16="http://schemas.microsoft.com/office/drawing/2014/main" id="{A3F7DC12-C022-4780-B43F-55795AF7E0BD}"/>
                  </a:ext>
                </a:extLst>
              </p:cNvPr>
              <p:cNvSpPr/>
              <p:nvPr/>
            </p:nvSpPr>
            <p:spPr>
              <a:xfrm>
                <a:off x="8434625" y="4105497"/>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240" name="Freeform 30">
                <a:extLst>
                  <a:ext uri="{FF2B5EF4-FFF2-40B4-BE49-F238E27FC236}">
                    <a16:creationId xmlns:a16="http://schemas.microsoft.com/office/drawing/2014/main" id="{2EFBC1E0-0D16-4FC8-8077-0B965434285F}"/>
                  </a:ext>
                </a:extLst>
              </p:cNvPr>
              <p:cNvSpPr/>
              <p:nvPr/>
            </p:nvSpPr>
            <p:spPr>
              <a:xfrm>
                <a:off x="8556870" y="4105497"/>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241" name="Freeform 31">
                <a:extLst>
                  <a:ext uri="{FF2B5EF4-FFF2-40B4-BE49-F238E27FC236}">
                    <a16:creationId xmlns:a16="http://schemas.microsoft.com/office/drawing/2014/main" id="{69C233EE-1468-4D74-A2BD-A94D9011F8AE}"/>
                  </a:ext>
                </a:extLst>
              </p:cNvPr>
              <p:cNvSpPr/>
              <p:nvPr/>
            </p:nvSpPr>
            <p:spPr>
              <a:xfrm>
                <a:off x="8157196" y="4557964"/>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42" name="Freeform 32">
                <a:extLst>
                  <a:ext uri="{FF2B5EF4-FFF2-40B4-BE49-F238E27FC236}">
                    <a16:creationId xmlns:a16="http://schemas.microsoft.com/office/drawing/2014/main" id="{7078F8D5-7375-4587-B06E-3B5D33368026}"/>
                  </a:ext>
                </a:extLst>
              </p:cNvPr>
              <p:cNvSpPr/>
              <p:nvPr/>
            </p:nvSpPr>
            <p:spPr>
              <a:xfrm>
                <a:off x="8523929" y="4557964"/>
                <a:ext cx="414802" cy="48837"/>
              </a:xfrm>
              <a:custGeom>
                <a:avLst/>
                <a:gdLst>
                  <a:gd name="connsiteX0" fmla="*/ 0 w 323395"/>
                  <a:gd name="connsiteY0" fmla="*/ 0 h 38074"/>
                  <a:gd name="connsiteX1" fmla="*/ 329769 w 323395"/>
                  <a:gd name="connsiteY1" fmla="*/ 0 h 38074"/>
                  <a:gd name="connsiteX2" fmla="*/ 329769 w 323395"/>
                  <a:gd name="connsiteY2" fmla="*/ 43976 h 38074"/>
                  <a:gd name="connsiteX3" fmla="*/ 0 w 323395"/>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23395" h="38074">
                    <a:moveTo>
                      <a:pt x="0" y="0"/>
                    </a:moveTo>
                    <a:lnTo>
                      <a:pt x="329769" y="0"/>
                    </a:lnTo>
                    <a:lnTo>
                      <a:pt x="329769"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43" name="Freeform 33">
                <a:extLst>
                  <a:ext uri="{FF2B5EF4-FFF2-40B4-BE49-F238E27FC236}">
                    <a16:creationId xmlns:a16="http://schemas.microsoft.com/office/drawing/2014/main" id="{A5104A81-690C-474F-9E46-708705505C0D}"/>
                  </a:ext>
                </a:extLst>
              </p:cNvPr>
              <p:cNvSpPr/>
              <p:nvPr/>
            </p:nvSpPr>
            <p:spPr>
              <a:xfrm>
                <a:off x="8434625" y="4671142"/>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44" name="Freeform 34">
                <a:extLst>
                  <a:ext uri="{FF2B5EF4-FFF2-40B4-BE49-F238E27FC236}">
                    <a16:creationId xmlns:a16="http://schemas.microsoft.com/office/drawing/2014/main" id="{EB4A2A18-2C61-43CE-A063-59CF832AB50A}"/>
                  </a:ext>
                </a:extLst>
              </p:cNvPr>
              <p:cNvSpPr/>
              <p:nvPr/>
            </p:nvSpPr>
            <p:spPr>
              <a:xfrm>
                <a:off x="8678992" y="4671142"/>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45" name="Freeform 35">
                <a:extLst>
                  <a:ext uri="{FF2B5EF4-FFF2-40B4-BE49-F238E27FC236}">
                    <a16:creationId xmlns:a16="http://schemas.microsoft.com/office/drawing/2014/main" id="{1B403A68-4BA6-42C9-918B-629E06888770}"/>
                  </a:ext>
                </a:extLst>
              </p:cNvPr>
              <p:cNvSpPr/>
              <p:nvPr/>
            </p:nvSpPr>
            <p:spPr>
              <a:xfrm>
                <a:off x="8190137" y="5095404"/>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46" name="Freeform 36">
                <a:extLst>
                  <a:ext uri="{FF2B5EF4-FFF2-40B4-BE49-F238E27FC236}">
                    <a16:creationId xmlns:a16="http://schemas.microsoft.com/office/drawing/2014/main" id="{81DD9B66-C95F-47C8-8D46-930CFD120E49}"/>
                  </a:ext>
                </a:extLst>
              </p:cNvPr>
              <p:cNvSpPr/>
              <p:nvPr/>
            </p:nvSpPr>
            <p:spPr>
              <a:xfrm>
                <a:off x="8556870" y="5095404"/>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47" name="Freeform 37">
                <a:extLst>
                  <a:ext uri="{FF2B5EF4-FFF2-40B4-BE49-F238E27FC236}">
                    <a16:creationId xmlns:a16="http://schemas.microsoft.com/office/drawing/2014/main" id="{1B058919-9F2B-4AD4-9E5E-5655996B5C65}"/>
                  </a:ext>
                </a:extLst>
              </p:cNvPr>
              <p:cNvSpPr/>
              <p:nvPr/>
            </p:nvSpPr>
            <p:spPr>
              <a:xfrm>
                <a:off x="8678992" y="5095404"/>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48" name="Freeform 38">
                <a:extLst>
                  <a:ext uri="{FF2B5EF4-FFF2-40B4-BE49-F238E27FC236}">
                    <a16:creationId xmlns:a16="http://schemas.microsoft.com/office/drawing/2014/main" id="{6D72329F-48AC-4E75-A908-E5BF5D675D20}"/>
                  </a:ext>
                </a:extLst>
              </p:cNvPr>
              <p:cNvSpPr/>
              <p:nvPr/>
            </p:nvSpPr>
            <p:spPr>
              <a:xfrm>
                <a:off x="8556870" y="523678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49" name="Freeform 39">
                <a:extLst>
                  <a:ext uri="{FF2B5EF4-FFF2-40B4-BE49-F238E27FC236}">
                    <a16:creationId xmlns:a16="http://schemas.microsoft.com/office/drawing/2014/main" id="{AC856BD3-CE8F-4A3B-9B81-0870E2177472}"/>
                  </a:ext>
                </a:extLst>
              </p:cNvPr>
              <p:cNvSpPr/>
              <p:nvPr/>
            </p:nvSpPr>
            <p:spPr>
              <a:xfrm>
                <a:off x="8190137" y="537816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50" name="Freeform 40">
                <a:extLst>
                  <a:ext uri="{FF2B5EF4-FFF2-40B4-BE49-F238E27FC236}">
                    <a16:creationId xmlns:a16="http://schemas.microsoft.com/office/drawing/2014/main" id="{BF14B79C-6051-41C3-BEAD-DA6C2D81FAB8}"/>
                  </a:ext>
                </a:extLst>
              </p:cNvPr>
              <p:cNvSpPr/>
              <p:nvPr/>
            </p:nvSpPr>
            <p:spPr>
              <a:xfrm>
                <a:off x="8556870" y="537816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51" name="Freeform 41">
                <a:extLst>
                  <a:ext uri="{FF2B5EF4-FFF2-40B4-BE49-F238E27FC236}">
                    <a16:creationId xmlns:a16="http://schemas.microsoft.com/office/drawing/2014/main" id="{6D014A0E-DBD6-4E94-A92D-E372BE4BD5A2}"/>
                  </a:ext>
                </a:extLst>
              </p:cNvPr>
              <p:cNvSpPr/>
              <p:nvPr/>
            </p:nvSpPr>
            <p:spPr>
              <a:xfrm>
                <a:off x="8801237" y="537816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52" name="Freeform 42">
                <a:extLst>
                  <a:ext uri="{FF2B5EF4-FFF2-40B4-BE49-F238E27FC236}">
                    <a16:creationId xmlns:a16="http://schemas.microsoft.com/office/drawing/2014/main" id="{758B7EA4-5E49-47FE-BC29-77A5C04DBC98}"/>
                  </a:ext>
                </a:extLst>
              </p:cNvPr>
              <p:cNvSpPr/>
              <p:nvPr/>
            </p:nvSpPr>
            <p:spPr>
              <a:xfrm>
                <a:off x="8923482" y="5378165"/>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53" name="Freeform 43">
                <a:extLst>
                  <a:ext uri="{FF2B5EF4-FFF2-40B4-BE49-F238E27FC236}">
                    <a16:creationId xmlns:a16="http://schemas.microsoft.com/office/drawing/2014/main" id="{40EC4A89-358B-4C80-82B1-ED0802AB4122}"/>
                  </a:ext>
                </a:extLst>
              </p:cNvPr>
              <p:cNvSpPr/>
              <p:nvPr/>
            </p:nvSpPr>
            <p:spPr>
              <a:xfrm>
                <a:off x="5485631" y="1311221"/>
                <a:ext cx="1244404" cy="4553963"/>
              </a:xfrm>
              <a:custGeom>
                <a:avLst/>
                <a:gdLst>
                  <a:gd name="connsiteX0" fmla="*/ 0 w 970187"/>
                  <a:gd name="connsiteY0" fmla="*/ 0 h 3550451"/>
                  <a:gd name="connsiteX1" fmla="*/ 971329 w 970187"/>
                  <a:gd name="connsiteY1" fmla="*/ 0 h 3550451"/>
                  <a:gd name="connsiteX2" fmla="*/ 971329 w 970187"/>
                  <a:gd name="connsiteY2" fmla="*/ 3559590 h 3550451"/>
                  <a:gd name="connsiteX3" fmla="*/ 0 w 970187"/>
                  <a:gd name="connsiteY3" fmla="*/ 3559590 h 3550451"/>
                </a:gdLst>
                <a:ahLst/>
                <a:cxnLst>
                  <a:cxn ang="0">
                    <a:pos x="connsiteX0" y="connsiteY0"/>
                  </a:cxn>
                  <a:cxn ang="0">
                    <a:pos x="connsiteX1" y="connsiteY1"/>
                  </a:cxn>
                  <a:cxn ang="0">
                    <a:pos x="connsiteX2" y="connsiteY2"/>
                  </a:cxn>
                  <a:cxn ang="0">
                    <a:pos x="connsiteX3" y="connsiteY3"/>
                  </a:cxn>
                </a:cxnLst>
                <a:rect l="l" t="t" r="r" b="b"/>
                <a:pathLst>
                  <a:path w="970187" h="3550451">
                    <a:moveTo>
                      <a:pt x="0" y="0"/>
                    </a:moveTo>
                    <a:lnTo>
                      <a:pt x="971329" y="0"/>
                    </a:lnTo>
                    <a:lnTo>
                      <a:pt x="971329" y="3559590"/>
                    </a:lnTo>
                    <a:lnTo>
                      <a:pt x="0" y="3559590"/>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254" name="Freeform 44">
                <a:extLst>
                  <a:ext uri="{FF2B5EF4-FFF2-40B4-BE49-F238E27FC236}">
                    <a16:creationId xmlns:a16="http://schemas.microsoft.com/office/drawing/2014/main" id="{7EBB2CB6-E025-4C0F-AA2C-C24539455F30}"/>
                  </a:ext>
                </a:extLst>
              </p:cNvPr>
              <p:cNvSpPr/>
              <p:nvPr/>
            </p:nvSpPr>
            <p:spPr>
              <a:xfrm>
                <a:off x="6369281" y="1311221"/>
                <a:ext cx="353802" cy="4553963"/>
              </a:xfrm>
              <a:custGeom>
                <a:avLst/>
                <a:gdLst>
                  <a:gd name="connsiteX0" fmla="*/ 282401 w 275837"/>
                  <a:gd name="connsiteY0" fmla="*/ 0 h 3550451"/>
                  <a:gd name="connsiteX1" fmla="*/ 0 w 275837"/>
                  <a:gd name="connsiteY1" fmla="*/ 3559685 h 3550451"/>
                  <a:gd name="connsiteX2" fmla="*/ 282401 w 275837"/>
                  <a:gd name="connsiteY2" fmla="*/ 3559685 h 3550451"/>
                  <a:gd name="connsiteX3" fmla="*/ 282401 w 275837"/>
                  <a:gd name="connsiteY3" fmla="*/ 0 h 3550451"/>
                </a:gdLst>
                <a:ahLst/>
                <a:cxnLst>
                  <a:cxn ang="0">
                    <a:pos x="connsiteX0" y="connsiteY0"/>
                  </a:cxn>
                  <a:cxn ang="0">
                    <a:pos x="connsiteX1" y="connsiteY1"/>
                  </a:cxn>
                  <a:cxn ang="0">
                    <a:pos x="connsiteX2" y="connsiteY2"/>
                  </a:cxn>
                  <a:cxn ang="0">
                    <a:pos x="connsiteX3" y="connsiteY3"/>
                  </a:cxn>
                </a:cxnLst>
                <a:rect l="l" t="t" r="r" b="b"/>
                <a:pathLst>
                  <a:path w="275837" h="3550451">
                    <a:moveTo>
                      <a:pt x="282401" y="0"/>
                    </a:moveTo>
                    <a:lnTo>
                      <a:pt x="0" y="3559685"/>
                    </a:lnTo>
                    <a:lnTo>
                      <a:pt x="282401" y="3559685"/>
                    </a:lnTo>
                    <a:lnTo>
                      <a:pt x="282401" y="0"/>
                    </a:lnTo>
                    <a:close/>
                  </a:path>
                </a:pathLst>
              </a:custGeom>
              <a:solidFill>
                <a:schemeClr val="accent4">
                  <a:lumMod val="40000"/>
                  <a:lumOff val="60000"/>
                </a:schemeClr>
              </a:solidFill>
              <a:ln w="9512" cap="flat">
                <a:noFill/>
                <a:prstDash val="solid"/>
                <a:miter/>
              </a:ln>
            </p:spPr>
            <p:txBody>
              <a:bodyPr rtlCol="0" anchor="ctr"/>
              <a:lstStyle/>
              <a:p>
                <a:endParaRPr lang="en-US"/>
              </a:p>
            </p:txBody>
          </p:sp>
          <p:sp>
            <p:nvSpPr>
              <p:cNvPr id="255" name="Freeform 45">
                <a:extLst>
                  <a:ext uri="{FF2B5EF4-FFF2-40B4-BE49-F238E27FC236}">
                    <a16:creationId xmlns:a16="http://schemas.microsoft.com/office/drawing/2014/main" id="{360BF3C2-ECD4-48E8-9D94-7961E0DCDB84}"/>
                  </a:ext>
                </a:extLst>
              </p:cNvPr>
              <p:cNvSpPr/>
              <p:nvPr/>
            </p:nvSpPr>
            <p:spPr>
              <a:xfrm>
                <a:off x="5669119" y="1506198"/>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56" name="Freeform 46">
                <a:extLst>
                  <a:ext uri="{FF2B5EF4-FFF2-40B4-BE49-F238E27FC236}">
                    <a16:creationId xmlns:a16="http://schemas.microsoft.com/office/drawing/2014/main" id="{7DCAFFD5-424F-43C6-9FAB-895D63069AF3}"/>
                  </a:ext>
                </a:extLst>
              </p:cNvPr>
              <p:cNvSpPr/>
              <p:nvPr/>
            </p:nvSpPr>
            <p:spPr>
              <a:xfrm>
                <a:off x="5913609" y="1506198"/>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57" name="Freeform 47">
                <a:extLst>
                  <a:ext uri="{FF2B5EF4-FFF2-40B4-BE49-F238E27FC236}">
                    <a16:creationId xmlns:a16="http://schemas.microsoft.com/office/drawing/2014/main" id="{E4A08B83-1386-4FF7-AA41-819735103D8F}"/>
                  </a:ext>
                </a:extLst>
              </p:cNvPr>
              <p:cNvSpPr/>
              <p:nvPr/>
            </p:nvSpPr>
            <p:spPr>
              <a:xfrm>
                <a:off x="6157976" y="1647579"/>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58" name="Freeform 48">
                <a:extLst>
                  <a:ext uri="{FF2B5EF4-FFF2-40B4-BE49-F238E27FC236}">
                    <a16:creationId xmlns:a16="http://schemas.microsoft.com/office/drawing/2014/main" id="{E8F99C16-A96E-4E1E-8E62-9A8DD2FB58F1}"/>
                  </a:ext>
                </a:extLst>
              </p:cNvPr>
              <p:cNvSpPr/>
              <p:nvPr/>
            </p:nvSpPr>
            <p:spPr>
              <a:xfrm>
                <a:off x="6280219" y="1647579"/>
                <a:ext cx="292801" cy="48837"/>
              </a:xfrm>
              <a:custGeom>
                <a:avLst/>
                <a:gdLst>
                  <a:gd name="connsiteX0" fmla="*/ 0 w 228279"/>
                  <a:gd name="connsiteY0" fmla="*/ 0 h 38074"/>
                  <a:gd name="connsiteX1" fmla="*/ 234462 w 228279"/>
                  <a:gd name="connsiteY1" fmla="*/ 0 h 38074"/>
                  <a:gd name="connsiteX2" fmla="*/ 234462 w 228279"/>
                  <a:gd name="connsiteY2" fmla="*/ 43976 h 38074"/>
                  <a:gd name="connsiteX3" fmla="*/ 0 w 228279"/>
                  <a:gd name="connsiteY3" fmla="*/ 43976 h 38074"/>
                </a:gdLst>
                <a:ahLst/>
                <a:cxnLst>
                  <a:cxn ang="0">
                    <a:pos x="connsiteX0" y="connsiteY0"/>
                  </a:cxn>
                  <a:cxn ang="0">
                    <a:pos x="connsiteX1" y="connsiteY1"/>
                  </a:cxn>
                  <a:cxn ang="0">
                    <a:pos x="connsiteX2" y="connsiteY2"/>
                  </a:cxn>
                  <a:cxn ang="0">
                    <a:pos x="connsiteX3" y="connsiteY3"/>
                  </a:cxn>
                </a:cxnLst>
                <a:rect l="l" t="t" r="r" b="b"/>
                <a:pathLst>
                  <a:path w="228279" h="38074">
                    <a:moveTo>
                      <a:pt x="0" y="0"/>
                    </a:moveTo>
                    <a:lnTo>
                      <a:pt x="234462" y="0"/>
                    </a:lnTo>
                    <a:lnTo>
                      <a:pt x="234462"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59" name="Freeform 49">
                <a:extLst>
                  <a:ext uri="{FF2B5EF4-FFF2-40B4-BE49-F238E27FC236}">
                    <a16:creationId xmlns:a16="http://schemas.microsoft.com/office/drawing/2014/main" id="{E5A04AD8-B0EF-41B7-8B00-34090EAD91C7}"/>
                  </a:ext>
                </a:extLst>
              </p:cNvPr>
              <p:cNvSpPr/>
              <p:nvPr/>
            </p:nvSpPr>
            <p:spPr>
              <a:xfrm>
                <a:off x="5669119" y="2071842"/>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60" name="Freeform 50">
                <a:extLst>
                  <a:ext uri="{FF2B5EF4-FFF2-40B4-BE49-F238E27FC236}">
                    <a16:creationId xmlns:a16="http://schemas.microsoft.com/office/drawing/2014/main" id="{6C09155B-42BB-4489-BC1B-3655E6F55BAD}"/>
                  </a:ext>
                </a:extLst>
              </p:cNvPr>
              <p:cNvSpPr/>
              <p:nvPr/>
            </p:nvSpPr>
            <p:spPr>
              <a:xfrm>
                <a:off x="6035731" y="2071842"/>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61" name="Freeform 51">
                <a:extLst>
                  <a:ext uri="{FF2B5EF4-FFF2-40B4-BE49-F238E27FC236}">
                    <a16:creationId xmlns:a16="http://schemas.microsoft.com/office/drawing/2014/main" id="{FEC9D016-A7A1-4B4D-AC96-A72CD1E2DEE0}"/>
                  </a:ext>
                </a:extLst>
              </p:cNvPr>
              <p:cNvSpPr/>
              <p:nvPr/>
            </p:nvSpPr>
            <p:spPr>
              <a:xfrm>
                <a:off x="6157976" y="2071842"/>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62" name="Freeform 52">
                <a:extLst>
                  <a:ext uri="{FF2B5EF4-FFF2-40B4-BE49-F238E27FC236}">
                    <a16:creationId xmlns:a16="http://schemas.microsoft.com/office/drawing/2014/main" id="{2B73DF04-FF6D-4F64-899F-1C3328CDEA2A}"/>
                  </a:ext>
                </a:extLst>
              </p:cNvPr>
              <p:cNvSpPr/>
              <p:nvPr/>
            </p:nvSpPr>
            <p:spPr>
              <a:xfrm>
                <a:off x="5636180" y="2524186"/>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63" name="Freeform 53">
                <a:extLst>
                  <a:ext uri="{FF2B5EF4-FFF2-40B4-BE49-F238E27FC236}">
                    <a16:creationId xmlns:a16="http://schemas.microsoft.com/office/drawing/2014/main" id="{9D0D7D89-A877-47E1-B794-B80F668B482D}"/>
                  </a:ext>
                </a:extLst>
              </p:cNvPr>
              <p:cNvSpPr/>
              <p:nvPr/>
            </p:nvSpPr>
            <p:spPr>
              <a:xfrm>
                <a:off x="5758424" y="2524186"/>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64" name="Freeform 54">
                <a:extLst>
                  <a:ext uri="{FF2B5EF4-FFF2-40B4-BE49-F238E27FC236}">
                    <a16:creationId xmlns:a16="http://schemas.microsoft.com/office/drawing/2014/main" id="{C2884C1A-92C2-4635-9A2F-6D56F17CA453}"/>
                  </a:ext>
                </a:extLst>
              </p:cNvPr>
              <p:cNvSpPr/>
              <p:nvPr/>
            </p:nvSpPr>
            <p:spPr>
              <a:xfrm>
                <a:off x="6125035" y="2524186"/>
                <a:ext cx="414802" cy="48837"/>
              </a:xfrm>
              <a:custGeom>
                <a:avLst/>
                <a:gdLst>
                  <a:gd name="connsiteX0" fmla="*/ 0 w 323395"/>
                  <a:gd name="connsiteY0" fmla="*/ 0 h 38074"/>
                  <a:gd name="connsiteX1" fmla="*/ 329769 w 323395"/>
                  <a:gd name="connsiteY1" fmla="*/ 0 h 38074"/>
                  <a:gd name="connsiteX2" fmla="*/ 329769 w 323395"/>
                  <a:gd name="connsiteY2" fmla="*/ 43976 h 38074"/>
                  <a:gd name="connsiteX3" fmla="*/ 0 w 323395"/>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23395" h="38074">
                    <a:moveTo>
                      <a:pt x="0" y="0"/>
                    </a:moveTo>
                    <a:lnTo>
                      <a:pt x="329769" y="0"/>
                    </a:lnTo>
                    <a:lnTo>
                      <a:pt x="329769"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65" name="Freeform 55">
                <a:extLst>
                  <a:ext uri="{FF2B5EF4-FFF2-40B4-BE49-F238E27FC236}">
                    <a16:creationId xmlns:a16="http://schemas.microsoft.com/office/drawing/2014/main" id="{5793E49D-56B4-4E12-B788-3C50A2D441F8}"/>
                  </a:ext>
                </a:extLst>
              </p:cNvPr>
              <p:cNvSpPr/>
              <p:nvPr/>
            </p:nvSpPr>
            <p:spPr>
              <a:xfrm>
                <a:off x="6035731" y="2637364"/>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66" name="Freeform 56">
                <a:extLst>
                  <a:ext uri="{FF2B5EF4-FFF2-40B4-BE49-F238E27FC236}">
                    <a16:creationId xmlns:a16="http://schemas.microsoft.com/office/drawing/2014/main" id="{AAA1E8D9-7BC2-42BB-9F42-75E2F2C06D5A}"/>
                  </a:ext>
                </a:extLst>
              </p:cNvPr>
              <p:cNvSpPr/>
              <p:nvPr/>
            </p:nvSpPr>
            <p:spPr>
              <a:xfrm>
                <a:off x="6280219" y="2637364"/>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67" name="Freeform 57">
                <a:extLst>
                  <a:ext uri="{FF2B5EF4-FFF2-40B4-BE49-F238E27FC236}">
                    <a16:creationId xmlns:a16="http://schemas.microsoft.com/office/drawing/2014/main" id="{412C9568-6FF5-40AE-AAC6-ED7E75DC49AA}"/>
                  </a:ext>
                </a:extLst>
              </p:cNvPr>
              <p:cNvSpPr/>
              <p:nvPr/>
            </p:nvSpPr>
            <p:spPr>
              <a:xfrm>
                <a:off x="5791364" y="3061627"/>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68" name="Freeform 58">
                <a:extLst>
                  <a:ext uri="{FF2B5EF4-FFF2-40B4-BE49-F238E27FC236}">
                    <a16:creationId xmlns:a16="http://schemas.microsoft.com/office/drawing/2014/main" id="{C1D73DD8-939F-49A0-ACB0-136AA6E59993}"/>
                  </a:ext>
                </a:extLst>
              </p:cNvPr>
              <p:cNvSpPr/>
              <p:nvPr/>
            </p:nvSpPr>
            <p:spPr>
              <a:xfrm>
                <a:off x="6157976" y="3061627"/>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69" name="Freeform 59">
                <a:extLst>
                  <a:ext uri="{FF2B5EF4-FFF2-40B4-BE49-F238E27FC236}">
                    <a16:creationId xmlns:a16="http://schemas.microsoft.com/office/drawing/2014/main" id="{804261E7-9ECF-412C-B15E-51A59883E2D8}"/>
                  </a:ext>
                </a:extLst>
              </p:cNvPr>
              <p:cNvSpPr/>
              <p:nvPr/>
            </p:nvSpPr>
            <p:spPr>
              <a:xfrm>
                <a:off x="6280219" y="3061627"/>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70" name="Freeform 60">
                <a:extLst>
                  <a:ext uri="{FF2B5EF4-FFF2-40B4-BE49-F238E27FC236}">
                    <a16:creationId xmlns:a16="http://schemas.microsoft.com/office/drawing/2014/main" id="{832FD58F-D3E3-4197-9F83-E740315B8A72}"/>
                  </a:ext>
                </a:extLst>
              </p:cNvPr>
              <p:cNvSpPr/>
              <p:nvPr/>
            </p:nvSpPr>
            <p:spPr>
              <a:xfrm>
                <a:off x="6157976" y="3203008"/>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71" name="Freeform 61">
                <a:extLst>
                  <a:ext uri="{FF2B5EF4-FFF2-40B4-BE49-F238E27FC236}">
                    <a16:creationId xmlns:a16="http://schemas.microsoft.com/office/drawing/2014/main" id="{1AD20DB2-1D71-4641-8AD8-8D0C399828A6}"/>
                  </a:ext>
                </a:extLst>
              </p:cNvPr>
              <p:cNvSpPr/>
              <p:nvPr/>
            </p:nvSpPr>
            <p:spPr>
              <a:xfrm>
                <a:off x="5791364" y="3344387"/>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72" name="Freeform 62">
                <a:extLst>
                  <a:ext uri="{FF2B5EF4-FFF2-40B4-BE49-F238E27FC236}">
                    <a16:creationId xmlns:a16="http://schemas.microsoft.com/office/drawing/2014/main" id="{D589F2D1-F7DC-4769-BE17-84F13A991E8F}"/>
                  </a:ext>
                </a:extLst>
              </p:cNvPr>
              <p:cNvSpPr/>
              <p:nvPr/>
            </p:nvSpPr>
            <p:spPr>
              <a:xfrm>
                <a:off x="6157976" y="3344387"/>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rgbClr val="A2AFD7"/>
              </a:solidFill>
              <a:ln w="9512" cap="flat">
                <a:noFill/>
                <a:prstDash val="solid"/>
                <a:miter/>
              </a:ln>
            </p:spPr>
            <p:txBody>
              <a:bodyPr rtlCol="0" anchor="ctr"/>
              <a:lstStyle/>
              <a:p>
                <a:endParaRPr lang="en-US"/>
              </a:p>
            </p:txBody>
          </p:sp>
          <p:sp>
            <p:nvSpPr>
              <p:cNvPr id="273" name="Freeform 63">
                <a:extLst>
                  <a:ext uri="{FF2B5EF4-FFF2-40B4-BE49-F238E27FC236}">
                    <a16:creationId xmlns:a16="http://schemas.microsoft.com/office/drawing/2014/main" id="{A5A3C09F-A34F-49F6-9609-D35FA216B9F1}"/>
                  </a:ext>
                </a:extLst>
              </p:cNvPr>
              <p:cNvSpPr/>
              <p:nvPr/>
            </p:nvSpPr>
            <p:spPr>
              <a:xfrm>
                <a:off x="6402342" y="3344387"/>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74" name="Freeform 64">
                <a:extLst>
                  <a:ext uri="{FF2B5EF4-FFF2-40B4-BE49-F238E27FC236}">
                    <a16:creationId xmlns:a16="http://schemas.microsoft.com/office/drawing/2014/main" id="{0AF9D46B-E1F9-44A9-8368-AC5F2189FEF9}"/>
                  </a:ext>
                </a:extLst>
              </p:cNvPr>
              <p:cNvSpPr/>
              <p:nvPr/>
            </p:nvSpPr>
            <p:spPr>
              <a:xfrm>
                <a:off x="6524587" y="3344387"/>
                <a:ext cx="48801" cy="48837"/>
              </a:xfrm>
              <a:custGeom>
                <a:avLst/>
                <a:gdLst>
                  <a:gd name="connsiteX0" fmla="*/ 0 w 38046"/>
                  <a:gd name="connsiteY0" fmla="*/ 0 h 38074"/>
                  <a:gd name="connsiteX1" fmla="*/ 43944 w 38046"/>
                  <a:gd name="connsiteY1" fmla="*/ 0 h 38074"/>
                  <a:gd name="connsiteX2" fmla="*/ 43944 w 38046"/>
                  <a:gd name="connsiteY2" fmla="*/ 43976 h 38074"/>
                  <a:gd name="connsiteX3" fmla="*/ 0 w 38046"/>
                  <a:gd name="connsiteY3" fmla="*/ 43976 h 38074"/>
                </a:gdLst>
                <a:ahLst/>
                <a:cxnLst>
                  <a:cxn ang="0">
                    <a:pos x="connsiteX0" y="connsiteY0"/>
                  </a:cxn>
                  <a:cxn ang="0">
                    <a:pos x="connsiteX1" y="connsiteY1"/>
                  </a:cxn>
                  <a:cxn ang="0">
                    <a:pos x="connsiteX2" y="connsiteY2"/>
                  </a:cxn>
                  <a:cxn ang="0">
                    <a:pos x="connsiteX3" y="connsiteY3"/>
                  </a:cxn>
                </a:cxnLst>
                <a:rect l="l" t="t" r="r" b="b"/>
                <a:pathLst>
                  <a:path w="38046" h="38074">
                    <a:moveTo>
                      <a:pt x="0" y="0"/>
                    </a:moveTo>
                    <a:lnTo>
                      <a:pt x="43944" y="0"/>
                    </a:lnTo>
                    <a:lnTo>
                      <a:pt x="43944" y="43976"/>
                    </a:lnTo>
                    <a:lnTo>
                      <a:pt x="0" y="43976"/>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75" name="Freeform 65">
                <a:extLst>
                  <a:ext uri="{FF2B5EF4-FFF2-40B4-BE49-F238E27FC236}">
                    <a16:creationId xmlns:a16="http://schemas.microsoft.com/office/drawing/2014/main" id="{6A2ECC89-C46B-4442-B0FF-D1932961F681}"/>
                  </a:ext>
                </a:extLst>
              </p:cNvPr>
              <p:cNvSpPr/>
              <p:nvPr/>
            </p:nvSpPr>
            <p:spPr>
              <a:xfrm>
                <a:off x="4656516" y="2893509"/>
                <a:ext cx="1244404" cy="2978999"/>
              </a:xfrm>
              <a:custGeom>
                <a:avLst/>
                <a:gdLst>
                  <a:gd name="connsiteX0" fmla="*/ 0 w 970187"/>
                  <a:gd name="connsiteY0" fmla="*/ 0 h 2322547"/>
                  <a:gd name="connsiteX1" fmla="*/ 971329 w 970187"/>
                  <a:gd name="connsiteY1" fmla="*/ 0 h 2322547"/>
                  <a:gd name="connsiteX2" fmla="*/ 971329 w 970187"/>
                  <a:gd name="connsiteY2" fmla="*/ 2326070 h 2322547"/>
                  <a:gd name="connsiteX3" fmla="*/ 0 w 970187"/>
                  <a:gd name="connsiteY3" fmla="*/ 2326070 h 2322547"/>
                </a:gdLst>
                <a:ahLst/>
                <a:cxnLst>
                  <a:cxn ang="0">
                    <a:pos x="connsiteX0" y="connsiteY0"/>
                  </a:cxn>
                  <a:cxn ang="0">
                    <a:pos x="connsiteX1" y="connsiteY1"/>
                  </a:cxn>
                  <a:cxn ang="0">
                    <a:pos x="connsiteX2" y="connsiteY2"/>
                  </a:cxn>
                  <a:cxn ang="0">
                    <a:pos x="connsiteX3" y="connsiteY3"/>
                  </a:cxn>
                </a:cxnLst>
                <a:rect l="l" t="t" r="r" b="b"/>
                <a:pathLst>
                  <a:path w="970187" h="2322547">
                    <a:moveTo>
                      <a:pt x="0" y="0"/>
                    </a:moveTo>
                    <a:lnTo>
                      <a:pt x="971329" y="0"/>
                    </a:lnTo>
                    <a:lnTo>
                      <a:pt x="971329" y="2326070"/>
                    </a:lnTo>
                    <a:lnTo>
                      <a:pt x="0" y="2326070"/>
                    </a:lnTo>
                    <a:close/>
                  </a:path>
                </a:pathLst>
              </a:custGeom>
              <a:solidFill>
                <a:schemeClr val="accent4">
                  <a:lumMod val="40000"/>
                  <a:lumOff val="60000"/>
                </a:schemeClr>
              </a:solidFill>
              <a:ln w="9512" cap="flat">
                <a:noFill/>
                <a:prstDash val="solid"/>
                <a:miter/>
              </a:ln>
            </p:spPr>
            <p:txBody>
              <a:bodyPr rtlCol="0" anchor="ctr"/>
              <a:lstStyle/>
              <a:p>
                <a:endParaRPr lang="en-US"/>
              </a:p>
            </p:txBody>
          </p:sp>
          <p:sp>
            <p:nvSpPr>
              <p:cNvPr id="276" name="Freeform 66">
                <a:extLst>
                  <a:ext uri="{FF2B5EF4-FFF2-40B4-BE49-F238E27FC236}">
                    <a16:creationId xmlns:a16="http://schemas.microsoft.com/office/drawing/2014/main" id="{CA26DA42-55AF-45C8-8E81-84E1B5239222}"/>
                  </a:ext>
                </a:extLst>
              </p:cNvPr>
              <p:cNvSpPr/>
              <p:nvPr/>
            </p:nvSpPr>
            <p:spPr>
              <a:xfrm>
                <a:off x="4656516" y="2893509"/>
                <a:ext cx="61000" cy="2978999"/>
              </a:xfrm>
              <a:custGeom>
                <a:avLst/>
                <a:gdLst>
                  <a:gd name="connsiteX0" fmla="*/ 0 w 47558"/>
                  <a:gd name="connsiteY0" fmla="*/ 0 h 2322547"/>
                  <a:gd name="connsiteX1" fmla="*/ 53551 w 47558"/>
                  <a:gd name="connsiteY1" fmla="*/ 0 h 2322547"/>
                  <a:gd name="connsiteX2" fmla="*/ 53551 w 47558"/>
                  <a:gd name="connsiteY2" fmla="*/ 2326070 h 2322547"/>
                  <a:gd name="connsiteX3" fmla="*/ 0 w 47558"/>
                  <a:gd name="connsiteY3" fmla="*/ 2326070 h 2322547"/>
                </a:gdLst>
                <a:ahLst/>
                <a:cxnLst>
                  <a:cxn ang="0">
                    <a:pos x="connsiteX0" y="connsiteY0"/>
                  </a:cxn>
                  <a:cxn ang="0">
                    <a:pos x="connsiteX1" y="connsiteY1"/>
                  </a:cxn>
                  <a:cxn ang="0">
                    <a:pos x="connsiteX2" y="connsiteY2"/>
                  </a:cxn>
                  <a:cxn ang="0">
                    <a:pos x="connsiteX3" y="connsiteY3"/>
                  </a:cxn>
                </a:cxnLst>
                <a:rect l="l" t="t" r="r" b="b"/>
                <a:pathLst>
                  <a:path w="47558" h="2322547">
                    <a:moveTo>
                      <a:pt x="0" y="0"/>
                    </a:moveTo>
                    <a:lnTo>
                      <a:pt x="53551" y="0"/>
                    </a:lnTo>
                    <a:lnTo>
                      <a:pt x="53551" y="2326070"/>
                    </a:lnTo>
                    <a:lnTo>
                      <a:pt x="0" y="2326070"/>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277" name="Freeform 67">
                <a:extLst>
                  <a:ext uri="{FF2B5EF4-FFF2-40B4-BE49-F238E27FC236}">
                    <a16:creationId xmlns:a16="http://schemas.microsoft.com/office/drawing/2014/main" id="{8A2E43E8-7491-42AA-8169-74BF808142D7}"/>
                  </a:ext>
                </a:extLst>
              </p:cNvPr>
              <p:cNvSpPr/>
              <p:nvPr/>
            </p:nvSpPr>
            <p:spPr>
              <a:xfrm>
                <a:off x="4803404" y="2893509"/>
                <a:ext cx="61000" cy="2978999"/>
              </a:xfrm>
              <a:custGeom>
                <a:avLst/>
                <a:gdLst>
                  <a:gd name="connsiteX0" fmla="*/ 0 w 47558"/>
                  <a:gd name="connsiteY0" fmla="*/ 0 h 2322547"/>
                  <a:gd name="connsiteX1" fmla="*/ 53551 w 47558"/>
                  <a:gd name="connsiteY1" fmla="*/ 0 h 2322547"/>
                  <a:gd name="connsiteX2" fmla="*/ 53551 w 47558"/>
                  <a:gd name="connsiteY2" fmla="*/ 2326070 h 2322547"/>
                  <a:gd name="connsiteX3" fmla="*/ 0 w 47558"/>
                  <a:gd name="connsiteY3" fmla="*/ 2326070 h 2322547"/>
                </a:gdLst>
                <a:ahLst/>
                <a:cxnLst>
                  <a:cxn ang="0">
                    <a:pos x="connsiteX0" y="connsiteY0"/>
                  </a:cxn>
                  <a:cxn ang="0">
                    <a:pos x="connsiteX1" y="connsiteY1"/>
                  </a:cxn>
                  <a:cxn ang="0">
                    <a:pos x="connsiteX2" y="connsiteY2"/>
                  </a:cxn>
                  <a:cxn ang="0">
                    <a:pos x="connsiteX3" y="connsiteY3"/>
                  </a:cxn>
                </a:cxnLst>
                <a:rect l="l" t="t" r="r" b="b"/>
                <a:pathLst>
                  <a:path w="47558" h="2322547">
                    <a:moveTo>
                      <a:pt x="0" y="0"/>
                    </a:moveTo>
                    <a:lnTo>
                      <a:pt x="53551" y="0"/>
                    </a:lnTo>
                    <a:lnTo>
                      <a:pt x="53551" y="2326070"/>
                    </a:lnTo>
                    <a:lnTo>
                      <a:pt x="0" y="2326070"/>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278" name="Freeform 68">
                <a:extLst>
                  <a:ext uri="{FF2B5EF4-FFF2-40B4-BE49-F238E27FC236}">
                    <a16:creationId xmlns:a16="http://schemas.microsoft.com/office/drawing/2014/main" id="{588353D5-D927-40EB-861A-D4D6C5265E0D}"/>
                  </a:ext>
                </a:extLst>
              </p:cNvPr>
              <p:cNvSpPr/>
              <p:nvPr/>
            </p:nvSpPr>
            <p:spPr>
              <a:xfrm>
                <a:off x="4950171" y="2893509"/>
                <a:ext cx="61000" cy="2978999"/>
              </a:xfrm>
              <a:custGeom>
                <a:avLst/>
                <a:gdLst>
                  <a:gd name="connsiteX0" fmla="*/ 0 w 47558"/>
                  <a:gd name="connsiteY0" fmla="*/ 0 h 2322547"/>
                  <a:gd name="connsiteX1" fmla="*/ 53551 w 47558"/>
                  <a:gd name="connsiteY1" fmla="*/ 0 h 2322547"/>
                  <a:gd name="connsiteX2" fmla="*/ 53551 w 47558"/>
                  <a:gd name="connsiteY2" fmla="*/ 2326070 h 2322547"/>
                  <a:gd name="connsiteX3" fmla="*/ 0 w 47558"/>
                  <a:gd name="connsiteY3" fmla="*/ 2326070 h 2322547"/>
                </a:gdLst>
                <a:ahLst/>
                <a:cxnLst>
                  <a:cxn ang="0">
                    <a:pos x="connsiteX0" y="connsiteY0"/>
                  </a:cxn>
                  <a:cxn ang="0">
                    <a:pos x="connsiteX1" y="connsiteY1"/>
                  </a:cxn>
                  <a:cxn ang="0">
                    <a:pos x="connsiteX2" y="connsiteY2"/>
                  </a:cxn>
                  <a:cxn ang="0">
                    <a:pos x="connsiteX3" y="connsiteY3"/>
                  </a:cxn>
                </a:cxnLst>
                <a:rect l="l" t="t" r="r" b="b"/>
                <a:pathLst>
                  <a:path w="47558" h="2322547">
                    <a:moveTo>
                      <a:pt x="0" y="0"/>
                    </a:moveTo>
                    <a:lnTo>
                      <a:pt x="53551" y="0"/>
                    </a:lnTo>
                    <a:lnTo>
                      <a:pt x="53551" y="2326070"/>
                    </a:lnTo>
                    <a:lnTo>
                      <a:pt x="0" y="2326070"/>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279" name="Freeform 69">
                <a:extLst>
                  <a:ext uri="{FF2B5EF4-FFF2-40B4-BE49-F238E27FC236}">
                    <a16:creationId xmlns:a16="http://schemas.microsoft.com/office/drawing/2014/main" id="{24514F48-5E5A-4AB1-8F12-3778D84D5774}"/>
                  </a:ext>
                </a:extLst>
              </p:cNvPr>
              <p:cNvSpPr/>
              <p:nvPr/>
            </p:nvSpPr>
            <p:spPr>
              <a:xfrm>
                <a:off x="5096937" y="2893509"/>
                <a:ext cx="61000" cy="2978999"/>
              </a:xfrm>
              <a:custGeom>
                <a:avLst/>
                <a:gdLst>
                  <a:gd name="connsiteX0" fmla="*/ 0 w 47558"/>
                  <a:gd name="connsiteY0" fmla="*/ 0 h 2322547"/>
                  <a:gd name="connsiteX1" fmla="*/ 53551 w 47558"/>
                  <a:gd name="connsiteY1" fmla="*/ 0 h 2322547"/>
                  <a:gd name="connsiteX2" fmla="*/ 53551 w 47558"/>
                  <a:gd name="connsiteY2" fmla="*/ 2326070 h 2322547"/>
                  <a:gd name="connsiteX3" fmla="*/ 0 w 47558"/>
                  <a:gd name="connsiteY3" fmla="*/ 2326070 h 2322547"/>
                </a:gdLst>
                <a:ahLst/>
                <a:cxnLst>
                  <a:cxn ang="0">
                    <a:pos x="connsiteX0" y="connsiteY0"/>
                  </a:cxn>
                  <a:cxn ang="0">
                    <a:pos x="connsiteX1" y="connsiteY1"/>
                  </a:cxn>
                  <a:cxn ang="0">
                    <a:pos x="connsiteX2" y="connsiteY2"/>
                  </a:cxn>
                  <a:cxn ang="0">
                    <a:pos x="connsiteX3" y="connsiteY3"/>
                  </a:cxn>
                </a:cxnLst>
                <a:rect l="l" t="t" r="r" b="b"/>
                <a:pathLst>
                  <a:path w="47558" h="2322547">
                    <a:moveTo>
                      <a:pt x="0" y="0"/>
                    </a:moveTo>
                    <a:lnTo>
                      <a:pt x="53551" y="0"/>
                    </a:lnTo>
                    <a:lnTo>
                      <a:pt x="53551" y="2326070"/>
                    </a:lnTo>
                    <a:lnTo>
                      <a:pt x="0" y="2326070"/>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280" name="Freeform 70">
                <a:extLst>
                  <a:ext uri="{FF2B5EF4-FFF2-40B4-BE49-F238E27FC236}">
                    <a16:creationId xmlns:a16="http://schemas.microsoft.com/office/drawing/2014/main" id="{C52C906D-B9D0-4FE3-ADB0-B85A7573F13B}"/>
                  </a:ext>
                </a:extLst>
              </p:cNvPr>
              <p:cNvSpPr/>
              <p:nvPr/>
            </p:nvSpPr>
            <p:spPr>
              <a:xfrm>
                <a:off x="5243704" y="2893509"/>
                <a:ext cx="61000" cy="2978999"/>
              </a:xfrm>
              <a:custGeom>
                <a:avLst/>
                <a:gdLst>
                  <a:gd name="connsiteX0" fmla="*/ 0 w 47558"/>
                  <a:gd name="connsiteY0" fmla="*/ 0 h 2322547"/>
                  <a:gd name="connsiteX1" fmla="*/ 53551 w 47558"/>
                  <a:gd name="connsiteY1" fmla="*/ 0 h 2322547"/>
                  <a:gd name="connsiteX2" fmla="*/ 53551 w 47558"/>
                  <a:gd name="connsiteY2" fmla="*/ 2326070 h 2322547"/>
                  <a:gd name="connsiteX3" fmla="*/ 0 w 47558"/>
                  <a:gd name="connsiteY3" fmla="*/ 2326070 h 2322547"/>
                </a:gdLst>
                <a:ahLst/>
                <a:cxnLst>
                  <a:cxn ang="0">
                    <a:pos x="connsiteX0" y="connsiteY0"/>
                  </a:cxn>
                  <a:cxn ang="0">
                    <a:pos x="connsiteX1" y="connsiteY1"/>
                  </a:cxn>
                  <a:cxn ang="0">
                    <a:pos x="connsiteX2" y="connsiteY2"/>
                  </a:cxn>
                  <a:cxn ang="0">
                    <a:pos x="connsiteX3" y="connsiteY3"/>
                  </a:cxn>
                </a:cxnLst>
                <a:rect l="l" t="t" r="r" b="b"/>
                <a:pathLst>
                  <a:path w="47558" h="2322547">
                    <a:moveTo>
                      <a:pt x="0" y="0"/>
                    </a:moveTo>
                    <a:lnTo>
                      <a:pt x="53551" y="0"/>
                    </a:lnTo>
                    <a:lnTo>
                      <a:pt x="53551" y="2326070"/>
                    </a:lnTo>
                    <a:lnTo>
                      <a:pt x="0" y="2326070"/>
                    </a:lnTo>
                    <a:close/>
                  </a:path>
                </a:pathLst>
              </a:custGeom>
              <a:solidFill>
                <a:schemeClr val="accent4">
                  <a:lumMod val="20000"/>
                  <a:lumOff val="80000"/>
                </a:schemeClr>
              </a:solidFill>
              <a:ln w="9512" cap="flat">
                <a:noFill/>
                <a:prstDash val="solid"/>
                <a:miter/>
              </a:ln>
            </p:spPr>
            <p:txBody>
              <a:bodyPr rtlCol="0" anchor="ctr"/>
              <a:lstStyle/>
              <a:p>
                <a:endParaRPr lang="en-US" dirty="0"/>
              </a:p>
            </p:txBody>
          </p:sp>
          <p:sp>
            <p:nvSpPr>
              <p:cNvPr id="281" name="Freeform 71">
                <a:extLst>
                  <a:ext uri="{FF2B5EF4-FFF2-40B4-BE49-F238E27FC236}">
                    <a16:creationId xmlns:a16="http://schemas.microsoft.com/office/drawing/2014/main" id="{0E434E98-279A-477C-BD82-FB5E79D754E0}"/>
                  </a:ext>
                </a:extLst>
              </p:cNvPr>
              <p:cNvSpPr/>
              <p:nvPr/>
            </p:nvSpPr>
            <p:spPr>
              <a:xfrm>
                <a:off x="5390471" y="2893509"/>
                <a:ext cx="61000" cy="2978999"/>
              </a:xfrm>
              <a:custGeom>
                <a:avLst/>
                <a:gdLst>
                  <a:gd name="connsiteX0" fmla="*/ 0 w 47558"/>
                  <a:gd name="connsiteY0" fmla="*/ 0 h 2322547"/>
                  <a:gd name="connsiteX1" fmla="*/ 53551 w 47558"/>
                  <a:gd name="connsiteY1" fmla="*/ 0 h 2322547"/>
                  <a:gd name="connsiteX2" fmla="*/ 53551 w 47558"/>
                  <a:gd name="connsiteY2" fmla="*/ 2326070 h 2322547"/>
                  <a:gd name="connsiteX3" fmla="*/ 0 w 47558"/>
                  <a:gd name="connsiteY3" fmla="*/ 2326070 h 2322547"/>
                </a:gdLst>
                <a:ahLst/>
                <a:cxnLst>
                  <a:cxn ang="0">
                    <a:pos x="connsiteX0" y="connsiteY0"/>
                  </a:cxn>
                  <a:cxn ang="0">
                    <a:pos x="connsiteX1" y="connsiteY1"/>
                  </a:cxn>
                  <a:cxn ang="0">
                    <a:pos x="connsiteX2" y="connsiteY2"/>
                  </a:cxn>
                  <a:cxn ang="0">
                    <a:pos x="connsiteX3" y="connsiteY3"/>
                  </a:cxn>
                </a:cxnLst>
                <a:rect l="l" t="t" r="r" b="b"/>
                <a:pathLst>
                  <a:path w="47558" h="2322547">
                    <a:moveTo>
                      <a:pt x="0" y="0"/>
                    </a:moveTo>
                    <a:lnTo>
                      <a:pt x="53551" y="0"/>
                    </a:lnTo>
                    <a:lnTo>
                      <a:pt x="53551" y="2326070"/>
                    </a:lnTo>
                    <a:lnTo>
                      <a:pt x="0" y="2326070"/>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282" name="Freeform 72">
                <a:extLst>
                  <a:ext uri="{FF2B5EF4-FFF2-40B4-BE49-F238E27FC236}">
                    <a16:creationId xmlns:a16="http://schemas.microsoft.com/office/drawing/2014/main" id="{4C733361-6A01-4A9D-988D-3F419117590F}"/>
                  </a:ext>
                </a:extLst>
              </p:cNvPr>
              <p:cNvSpPr/>
              <p:nvPr/>
            </p:nvSpPr>
            <p:spPr>
              <a:xfrm>
                <a:off x="5537360" y="2893509"/>
                <a:ext cx="61000" cy="2978999"/>
              </a:xfrm>
              <a:custGeom>
                <a:avLst/>
                <a:gdLst>
                  <a:gd name="connsiteX0" fmla="*/ 0 w 47558"/>
                  <a:gd name="connsiteY0" fmla="*/ 0 h 2322547"/>
                  <a:gd name="connsiteX1" fmla="*/ 53551 w 47558"/>
                  <a:gd name="connsiteY1" fmla="*/ 0 h 2322547"/>
                  <a:gd name="connsiteX2" fmla="*/ 53551 w 47558"/>
                  <a:gd name="connsiteY2" fmla="*/ 2326070 h 2322547"/>
                  <a:gd name="connsiteX3" fmla="*/ 0 w 47558"/>
                  <a:gd name="connsiteY3" fmla="*/ 2326070 h 2322547"/>
                </a:gdLst>
                <a:ahLst/>
                <a:cxnLst>
                  <a:cxn ang="0">
                    <a:pos x="connsiteX0" y="connsiteY0"/>
                  </a:cxn>
                  <a:cxn ang="0">
                    <a:pos x="connsiteX1" y="connsiteY1"/>
                  </a:cxn>
                  <a:cxn ang="0">
                    <a:pos x="connsiteX2" y="connsiteY2"/>
                  </a:cxn>
                  <a:cxn ang="0">
                    <a:pos x="connsiteX3" y="connsiteY3"/>
                  </a:cxn>
                </a:cxnLst>
                <a:rect l="l" t="t" r="r" b="b"/>
                <a:pathLst>
                  <a:path w="47558" h="2322547">
                    <a:moveTo>
                      <a:pt x="0" y="0"/>
                    </a:moveTo>
                    <a:lnTo>
                      <a:pt x="53551" y="0"/>
                    </a:lnTo>
                    <a:lnTo>
                      <a:pt x="53551" y="2326070"/>
                    </a:lnTo>
                    <a:lnTo>
                      <a:pt x="0" y="2326070"/>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283" name="Freeform 73">
                <a:extLst>
                  <a:ext uri="{FF2B5EF4-FFF2-40B4-BE49-F238E27FC236}">
                    <a16:creationId xmlns:a16="http://schemas.microsoft.com/office/drawing/2014/main" id="{E7A36122-D895-4830-94F0-21DC6FA70FA1}"/>
                  </a:ext>
                </a:extLst>
              </p:cNvPr>
              <p:cNvSpPr/>
              <p:nvPr/>
            </p:nvSpPr>
            <p:spPr>
              <a:xfrm>
                <a:off x="5684126" y="2893509"/>
                <a:ext cx="61000" cy="2978999"/>
              </a:xfrm>
              <a:custGeom>
                <a:avLst/>
                <a:gdLst>
                  <a:gd name="connsiteX0" fmla="*/ 0 w 47558"/>
                  <a:gd name="connsiteY0" fmla="*/ 0 h 2322547"/>
                  <a:gd name="connsiteX1" fmla="*/ 53551 w 47558"/>
                  <a:gd name="connsiteY1" fmla="*/ 0 h 2322547"/>
                  <a:gd name="connsiteX2" fmla="*/ 53551 w 47558"/>
                  <a:gd name="connsiteY2" fmla="*/ 2326070 h 2322547"/>
                  <a:gd name="connsiteX3" fmla="*/ 0 w 47558"/>
                  <a:gd name="connsiteY3" fmla="*/ 2326070 h 2322547"/>
                </a:gdLst>
                <a:ahLst/>
                <a:cxnLst>
                  <a:cxn ang="0">
                    <a:pos x="connsiteX0" y="connsiteY0"/>
                  </a:cxn>
                  <a:cxn ang="0">
                    <a:pos x="connsiteX1" y="connsiteY1"/>
                  </a:cxn>
                  <a:cxn ang="0">
                    <a:pos x="connsiteX2" y="connsiteY2"/>
                  </a:cxn>
                  <a:cxn ang="0">
                    <a:pos x="connsiteX3" y="connsiteY3"/>
                  </a:cxn>
                </a:cxnLst>
                <a:rect l="l" t="t" r="r" b="b"/>
                <a:pathLst>
                  <a:path w="47558" h="2322547">
                    <a:moveTo>
                      <a:pt x="0" y="0"/>
                    </a:moveTo>
                    <a:lnTo>
                      <a:pt x="53551" y="0"/>
                    </a:lnTo>
                    <a:lnTo>
                      <a:pt x="53551" y="2326070"/>
                    </a:lnTo>
                    <a:lnTo>
                      <a:pt x="0" y="2326070"/>
                    </a:lnTo>
                    <a:close/>
                  </a:path>
                </a:pathLst>
              </a:custGeom>
              <a:solidFill>
                <a:srgbClr val="DADFEF"/>
              </a:solidFill>
              <a:ln w="9512" cap="flat">
                <a:noFill/>
                <a:prstDash val="solid"/>
                <a:miter/>
              </a:ln>
            </p:spPr>
            <p:txBody>
              <a:bodyPr rtlCol="0" anchor="ctr"/>
              <a:lstStyle/>
              <a:p>
                <a:endParaRPr lang="en-US"/>
              </a:p>
            </p:txBody>
          </p:sp>
          <p:sp>
            <p:nvSpPr>
              <p:cNvPr id="284" name="Freeform 74">
                <a:extLst>
                  <a:ext uri="{FF2B5EF4-FFF2-40B4-BE49-F238E27FC236}">
                    <a16:creationId xmlns:a16="http://schemas.microsoft.com/office/drawing/2014/main" id="{B3C3F4BB-2FC6-41E4-8BBD-DD19D65FAFA7}"/>
                  </a:ext>
                </a:extLst>
              </p:cNvPr>
              <p:cNvSpPr/>
              <p:nvPr/>
            </p:nvSpPr>
            <p:spPr>
              <a:xfrm>
                <a:off x="5830893" y="2893509"/>
                <a:ext cx="61000" cy="2978999"/>
              </a:xfrm>
              <a:custGeom>
                <a:avLst/>
                <a:gdLst>
                  <a:gd name="connsiteX0" fmla="*/ 0 w 47558"/>
                  <a:gd name="connsiteY0" fmla="*/ 0 h 2322547"/>
                  <a:gd name="connsiteX1" fmla="*/ 53551 w 47558"/>
                  <a:gd name="connsiteY1" fmla="*/ 0 h 2322547"/>
                  <a:gd name="connsiteX2" fmla="*/ 53551 w 47558"/>
                  <a:gd name="connsiteY2" fmla="*/ 2326070 h 2322547"/>
                  <a:gd name="connsiteX3" fmla="*/ 0 w 47558"/>
                  <a:gd name="connsiteY3" fmla="*/ 2326070 h 2322547"/>
                </a:gdLst>
                <a:ahLst/>
                <a:cxnLst>
                  <a:cxn ang="0">
                    <a:pos x="connsiteX0" y="connsiteY0"/>
                  </a:cxn>
                  <a:cxn ang="0">
                    <a:pos x="connsiteX1" y="connsiteY1"/>
                  </a:cxn>
                  <a:cxn ang="0">
                    <a:pos x="connsiteX2" y="connsiteY2"/>
                  </a:cxn>
                  <a:cxn ang="0">
                    <a:pos x="connsiteX3" y="connsiteY3"/>
                  </a:cxn>
                </a:cxnLst>
                <a:rect l="l" t="t" r="r" b="b"/>
                <a:pathLst>
                  <a:path w="47558" h="2322547">
                    <a:moveTo>
                      <a:pt x="0" y="0"/>
                    </a:moveTo>
                    <a:lnTo>
                      <a:pt x="53551" y="0"/>
                    </a:lnTo>
                    <a:lnTo>
                      <a:pt x="53551" y="2326070"/>
                    </a:lnTo>
                    <a:lnTo>
                      <a:pt x="0" y="2326070"/>
                    </a:lnTo>
                    <a:close/>
                  </a:path>
                </a:pathLst>
              </a:custGeom>
              <a:solidFill>
                <a:srgbClr val="DADFEF"/>
              </a:solidFill>
              <a:ln w="9512" cap="flat">
                <a:noFill/>
                <a:prstDash val="solid"/>
                <a:miter/>
              </a:ln>
            </p:spPr>
            <p:txBody>
              <a:bodyPr rtlCol="0" anchor="ctr"/>
              <a:lstStyle/>
              <a:p>
                <a:endParaRPr lang="en-US"/>
              </a:p>
            </p:txBody>
          </p:sp>
          <p:sp>
            <p:nvSpPr>
              <p:cNvPr id="285" name="Freeform 75">
                <a:extLst>
                  <a:ext uri="{FF2B5EF4-FFF2-40B4-BE49-F238E27FC236}">
                    <a16:creationId xmlns:a16="http://schemas.microsoft.com/office/drawing/2014/main" id="{7A87A3E1-6629-4DB3-9DB2-B56891C65623}"/>
                  </a:ext>
                </a:extLst>
              </p:cNvPr>
              <p:cNvSpPr/>
              <p:nvPr/>
            </p:nvSpPr>
            <p:spPr>
              <a:xfrm>
                <a:off x="5630568" y="3110341"/>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rgbClr val="A2AFD7"/>
              </a:solidFill>
              <a:ln w="9512" cap="flat">
                <a:noFill/>
                <a:prstDash val="solid"/>
                <a:miter/>
              </a:ln>
            </p:spPr>
            <p:txBody>
              <a:bodyPr rtlCol="0" anchor="ctr"/>
              <a:lstStyle/>
              <a:p>
                <a:endParaRPr lang="en-US"/>
              </a:p>
            </p:txBody>
          </p:sp>
          <p:sp>
            <p:nvSpPr>
              <p:cNvPr id="286" name="Freeform 76">
                <a:extLst>
                  <a:ext uri="{FF2B5EF4-FFF2-40B4-BE49-F238E27FC236}">
                    <a16:creationId xmlns:a16="http://schemas.microsoft.com/office/drawing/2014/main" id="{D2BED5F9-4345-4B84-9123-9748F15270A3}"/>
                  </a:ext>
                </a:extLst>
              </p:cNvPr>
              <p:cNvSpPr/>
              <p:nvPr/>
            </p:nvSpPr>
            <p:spPr>
              <a:xfrm>
                <a:off x="5386200" y="3110341"/>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87" name="Freeform 77">
                <a:extLst>
                  <a:ext uri="{FF2B5EF4-FFF2-40B4-BE49-F238E27FC236}">
                    <a16:creationId xmlns:a16="http://schemas.microsoft.com/office/drawing/2014/main" id="{350CC3E0-7E35-4660-8893-F46DB6D91588}"/>
                  </a:ext>
                </a:extLst>
              </p:cNvPr>
              <p:cNvSpPr/>
              <p:nvPr/>
            </p:nvSpPr>
            <p:spPr>
              <a:xfrm>
                <a:off x="5141712" y="3251721"/>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88" name="Freeform 78">
                <a:extLst>
                  <a:ext uri="{FF2B5EF4-FFF2-40B4-BE49-F238E27FC236}">
                    <a16:creationId xmlns:a16="http://schemas.microsoft.com/office/drawing/2014/main" id="{42D2DCC8-08A1-4793-A15D-F524C978A82C}"/>
                  </a:ext>
                </a:extLst>
              </p:cNvPr>
              <p:cNvSpPr/>
              <p:nvPr/>
            </p:nvSpPr>
            <p:spPr>
              <a:xfrm>
                <a:off x="5630568" y="3675862"/>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rgbClr val="A2AFD7"/>
              </a:solidFill>
              <a:ln w="9512" cap="flat">
                <a:noFill/>
                <a:prstDash val="solid"/>
                <a:miter/>
              </a:ln>
            </p:spPr>
            <p:txBody>
              <a:bodyPr rtlCol="0" anchor="ctr"/>
              <a:lstStyle/>
              <a:p>
                <a:endParaRPr lang="en-US"/>
              </a:p>
            </p:txBody>
          </p:sp>
          <p:sp>
            <p:nvSpPr>
              <p:cNvPr id="289" name="Freeform 79">
                <a:extLst>
                  <a:ext uri="{FF2B5EF4-FFF2-40B4-BE49-F238E27FC236}">
                    <a16:creationId xmlns:a16="http://schemas.microsoft.com/office/drawing/2014/main" id="{31B43783-0AE3-4FEB-A0B4-40F68036B4B2}"/>
                  </a:ext>
                </a:extLst>
              </p:cNvPr>
              <p:cNvSpPr/>
              <p:nvPr/>
            </p:nvSpPr>
            <p:spPr>
              <a:xfrm>
                <a:off x="5263956" y="3675862"/>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rgbClr val="A2AFD7"/>
              </a:solidFill>
              <a:ln w="9512" cap="flat">
                <a:noFill/>
                <a:prstDash val="solid"/>
                <a:miter/>
              </a:ln>
            </p:spPr>
            <p:txBody>
              <a:bodyPr rtlCol="0" anchor="ctr"/>
              <a:lstStyle/>
              <a:p>
                <a:endParaRPr lang="en-US"/>
              </a:p>
            </p:txBody>
          </p:sp>
          <p:sp>
            <p:nvSpPr>
              <p:cNvPr id="290" name="Freeform 80">
                <a:extLst>
                  <a:ext uri="{FF2B5EF4-FFF2-40B4-BE49-F238E27FC236}">
                    <a16:creationId xmlns:a16="http://schemas.microsoft.com/office/drawing/2014/main" id="{376C41C2-C5C6-4A6E-8965-779FC2404C48}"/>
                  </a:ext>
                </a:extLst>
              </p:cNvPr>
              <p:cNvSpPr/>
              <p:nvPr/>
            </p:nvSpPr>
            <p:spPr>
              <a:xfrm>
                <a:off x="5141712" y="3675862"/>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91" name="Freeform 81">
                <a:extLst>
                  <a:ext uri="{FF2B5EF4-FFF2-40B4-BE49-F238E27FC236}">
                    <a16:creationId xmlns:a16="http://schemas.microsoft.com/office/drawing/2014/main" id="{B05A9571-C134-4753-BBB8-2C9170B29162}"/>
                  </a:ext>
                </a:extLst>
              </p:cNvPr>
              <p:cNvSpPr/>
              <p:nvPr/>
            </p:nvSpPr>
            <p:spPr>
              <a:xfrm>
                <a:off x="5663508" y="4128329"/>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rgbClr val="A2AFD7"/>
              </a:solidFill>
              <a:ln w="9512" cap="flat">
                <a:noFill/>
                <a:prstDash val="solid"/>
                <a:miter/>
              </a:ln>
            </p:spPr>
            <p:txBody>
              <a:bodyPr rtlCol="0" anchor="ctr"/>
              <a:lstStyle/>
              <a:p>
                <a:endParaRPr lang="en-US"/>
              </a:p>
            </p:txBody>
          </p:sp>
          <p:sp>
            <p:nvSpPr>
              <p:cNvPr id="292" name="Freeform 82">
                <a:extLst>
                  <a:ext uri="{FF2B5EF4-FFF2-40B4-BE49-F238E27FC236}">
                    <a16:creationId xmlns:a16="http://schemas.microsoft.com/office/drawing/2014/main" id="{1E55534F-684F-4CD4-9E4A-BA9E1528337F}"/>
                  </a:ext>
                </a:extLst>
              </p:cNvPr>
              <p:cNvSpPr/>
              <p:nvPr/>
            </p:nvSpPr>
            <p:spPr>
              <a:xfrm>
                <a:off x="5541263" y="4128329"/>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rgbClr val="A2AFD7"/>
              </a:solidFill>
              <a:ln w="9512" cap="flat">
                <a:noFill/>
                <a:prstDash val="solid"/>
                <a:miter/>
              </a:ln>
            </p:spPr>
            <p:txBody>
              <a:bodyPr rtlCol="0" anchor="ctr"/>
              <a:lstStyle/>
              <a:p>
                <a:endParaRPr lang="en-US"/>
              </a:p>
            </p:txBody>
          </p:sp>
          <p:sp>
            <p:nvSpPr>
              <p:cNvPr id="293" name="Freeform 83">
                <a:extLst>
                  <a:ext uri="{FF2B5EF4-FFF2-40B4-BE49-F238E27FC236}">
                    <a16:creationId xmlns:a16="http://schemas.microsoft.com/office/drawing/2014/main" id="{C875CF49-8922-4EB0-B589-8C79D06BFD4A}"/>
                  </a:ext>
                </a:extLst>
              </p:cNvPr>
              <p:cNvSpPr/>
              <p:nvPr/>
            </p:nvSpPr>
            <p:spPr>
              <a:xfrm>
                <a:off x="5263956" y="4241506"/>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94" name="Freeform 84">
                <a:extLst>
                  <a:ext uri="{FF2B5EF4-FFF2-40B4-BE49-F238E27FC236}">
                    <a16:creationId xmlns:a16="http://schemas.microsoft.com/office/drawing/2014/main" id="{DE2BF7A6-851A-429C-BF14-F79F8ACE5AD8}"/>
                  </a:ext>
                </a:extLst>
              </p:cNvPr>
              <p:cNvSpPr/>
              <p:nvPr/>
            </p:nvSpPr>
            <p:spPr>
              <a:xfrm>
                <a:off x="5019590" y="4241506"/>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rgbClr val="A2AFD7"/>
              </a:solidFill>
              <a:ln w="9512" cap="flat">
                <a:noFill/>
                <a:prstDash val="solid"/>
                <a:miter/>
              </a:ln>
            </p:spPr>
            <p:txBody>
              <a:bodyPr rtlCol="0" anchor="ctr"/>
              <a:lstStyle/>
              <a:p>
                <a:endParaRPr lang="en-US"/>
              </a:p>
            </p:txBody>
          </p:sp>
          <p:sp>
            <p:nvSpPr>
              <p:cNvPr id="295" name="Freeform 85">
                <a:extLst>
                  <a:ext uri="{FF2B5EF4-FFF2-40B4-BE49-F238E27FC236}">
                    <a16:creationId xmlns:a16="http://schemas.microsoft.com/office/drawing/2014/main" id="{CD1473B2-D476-4E30-BADB-333F4A9C49A7}"/>
                  </a:ext>
                </a:extLst>
              </p:cNvPr>
              <p:cNvSpPr/>
              <p:nvPr/>
            </p:nvSpPr>
            <p:spPr>
              <a:xfrm>
                <a:off x="5508323" y="4665769"/>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rgbClr val="A2AFD7"/>
              </a:solidFill>
              <a:ln w="9512" cap="flat">
                <a:noFill/>
                <a:prstDash val="solid"/>
                <a:miter/>
              </a:ln>
            </p:spPr>
            <p:txBody>
              <a:bodyPr rtlCol="0" anchor="ctr"/>
              <a:lstStyle/>
              <a:p>
                <a:endParaRPr lang="en-US"/>
              </a:p>
            </p:txBody>
          </p:sp>
          <p:sp>
            <p:nvSpPr>
              <p:cNvPr id="296" name="Freeform 86">
                <a:extLst>
                  <a:ext uri="{FF2B5EF4-FFF2-40B4-BE49-F238E27FC236}">
                    <a16:creationId xmlns:a16="http://schemas.microsoft.com/office/drawing/2014/main" id="{58E1E32D-72E0-4D20-8CC3-0EC995479108}"/>
                  </a:ext>
                </a:extLst>
              </p:cNvPr>
              <p:cNvSpPr/>
              <p:nvPr/>
            </p:nvSpPr>
            <p:spPr>
              <a:xfrm>
                <a:off x="5141712" y="4665769"/>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97" name="Freeform 87">
                <a:extLst>
                  <a:ext uri="{FF2B5EF4-FFF2-40B4-BE49-F238E27FC236}">
                    <a16:creationId xmlns:a16="http://schemas.microsoft.com/office/drawing/2014/main" id="{278139DD-AB00-42FF-88BF-6ACC606214D3}"/>
                  </a:ext>
                </a:extLst>
              </p:cNvPr>
              <p:cNvSpPr/>
              <p:nvPr/>
            </p:nvSpPr>
            <p:spPr>
              <a:xfrm>
                <a:off x="5019590" y="4665769"/>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98" name="Freeform 88">
                <a:extLst>
                  <a:ext uri="{FF2B5EF4-FFF2-40B4-BE49-F238E27FC236}">
                    <a16:creationId xmlns:a16="http://schemas.microsoft.com/office/drawing/2014/main" id="{7A29C688-7976-43B5-BD34-CDB705779C58}"/>
                  </a:ext>
                </a:extLst>
              </p:cNvPr>
              <p:cNvSpPr/>
              <p:nvPr/>
            </p:nvSpPr>
            <p:spPr>
              <a:xfrm>
                <a:off x="5141712" y="4807271"/>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299" name="Freeform 89">
                <a:extLst>
                  <a:ext uri="{FF2B5EF4-FFF2-40B4-BE49-F238E27FC236}">
                    <a16:creationId xmlns:a16="http://schemas.microsoft.com/office/drawing/2014/main" id="{BF072396-B1D9-47BC-97F5-44B309ED58C0}"/>
                  </a:ext>
                </a:extLst>
              </p:cNvPr>
              <p:cNvSpPr/>
              <p:nvPr/>
            </p:nvSpPr>
            <p:spPr>
              <a:xfrm>
                <a:off x="5508323" y="4948530"/>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rgbClr val="A2AFD7"/>
              </a:solidFill>
              <a:ln w="9512" cap="flat">
                <a:noFill/>
                <a:prstDash val="solid"/>
                <a:miter/>
              </a:ln>
            </p:spPr>
            <p:txBody>
              <a:bodyPr rtlCol="0" anchor="ctr"/>
              <a:lstStyle/>
              <a:p>
                <a:endParaRPr lang="en-US"/>
              </a:p>
            </p:txBody>
          </p:sp>
          <p:sp>
            <p:nvSpPr>
              <p:cNvPr id="300" name="Freeform 90">
                <a:extLst>
                  <a:ext uri="{FF2B5EF4-FFF2-40B4-BE49-F238E27FC236}">
                    <a16:creationId xmlns:a16="http://schemas.microsoft.com/office/drawing/2014/main" id="{5E1C6154-0A9B-4874-98B5-758F6C8EC860}"/>
                  </a:ext>
                </a:extLst>
              </p:cNvPr>
              <p:cNvSpPr/>
              <p:nvPr/>
            </p:nvSpPr>
            <p:spPr>
              <a:xfrm>
                <a:off x="5141712" y="4948530"/>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301" name="Freeform 91">
                <a:extLst>
                  <a:ext uri="{FF2B5EF4-FFF2-40B4-BE49-F238E27FC236}">
                    <a16:creationId xmlns:a16="http://schemas.microsoft.com/office/drawing/2014/main" id="{ED0F158B-E58F-403F-B7B1-702C4601A773}"/>
                  </a:ext>
                </a:extLst>
              </p:cNvPr>
              <p:cNvSpPr/>
              <p:nvPr/>
            </p:nvSpPr>
            <p:spPr>
              <a:xfrm>
                <a:off x="4897467" y="4948530"/>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302" name="Freeform 92">
                <a:extLst>
                  <a:ext uri="{FF2B5EF4-FFF2-40B4-BE49-F238E27FC236}">
                    <a16:creationId xmlns:a16="http://schemas.microsoft.com/office/drawing/2014/main" id="{792ECFB0-7846-403E-AFF7-AC69A28353C5}"/>
                  </a:ext>
                </a:extLst>
              </p:cNvPr>
              <p:cNvSpPr/>
              <p:nvPr/>
            </p:nvSpPr>
            <p:spPr>
              <a:xfrm>
                <a:off x="4775100" y="4948530"/>
                <a:ext cx="48801" cy="48837"/>
              </a:xfrm>
              <a:custGeom>
                <a:avLst/>
                <a:gdLst>
                  <a:gd name="connsiteX0" fmla="*/ 43944 w 38046"/>
                  <a:gd name="connsiteY0" fmla="*/ 43976 h 38074"/>
                  <a:gd name="connsiteX1" fmla="*/ 0 w 38046"/>
                  <a:gd name="connsiteY1" fmla="*/ 43976 h 38074"/>
                  <a:gd name="connsiteX2" fmla="*/ 0 w 38046"/>
                  <a:gd name="connsiteY2" fmla="*/ 0 h 38074"/>
                  <a:gd name="connsiteX3" fmla="*/ 43944 w 38046"/>
                  <a:gd name="connsiteY3" fmla="*/ 0 h 38074"/>
                </a:gdLst>
                <a:ahLst/>
                <a:cxnLst>
                  <a:cxn ang="0">
                    <a:pos x="connsiteX0" y="connsiteY0"/>
                  </a:cxn>
                  <a:cxn ang="0">
                    <a:pos x="connsiteX1" y="connsiteY1"/>
                  </a:cxn>
                  <a:cxn ang="0">
                    <a:pos x="connsiteX2" y="connsiteY2"/>
                  </a:cxn>
                  <a:cxn ang="0">
                    <a:pos x="connsiteX3" y="connsiteY3"/>
                  </a:cxn>
                </a:cxnLst>
                <a:rect l="l" t="t" r="r" b="b"/>
                <a:pathLst>
                  <a:path w="38046" h="38074">
                    <a:moveTo>
                      <a:pt x="43944" y="43976"/>
                    </a:moveTo>
                    <a:lnTo>
                      <a:pt x="0" y="43976"/>
                    </a:lnTo>
                    <a:lnTo>
                      <a:pt x="0" y="0"/>
                    </a:lnTo>
                    <a:lnTo>
                      <a:pt x="43944" y="0"/>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303" name="Freeform 93">
                <a:extLst>
                  <a:ext uri="{FF2B5EF4-FFF2-40B4-BE49-F238E27FC236}">
                    <a16:creationId xmlns:a16="http://schemas.microsoft.com/office/drawing/2014/main" id="{76BFB373-9DE4-4222-8D0D-3BF540420B11}"/>
                  </a:ext>
                </a:extLst>
              </p:cNvPr>
              <p:cNvSpPr/>
              <p:nvPr/>
            </p:nvSpPr>
            <p:spPr>
              <a:xfrm>
                <a:off x="5028130" y="1793408"/>
                <a:ext cx="915003" cy="659286"/>
              </a:xfrm>
              <a:custGeom>
                <a:avLst/>
                <a:gdLst>
                  <a:gd name="connsiteX0" fmla="*/ 713373 w 713373"/>
                  <a:gd name="connsiteY0" fmla="*/ 519295 h 514006"/>
                  <a:gd name="connsiteX1" fmla="*/ 651738 w 713373"/>
                  <a:gd name="connsiteY1" fmla="*/ 445811 h 514006"/>
                  <a:gd name="connsiteX2" fmla="*/ 50602 w 713373"/>
                  <a:gd name="connsiteY2" fmla="*/ 445811 h 514006"/>
                  <a:gd name="connsiteX3" fmla="*/ 0 w 713373"/>
                  <a:gd name="connsiteY3" fmla="*/ 399836 h 514006"/>
                  <a:gd name="connsiteX4" fmla="*/ 0 w 713373"/>
                  <a:gd name="connsiteY4" fmla="*/ 45933 h 514006"/>
                  <a:gd name="connsiteX5" fmla="*/ 50602 w 713373"/>
                  <a:gd name="connsiteY5" fmla="*/ 53 h 514006"/>
                  <a:gd name="connsiteX6" fmla="*/ 662771 w 713373"/>
                  <a:gd name="connsiteY6" fmla="*/ 53 h 514006"/>
                  <a:gd name="connsiteX7" fmla="*/ 713373 w 713373"/>
                  <a:gd name="connsiteY7" fmla="*/ 45933 h 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73" h="514006">
                    <a:moveTo>
                      <a:pt x="713373" y="519295"/>
                    </a:moveTo>
                    <a:lnTo>
                      <a:pt x="651738" y="445811"/>
                    </a:lnTo>
                    <a:lnTo>
                      <a:pt x="50602" y="445811"/>
                    </a:lnTo>
                    <a:cubicBezTo>
                      <a:pt x="23960" y="447051"/>
                      <a:pt x="1334" y="426494"/>
                      <a:pt x="0" y="399836"/>
                    </a:cubicBezTo>
                    <a:lnTo>
                      <a:pt x="0" y="45933"/>
                    </a:lnTo>
                    <a:cubicBezTo>
                      <a:pt x="1384" y="19314"/>
                      <a:pt x="23995" y="-1187"/>
                      <a:pt x="50602" y="53"/>
                    </a:cubicBezTo>
                    <a:lnTo>
                      <a:pt x="662771" y="53"/>
                    </a:lnTo>
                    <a:cubicBezTo>
                      <a:pt x="689378" y="-1187"/>
                      <a:pt x="711989" y="19314"/>
                      <a:pt x="713373" y="45933"/>
                    </a:cubicBezTo>
                    <a:close/>
                  </a:path>
                </a:pathLst>
              </a:custGeom>
              <a:solidFill>
                <a:schemeClr val="accent4"/>
              </a:solidFill>
              <a:ln w="9512" cap="flat">
                <a:noFill/>
                <a:prstDash val="solid"/>
                <a:miter/>
              </a:ln>
            </p:spPr>
            <p:txBody>
              <a:bodyPr rtlCol="0" anchor="ctr"/>
              <a:lstStyle/>
              <a:p>
                <a:endParaRPr lang="en-US"/>
              </a:p>
            </p:txBody>
          </p:sp>
          <p:sp>
            <p:nvSpPr>
              <p:cNvPr id="304" name="Freeform 94">
                <a:extLst>
                  <a:ext uri="{FF2B5EF4-FFF2-40B4-BE49-F238E27FC236}">
                    <a16:creationId xmlns:a16="http://schemas.microsoft.com/office/drawing/2014/main" id="{177DE3A0-38A0-4C40-B281-118E3D483088}"/>
                  </a:ext>
                </a:extLst>
              </p:cNvPr>
              <p:cNvSpPr/>
              <p:nvPr/>
            </p:nvSpPr>
            <p:spPr>
              <a:xfrm>
                <a:off x="5163428" y="1889806"/>
                <a:ext cx="658803" cy="36627"/>
              </a:xfrm>
              <a:custGeom>
                <a:avLst/>
                <a:gdLst>
                  <a:gd name="connsiteX0" fmla="*/ 0 w 513628"/>
                  <a:gd name="connsiteY0" fmla="*/ 0 h 28555"/>
                  <a:gd name="connsiteX1" fmla="*/ 518480 w 513628"/>
                  <a:gd name="connsiteY1" fmla="*/ 0 h 28555"/>
                  <a:gd name="connsiteX2" fmla="*/ 518480 w 513628"/>
                  <a:gd name="connsiteY2" fmla="*/ 37884 h 28555"/>
                  <a:gd name="connsiteX3" fmla="*/ 0 w 513628"/>
                  <a:gd name="connsiteY3" fmla="*/ 37884 h 28555"/>
                </a:gdLst>
                <a:ahLst/>
                <a:cxnLst>
                  <a:cxn ang="0">
                    <a:pos x="connsiteX0" y="connsiteY0"/>
                  </a:cxn>
                  <a:cxn ang="0">
                    <a:pos x="connsiteX1" y="connsiteY1"/>
                  </a:cxn>
                  <a:cxn ang="0">
                    <a:pos x="connsiteX2" y="connsiteY2"/>
                  </a:cxn>
                  <a:cxn ang="0">
                    <a:pos x="connsiteX3" y="connsiteY3"/>
                  </a:cxn>
                </a:cxnLst>
                <a:rect l="l" t="t" r="r" b="b"/>
                <a:pathLst>
                  <a:path w="513628" h="28555">
                    <a:moveTo>
                      <a:pt x="0" y="0"/>
                    </a:moveTo>
                    <a:lnTo>
                      <a:pt x="518480" y="0"/>
                    </a:lnTo>
                    <a:lnTo>
                      <a:pt x="518480" y="37884"/>
                    </a:lnTo>
                    <a:lnTo>
                      <a:pt x="0" y="37884"/>
                    </a:lnTo>
                    <a:close/>
                  </a:path>
                </a:pathLst>
              </a:custGeom>
              <a:solidFill>
                <a:srgbClr val="FFFFFF"/>
              </a:solidFill>
              <a:ln w="9512" cap="flat">
                <a:noFill/>
                <a:prstDash val="solid"/>
                <a:miter/>
              </a:ln>
            </p:spPr>
            <p:txBody>
              <a:bodyPr rtlCol="0" anchor="ctr"/>
              <a:lstStyle/>
              <a:p>
                <a:endParaRPr lang="en-US"/>
              </a:p>
            </p:txBody>
          </p:sp>
          <p:sp>
            <p:nvSpPr>
              <p:cNvPr id="305" name="Freeform 95">
                <a:extLst>
                  <a:ext uri="{FF2B5EF4-FFF2-40B4-BE49-F238E27FC236}">
                    <a16:creationId xmlns:a16="http://schemas.microsoft.com/office/drawing/2014/main" id="{51989398-31F9-42C2-9FB1-32B50D070F76}"/>
                  </a:ext>
                </a:extLst>
              </p:cNvPr>
              <p:cNvSpPr/>
              <p:nvPr/>
            </p:nvSpPr>
            <p:spPr>
              <a:xfrm>
                <a:off x="5163428" y="1953903"/>
                <a:ext cx="573402" cy="24418"/>
              </a:xfrm>
              <a:custGeom>
                <a:avLst/>
                <a:gdLst>
                  <a:gd name="connsiteX0" fmla="*/ 0 w 447047"/>
                  <a:gd name="connsiteY0" fmla="*/ 0 h 19037"/>
                  <a:gd name="connsiteX1" fmla="*/ 454942 w 447047"/>
                  <a:gd name="connsiteY1" fmla="*/ 0 h 19037"/>
                  <a:gd name="connsiteX2" fmla="*/ 454942 w 447047"/>
                  <a:gd name="connsiteY2" fmla="*/ 23987 h 19037"/>
                  <a:gd name="connsiteX3" fmla="*/ 0 w 447047"/>
                  <a:gd name="connsiteY3" fmla="*/ 23987 h 19037"/>
                </a:gdLst>
                <a:ahLst/>
                <a:cxnLst>
                  <a:cxn ang="0">
                    <a:pos x="connsiteX0" y="connsiteY0"/>
                  </a:cxn>
                  <a:cxn ang="0">
                    <a:pos x="connsiteX1" y="connsiteY1"/>
                  </a:cxn>
                  <a:cxn ang="0">
                    <a:pos x="connsiteX2" y="connsiteY2"/>
                  </a:cxn>
                  <a:cxn ang="0">
                    <a:pos x="connsiteX3" y="connsiteY3"/>
                  </a:cxn>
                </a:cxnLst>
                <a:rect l="l" t="t" r="r" b="b"/>
                <a:pathLst>
                  <a:path w="447047" h="19037">
                    <a:moveTo>
                      <a:pt x="0" y="0"/>
                    </a:moveTo>
                    <a:lnTo>
                      <a:pt x="454942" y="0"/>
                    </a:lnTo>
                    <a:lnTo>
                      <a:pt x="454942" y="23987"/>
                    </a:lnTo>
                    <a:lnTo>
                      <a:pt x="0" y="23987"/>
                    </a:lnTo>
                    <a:close/>
                  </a:path>
                </a:pathLst>
              </a:custGeom>
              <a:solidFill>
                <a:srgbClr val="FFFFFF"/>
              </a:solidFill>
              <a:ln w="9512" cap="flat">
                <a:noFill/>
                <a:prstDash val="solid"/>
                <a:miter/>
              </a:ln>
            </p:spPr>
            <p:txBody>
              <a:bodyPr rtlCol="0" anchor="ctr"/>
              <a:lstStyle/>
              <a:p>
                <a:endParaRPr lang="en-US"/>
              </a:p>
            </p:txBody>
          </p:sp>
          <p:grpSp>
            <p:nvGrpSpPr>
              <p:cNvPr id="306" name="Graphic 4">
                <a:extLst>
                  <a:ext uri="{FF2B5EF4-FFF2-40B4-BE49-F238E27FC236}">
                    <a16:creationId xmlns:a16="http://schemas.microsoft.com/office/drawing/2014/main" id="{609D8BF5-C653-416C-9206-D61B7B6818F6}"/>
                  </a:ext>
                </a:extLst>
              </p:cNvPr>
              <p:cNvGrpSpPr/>
              <p:nvPr/>
            </p:nvGrpSpPr>
            <p:grpSpPr>
              <a:xfrm>
                <a:off x="5163428" y="2070987"/>
                <a:ext cx="451402" cy="207553"/>
                <a:chOff x="5367884" y="2312273"/>
                <a:chExt cx="351931" cy="161817"/>
              </a:xfrm>
              <a:solidFill>
                <a:srgbClr val="FFFFFF"/>
              </a:solidFill>
            </p:grpSpPr>
            <p:sp>
              <p:nvSpPr>
                <p:cNvPr id="598" name="Freeform 97">
                  <a:extLst>
                    <a:ext uri="{FF2B5EF4-FFF2-40B4-BE49-F238E27FC236}">
                      <a16:creationId xmlns:a16="http://schemas.microsoft.com/office/drawing/2014/main" id="{4ABD7B31-4623-4B65-B780-A0ED6B2EB45C}"/>
                    </a:ext>
                  </a:extLst>
                </p:cNvPr>
                <p:cNvSpPr/>
                <p:nvPr/>
              </p:nvSpPr>
              <p:spPr>
                <a:xfrm>
                  <a:off x="5367884" y="2312273"/>
                  <a:ext cx="247303" cy="19037"/>
                </a:xfrm>
                <a:custGeom>
                  <a:avLst/>
                  <a:gdLst>
                    <a:gd name="connsiteX0" fmla="*/ 0 w 247302"/>
                    <a:gd name="connsiteY0" fmla="*/ 0 h 19037"/>
                    <a:gd name="connsiteX1" fmla="*/ 255197 w 247302"/>
                    <a:gd name="connsiteY1" fmla="*/ 0 h 19037"/>
                    <a:gd name="connsiteX2" fmla="*/ 255197 w 247302"/>
                    <a:gd name="connsiteY2" fmla="*/ 23987 h 19037"/>
                    <a:gd name="connsiteX3" fmla="*/ 0 w 247302"/>
                    <a:gd name="connsiteY3" fmla="*/ 23987 h 19037"/>
                  </a:gdLst>
                  <a:ahLst/>
                  <a:cxnLst>
                    <a:cxn ang="0">
                      <a:pos x="connsiteX0" y="connsiteY0"/>
                    </a:cxn>
                    <a:cxn ang="0">
                      <a:pos x="connsiteX1" y="connsiteY1"/>
                    </a:cxn>
                    <a:cxn ang="0">
                      <a:pos x="connsiteX2" y="connsiteY2"/>
                    </a:cxn>
                    <a:cxn ang="0">
                      <a:pos x="connsiteX3" y="connsiteY3"/>
                    </a:cxn>
                  </a:cxnLst>
                  <a:rect l="l" t="t" r="r" b="b"/>
                  <a:pathLst>
                    <a:path w="247302" h="19037">
                      <a:moveTo>
                        <a:pt x="0" y="0"/>
                      </a:moveTo>
                      <a:lnTo>
                        <a:pt x="255197" y="0"/>
                      </a:lnTo>
                      <a:lnTo>
                        <a:pt x="255197" y="23987"/>
                      </a:lnTo>
                      <a:lnTo>
                        <a:pt x="0" y="23987"/>
                      </a:lnTo>
                      <a:close/>
                    </a:path>
                  </a:pathLst>
                </a:custGeom>
                <a:solidFill>
                  <a:srgbClr val="FFFFFF"/>
                </a:solidFill>
                <a:ln w="9512" cap="flat">
                  <a:noFill/>
                  <a:prstDash val="solid"/>
                  <a:miter/>
                </a:ln>
              </p:spPr>
              <p:txBody>
                <a:bodyPr rtlCol="0" anchor="ctr"/>
                <a:lstStyle/>
                <a:p>
                  <a:endParaRPr lang="en-US"/>
                </a:p>
              </p:txBody>
            </p:sp>
            <p:sp>
              <p:nvSpPr>
                <p:cNvPr id="599" name="Freeform 98">
                  <a:extLst>
                    <a:ext uri="{FF2B5EF4-FFF2-40B4-BE49-F238E27FC236}">
                      <a16:creationId xmlns:a16="http://schemas.microsoft.com/office/drawing/2014/main" id="{3A069CF0-1251-411E-AD1F-037CC96D0BA3}"/>
                    </a:ext>
                  </a:extLst>
                </p:cNvPr>
                <p:cNvSpPr/>
                <p:nvPr/>
              </p:nvSpPr>
              <p:spPr>
                <a:xfrm>
                  <a:off x="5367884" y="2347207"/>
                  <a:ext cx="351931" cy="19037"/>
                </a:xfrm>
                <a:custGeom>
                  <a:avLst/>
                  <a:gdLst>
                    <a:gd name="connsiteX0" fmla="*/ 0 w 351930"/>
                    <a:gd name="connsiteY0" fmla="*/ 0 h 19037"/>
                    <a:gd name="connsiteX1" fmla="*/ 359065 w 351930"/>
                    <a:gd name="connsiteY1" fmla="*/ 0 h 19037"/>
                    <a:gd name="connsiteX2" fmla="*/ 359065 w 351930"/>
                    <a:gd name="connsiteY2" fmla="*/ 23987 h 19037"/>
                    <a:gd name="connsiteX3" fmla="*/ 0 w 351930"/>
                    <a:gd name="connsiteY3" fmla="*/ 23987 h 19037"/>
                  </a:gdLst>
                  <a:ahLst/>
                  <a:cxnLst>
                    <a:cxn ang="0">
                      <a:pos x="connsiteX0" y="connsiteY0"/>
                    </a:cxn>
                    <a:cxn ang="0">
                      <a:pos x="connsiteX1" y="connsiteY1"/>
                    </a:cxn>
                    <a:cxn ang="0">
                      <a:pos x="connsiteX2" y="connsiteY2"/>
                    </a:cxn>
                    <a:cxn ang="0">
                      <a:pos x="connsiteX3" y="connsiteY3"/>
                    </a:cxn>
                  </a:cxnLst>
                  <a:rect l="l" t="t" r="r" b="b"/>
                  <a:pathLst>
                    <a:path w="351930" h="19037">
                      <a:moveTo>
                        <a:pt x="0" y="0"/>
                      </a:moveTo>
                      <a:lnTo>
                        <a:pt x="359065" y="0"/>
                      </a:lnTo>
                      <a:lnTo>
                        <a:pt x="359065" y="23987"/>
                      </a:lnTo>
                      <a:lnTo>
                        <a:pt x="0" y="23987"/>
                      </a:lnTo>
                      <a:close/>
                    </a:path>
                  </a:pathLst>
                </a:custGeom>
                <a:solidFill>
                  <a:srgbClr val="FFFFFF"/>
                </a:solidFill>
                <a:ln w="9512" cap="flat">
                  <a:noFill/>
                  <a:prstDash val="solid"/>
                  <a:miter/>
                </a:ln>
              </p:spPr>
              <p:txBody>
                <a:bodyPr rtlCol="0" anchor="ctr"/>
                <a:lstStyle/>
                <a:p>
                  <a:endParaRPr lang="en-US"/>
                </a:p>
              </p:txBody>
            </p:sp>
            <p:sp>
              <p:nvSpPr>
                <p:cNvPr id="600" name="Freeform 99">
                  <a:extLst>
                    <a:ext uri="{FF2B5EF4-FFF2-40B4-BE49-F238E27FC236}">
                      <a16:creationId xmlns:a16="http://schemas.microsoft.com/office/drawing/2014/main" id="{22F04BA5-5BE3-4665-AB5A-D96687FCE7C6}"/>
                    </a:ext>
                  </a:extLst>
                </p:cNvPr>
                <p:cNvSpPr/>
                <p:nvPr/>
              </p:nvSpPr>
              <p:spPr>
                <a:xfrm>
                  <a:off x="5367884" y="2382140"/>
                  <a:ext cx="351931" cy="19037"/>
                </a:xfrm>
                <a:custGeom>
                  <a:avLst/>
                  <a:gdLst>
                    <a:gd name="connsiteX0" fmla="*/ 0 w 351930"/>
                    <a:gd name="connsiteY0" fmla="*/ 0 h 19037"/>
                    <a:gd name="connsiteX1" fmla="*/ 359065 w 351930"/>
                    <a:gd name="connsiteY1" fmla="*/ 0 h 19037"/>
                    <a:gd name="connsiteX2" fmla="*/ 359065 w 351930"/>
                    <a:gd name="connsiteY2" fmla="*/ 23987 h 19037"/>
                    <a:gd name="connsiteX3" fmla="*/ 0 w 351930"/>
                    <a:gd name="connsiteY3" fmla="*/ 23987 h 19037"/>
                  </a:gdLst>
                  <a:ahLst/>
                  <a:cxnLst>
                    <a:cxn ang="0">
                      <a:pos x="connsiteX0" y="connsiteY0"/>
                    </a:cxn>
                    <a:cxn ang="0">
                      <a:pos x="connsiteX1" y="connsiteY1"/>
                    </a:cxn>
                    <a:cxn ang="0">
                      <a:pos x="connsiteX2" y="connsiteY2"/>
                    </a:cxn>
                    <a:cxn ang="0">
                      <a:pos x="connsiteX3" y="connsiteY3"/>
                    </a:cxn>
                  </a:cxnLst>
                  <a:rect l="l" t="t" r="r" b="b"/>
                  <a:pathLst>
                    <a:path w="351930" h="19037">
                      <a:moveTo>
                        <a:pt x="0" y="0"/>
                      </a:moveTo>
                      <a:lnTo>
                        <a:pt x="359065" y="0"/>
                      </a:lnTo>
                      <a:lnTo>
                        <a:pt x="359065" y="23987"/>
                      </a:lnTo>
                      <a:lnTo>
                        <a:pt x="0" y="23987"/>
                      </a:lnTo>
                      <a:close/>
                    </a:path>
                  </a:pathLst>
                </a:custGeom>
                <a:solidFill>
                  <a:srgbClr val="FFFFFF"/>
                </a:solidFill>
                <a:ln w="9512" cap="flat">
                  <a:noFill/>
                  <a:prstDash val="solid"/>
                  <a:miter/>
                </a:ln>
              </p:spPr>
              <p:txBody>
                <a:bodyPr rtlCol="0" anchor="ctr"/>
                <a:lstStyle/>
                <a:p>
                  <a:endParaRPr lang="en-US"/>
                </a:p>
              </p:txBody>
            </p:sp>
            <p:sp>
              <p:nvSpPr>
                <p:cNvPr id="601" name="Freeform 100">
                  <a:extLst>
                    <a:ext uri="{FF2B5EF4-FFF2-40B4-BE49-F238E27FC236}">
                      <a16:creationId xmlns:a16="http://schemas.microsoft.com/office/drawing/2014/main" id="{59F7957F-5934-4DD0-B651-3F5F2DA4C1EF}"/>
                    </a:ext>
                  </a:extLst>
                </p:cNvPr>
                <p:cNvSpPr/>
                <p:nvPr/>
              </p:nvSpPr>
              <p:spPr>
                <a:xfrm>
                  <a:off x="5367884" y="2417169"/>
                  <a:ext cx="351931" cy="19037"/>
                </a:xfrm>
                <a:custGeom>
                  <a:avLst/>
                  <a:gdLst>
                    <a:gd name="connsiteX0" fmla="*/ 0 w 351930"/>
                    <a:gd name="connsiteY0" fmla="*/ 0 h 19037"/>
                    <a:gd name="connsiteX1" fmla="*/ 359065 w 351930"/>
                    <a:gd name="connsiteY1" fmla="*/ 0 h 19037"/>
                    <a:gd name="connsiteX2" fmla="*/ 359065 w 351930"/>
                    <a:gd name="connsiteY2" fmla="*/ 23987 h 19037"/>
                    <a:gd name="connsiteX3" fmla="*/ 0 w 351930"/>
                    <a:gd name="connsiteY3" fmla="*/ 23987 h 19037"/>
                  </a:gdLst>
                  <a:ahLst/>
                  <a:cxnLst>
                    <a:cxn ang="0">
                      <a:pos x="connsiteX0" y="connsiteY0"/>
                    </a:cxn>
                    <a:cxn ang="0">
                      <a:pos x="connsiteX1" y="connsiteY1"/>
                    </a:cxn>
                    <a:cxn ang="0">
                      <a:pos x="connsiteX2" y="connsiteY2"/>
                    </a:cxn>
                    <a:cxn ang="0">
                      <a:pos x="connsiteX3" y="connsiteY3"/>
                    </a:cxn>
                  </a:cxnLst>
                  <a:rect l="l" t="t" r="r" b="b"/>
                  <a:pathLst>
                    <a:path w="351930" h="19037">
                      <a:moveTo>
                        <a:pt x="0" y="0"/>
                      </a:moveTo>
                      <a:lnTo>
                        <a:pt x="359065" y="0"/>
                      </a:lnTo>
                      <a:lnTo>
                        <a:pt x="359065" y="23987"/>
                      </a:lnTo>
                      <a:lnTo>
                        <a:pt x="0" y="23987"/>
                      </a:lnTo>
                      <a:close/>
                    </a:path>
                  </a:pathLst>
                </a:custGeom>
                <a:solidFill>
                  <a:srgbClr val="FFFFFF"/>
                </a:solidFill>
                <a:ln w="9512" cap="flat">
                  <a:noFill/>
                  <a:prstDash val="solid"/>
                  <a:miter/>
                </a:ln>
              </p:spPr>
              <p:txBody>
                <a:bodyPr rtlCol="0" anchor="ctr"/>
                <a:lstStyle/>
                <a:p>
                  <a:endParaRPr lang="en-US"/>
                </a:p>
              </p:txBody>
            </p:sp>
            <p:sp>
              <p:nvSpPr>
                <p:cNvPr id="602" name="Freeform 101">
                  <a:extLst>
                    <a:ext uri="{FF2B5EF4-FFF2-40B4-BE49-F238E27FC236}">
                      <a16:creationId xmlns:a16="http://schemas.microsoft.com/office/drawing/2014/main" id="{BC11794B-9BAF-4CF3-889E-80648B1F9565}"/>
                    </a:ext>
                  </a:extLst>
                </p:cNvPr>
                <p:cNvSpPr/>
                <p:nvPr/>
              </p:nvSpPr>
              <p:spPr>
                <a:xfrm>
                  <a:off x="5367884" y="2452102"/>
                  <a:ext cx="351931" cy="19037"/>
                </a:xfrm>
                <a:custGeom>
                  <a:avLst/>
                  <a:gdLst>
                    <a:gd name="connsiteX0" fmla="*/ 0 w 351930"/>
                    <a:gd name="connsiteY0" fmla="*/ 0 h 19037"/>
                    <a:gd name="connsiteX1" fmla="*/ 359065 w 351930"/>
                    <a:gd name="connsiteY1" fmla="*/ 0 h 19037"/>
                    <a:gd name="connsiteX2" fmla="*/ 359065 w 351930"/>
                    <a:gd name="connsiteY2" fmla="*/ 23987 h 19037"/>
                    <a:gd name="connsiteX3" fmla="*/ 0 w 351930"/>
                    <a:gd name="connsiteY3" fmla="*/ 23987 h 19037"/>
                  </a:gdLst>
                  <a:ahLst/>
                  <a:cxnLst>
                    <a:cxn ang="0">
                      <a:pos x="connsiteX0" y="connsiteY0"/>
                    </a:cxn>
                    <a:cxn ang="0">
                      <a:pos x="connsiteX1" y="connsiteY1"/>
                    </a:cxn>
                    <a:cxn ang="0">
                      <a:pos x="connsiteX2" y="connsiteY2"/>
                    </a:cxn>
                    <a:cxn ang="0">
                      <a:pos x="connsiteX3" y="connsiteY3"/>
                    </a:cxn>
                  </a:cxnLst>
                  <a:rect l="l" t="t" r="r" b="b"/>
                  <a:pathLst>
                    <a:path w="351930" h="19037">
                      <a:moveTo>
                        <a:pt x="0" y="0"/>
                      </a:moveTo>
                      <a:lnTo>
                        <a:pt x="359065" y="0"/>
                      </a:lnTo>
                      <a:lnTo>
                        <a:pt x="359065" y="23987"/>
                      </a:lnTo>
                      <a:lnTo>
                        <a:pt x="0" y="23987"/>
                      </a:lnTo>
                      <a:close/>
                    </a:path>
                  </a:pathLst>
                </a:custGeom>
                <a:solidFill>
                  <a:srgbClr val="FFFFFF"/>
                </a:solidFill>
                <a:ln w="9512" cap="flat">
                  <a:noFill/>
                  <a:prstDash val="solid"/>
                  <a:miter/>
                </a:ln>
              </p:spPr>
              <p:txBody>
                <a:bodyPr rtlCol="0" anchor="ctr"/>
                <a:lstStyle/>
                <a:p>
                  <a:endParaRPr lang="en-US"/>
                </a:p>
              </p:txBody>
            </p:sp>
          </p:grpSp>
          <p:sp>
            <p:nvSpPr>
              <p:cNvPr id="307" name="Freeform 102">
                <a:extLst>
                  <a:ext uri="{FF2B5EF4-FFF2-40B4-BE49-F238E27FC236}">
                    <a16:creationId xmlns:a16="http://schemas.microsoft.com/office/drawing/2014/main" id="{9D2F9D4A-C3DC-4A56-861A-BCBE9E88F3B9}"/>
                  </a:ext>
                </a:extLst>
              </p:cNvPr>
              <p:cNvSpPr/>
              <p:nvPr/>
            </p:nvSpPr>
            <p:spPr>
              <a:xfrm>
                <a:off x="2584949" y="2706521"/>
                <a:ext cx="915003" cy="659286"/>
              </a:xfrm>
              <a:custGeom>
                <a:avLst/>
                <a:gdLst>
                  <a:gd name="connsiteX0" fmla="*/ 713373 w 713373"/>
                  <a:gd name="connsiteY0" fmla="*/ 519390 h 514006"/>
                  <a:gd name="connsiteX1" fmla="*/ 651738 w 713373"/>
                  <a:gd name="connsiteY1" fmla="*/ 445811 h 514006"/>
                  <a:gd name="connsiteX2" fmla="*/ 50602 w 713373"/>
                  <a:gd name="connsiteY2" fmla="*/ 445811 h 514006"/>
                  <a:gd name="connsiteX3" fmla="*/ 0 w 713373"/>
                  <a:gd name="connsiteY3" fmla="*/ 399931 h 514006"/>
                  <a:gd name="connsiteX4" fmla="*/ 0 w 713373"/>
                  <a:gd name="connsiteY4" fmla="*/ 46028 h 514006"/>
                  <a:gd name="connsiteX5" fmla="*/ 50602 w 713373"/>
                  <a:gd name="connsiteY5" fmla="*/ 53 h 514006"/>
                  <a:gd name="connsiteX6" fmla="*/ 662771 w 713373"/>
                  <a:gd name="connsiteY6" fmla="*/ 53 h 514006"/>
                  <a:gd name="connsiteX7" fmla="*/ 713373 w 713373"/>
                  <a:gd name="connsiteY7" fmla="*/ 46028 h 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373" h="514006">
                    <a:moveTo>
                      <a:pt x="713373" y="519390"/>
                    </a:moveTo>
                    <a:lnTo>
                      <a:pt x="651738" y="445811"/>
                    </a:lnTo>
                    <a:lnTo>
                      <a:pt x="50602" y="445811"/>
                    </a:lnTo>
                    <a:cubicBezTo>
                      <a:pt x="23995" y="447052"/>
                      <a:pt x="1384" y="426551"/>
                      <a:pt x="0" y="399931"/>
                    </a:cubicBezTo>
                    <a:lnTo>
                      <a:pt x="0" y="46028"/>
                    </a:lnTo>
                    <a:cubicBezTo>
                      <a:pt x="1334" y="19371"/>
                      <a:pt x="23960" y="-1186"/>
                      <a:pt x="50602" y="53"/>
                    </a:cubicBezTo>
                    <a:lnTo>
                      <a:pt x="662771" y="53"/>
                    </a:lnTo>
                    <a:cubicBezTo>
                      <a:pt x="689413" y="-1186"/>
                      <a:pt x="712040" y="19371"/>
                      <a:pt x="713373" y="46028"/>
                    </a:cubicBezTo>
                    <a:close/>
                  </a:path>
                </a:pathLst>
              </a:custGeom>
              <a:solidFill>
                <a:schemeClr val="accent4"/>
              </a:solidFill>
              <a:ln w="9512" cap="flat">
                <a:noFill/>
                <a:prstDash val="solid"/>
                <a:miter/>
              </a:ln>
            </p:spPr>
            <p:txBody>
              <a:bodyPr rtlCol="0" anchor="ctr"/>
              <a:lstStyle/>
              <a:p>
                <a:endParaRPr lang="en-US"/>
              </a:p>
            </p:txBody>
          </p:sp>
          <p:sp>
            <p:nvSpPr>
              <p:cNvPr id="308" name="Freeform 103">
                <a:extLst>
                  <a:ext uri="{FF2B5EF4-FFF2-40B4-BE49-F238E27FC236}">
                    <a16:creationId xmlns:a16="http://schemas.microsoft.com/office/drawing/2014/main" id="{97B312B2-A31B-4569-B5F9-5D2279913C25}"/>
                  </a:ext>
                </a:extLst>
              </p:cNvPr>
              <p:cNvSpPr/>
              <p:nvPr/>
            </p:nvSpPr>
            <p:spPr>
              <a:xfrm>
                <a:off x="2720248" y="2802918"/>
                <a:ext cx="658803" cy="36627"/>
              </a:xfrm>
              <a:custGeom>
                <a:avLst/>
                <a:gdLst>
                  <a:gd name="connsiteX0" fmla="*/ 0 w 513628"/>
                  <a:gd name="connsiteY0" fmla="*/ 0 h 28555"/>
                  <a:gd name="connsiteX1" fmla="*/ 518480 w 513628"/>
                  <a:gd name="connsiteY1" fmla="*/ 0 h 28555"/>
                  <a:gd name="connsiteX2" fmla="*/ 518480 w 513628"/>
                  <a:gd name="connsiteY2" fmla="*/ 37884 h 28555"/>
                  <a:gd name="connsiteX3" fmla="*/ 0 w 513628"/>
                  <a:gd name="connsiteY3" fmla="*/ 37884 h 28555"/>
                </a:gdLst>
                <a:ahLst/>
                <a:cxnLst>
                  <a:cxn ang="0">
                    <a:pos x="connsiteX0" y="connsiteY0"/>
                  </a:cxn>
                  <a:cxn ang="0">
                    <a:pos x="connsiteX1" y="connsiteY1"/>
                  </a:cxn>
                  <a:cxn ang="0">
                    <a:pos x="connsiteX2" y="connsiteY2"/>
                  </a:cxn>
                  <a:cxn ang="0">
                    <a:pos x="connsiteX3" y="connsiteY3"/>
                  </a:cxn>
                </a:cxnLst>
                <a:rect l="l" t="t" r="r" b="b"/>
                <a:pathLst>
                  <a:path w="513628" h="28555">
                    <a:moveTo>
                      <a:pt x="0" y="0"/>
                    </a:moveTo>
                    <a:lnTo>
                      <a:pt x="518480" y="0"/>
                    </a:lnTo>
                    <a:lnTo>
                      <a:pt x="518480" y="37884"/>
                    </a:lnTo>
                    <a:lnTo>
                      <a:pt x="0" y="37884"/>
                    </a:lnTo>
                    <a:close/>
                  </a:path>
                </a:pathLst>
              </a:custGeom>
              <a:solidFill>
                <a:srgbClr val="FFFFFF"/>
              </a:solidFill>
              <a:ln w="9512" cap="flat">
                <a:noFill/>
                <a:prstDash val="solid"/>
                <a:miter/>
              </a:ln>
            </p:spPr>
            <p:txBody>
              <a:bodyPr rtlCol="0" anchor="ctr"/>
              <a:lstStyle/>
              <a:p>
                <a:endParaRPr lang="en-US"/>
              </a:p>
            </p:txBody>
          </p:sp>
          <p:sp>
            <p:nvSpPr>
              <p:cNvPr id="309" name="Freeform 104">
                <a:extLst>
                  <a:ext uri="{FF2B5EF4-FFF2-40B4-BE49-F238E27FC236}">
                    <a16:creationId xmlns:a16="http://schemas.microsoft.com/office/drawing/2014/main" id="{B017063D-95A8-40FC-9D79-ED97E29B8819}"/>
                  </a:ext>
                </a:extLst>
              </p:cNvPr>
              <p:cNvSpPr/>
              <p:nvPr/>
            </p:nvSpPr>
            <p:spPr>
              <a:xfrm>
                <a:off x="2720248" y="2867138"/>
                <a:ext cx="573402" cy="24418"/>
              </a:xfrm>
              <a:custGeom>
                <a:avLst/>
                <a:gdLst>
                  <a:gd name="connsiteX0" fmla="*/ 0 w 447047"/>
                  <a:gd name="connsiteY0" fmla="*/ 0 h 19037"/>
                  <a:gd name="connsiteX1" fmla="*/ 454942 w 447047"/>
                  <a:gd name="connsiteY1" fmla="*/ 0 h 19037"/>
                  <a:gd name="connsiteX2" fmla="*/ 454942 w 447047"/>
                  <a:gd name="connsiteY2" fmla="*/ 23987 h 19037"/>
                  <a:gd name="connsiteX3" fmla="*/ 0 w 447047"/>
                  <a:gd name="connsiteY3" fmla="*/ 23987 h 19037"/>
                </a:gdLst>
                <a:ahLst/>
                <a:cxnLst>
                  <a:cxn ang="0">
                    <a:pos x="connsiteX0" y="connsiteY0"/>
                  </a:cxn>
                  <a:cxn ang="0">
                    <a:pos x="connsiteX1" y="connsiteY1"/>
                  </a:cxn>
                  <a:cxn ang="0">
                    <a:pos x="connsiteX2" y="connsiteY2"/>
                  </a:cxn>
                  <a:cxn ang="0">
                    <a:pos x="connsiteX3" y="connsiteY3"/>
                  </a:cxn>
                </a:cxnLst>
                <a:rect l="l" t="t" r="r" b="b"/>
                <a:pathLst>
                  <a:path w="447047" h="19037">
                    <a:moveTo>
                      <a:pt x="0" y="0"/>
                    </a:moveTo>
                    <a:lnTo>
                      <a:pt x="454942" y="0"/>
                    </a:lnTo>
                    <a:lnTo>
                      <a:pt x="454942" y="23987"/>
                    </a:lnTo>
                    <a:lnTo>
                      <a:pt x="0" y="23987"/>
                    </a:lnTo>
                    <a:close/>
                  </a:path>
                </a:pathLst>
              </a:custGeom>
              <a:solidFill>
                <a:srgbClr val="FFFFFF"/>
              </a:solidFill>
              <a:ln w="9512" cap="flat">
                <a:noFill/>
                <a:prstDash val="solid"/>
                <a:miter/>
              </a:ln>
            </p:spPr>
            <p:txBody>
              <a:bodyPr rtlCol="0" anchor="ctr"/>
              <a:lstStyle/>
              <a:p>
                <a:endParaRPr lang="en-US"/>
              </a:p>
            </p:txBody>
          </p:sp>
          <p:grpSp>
            <p:nvGrpSpPr>
              <p:cNvPr id="310" name="Graphic 4">
                <a:extLst>
                  <a:ext uri="{FF2B5EF4-FFF2-40B4-BE49-F238E27FC236}">
                    <a16:creationId xmlns:a16="http://schemas.microsoft.com/office/drawing/2014/main" id="{0E2F78FB-CB28-4195-8A1B-58258E09F6C6}"/>
                  </a:ext>
                </a:extLst>
              </p:cNvPr>
              <p:cNvGrpSpPr/>
              <p:nvPr/>
            </p:nvGrpSpPr>
            <p:grpSpPr>
              <a:xfrm>
                <a:off x="2720248" y="2984099"/>
                <a:ext cx="451402" cy="207553"/>
                <a:chOff x="3463083" y="3024172"/>
                <a:chExt cx="351931" cy="161817"/>
              </a:xfrm>
              <a:solidFill>
                <a:srgbClr val="FFFFFF"/>
              </a:solidFill>
            </p:grpSpPr>
            <p:sp>
              <p:nvSpPr>
                <p:cNvPr id="593" name="Freeform 106">
                  <a:extLst>
                    <a:ext uri="{FF2B5EF4-FFF2-40B4-BE49-F238E27FC236}">
                      <a16:creationId xmlns:a16="http://schemas.microsoft.com/office/drawing/2014/main" id="{5AD19C47-A99D-484F-861D-E7B741590D1E}"/>
                    </a:ext>
                  </a:extLst>
                </p:cNvPr>
                <p:cNvSpPr/>
                <p:nvPr/>
              </p:nvSpPr>
              <p:spPr>
                <a:xfrm>
                  <a:off x="3463083" y="3024172"/>
                  <a:ext cx="247303" cy="19037"/>
                </a:xfrm>
                <a:custGeom>
                  <a:avLst/>
                  <a:gdLst>
                    <a:gd name="connsiteX0" fmla="*/ 0 w 247302"/>
                    <a:gd name="connsiteY0" fmla="*/ 0 h 19037"/>
                    <a:gd name="connsiteX1" fmla="*/ 255197 w 247302"/>
                    <a:gd name="connsiteY1" fmla="*/ 0 h 19037"/>
                    <a:gd name="connsiteX2" fmla="*/ 255197 w 247302"/>
                    <a:gd name="connsiteY2" fmla="*/ 23987 h 19037"/>
                    <a:gd name="connsiteX3" fmla="*/ 0 w 247302"/>
                    <a:gd name="connsiteY3" fmla="*/ 23987 h 19037"/>
                  </a:gdLst>
                  <a:ahLst/>
                  <a:cxnLst>
                    <a:cxn ang="0">
                      <a:pos x="connsiteX0" y="connsiteY0"/>
                    </a:cxn>
                    <a:cxn ang="0">
                      <a:pos x="connsiteX1" y="connsiteY1"/>
                    </a:cxn>
                    <a:cxn ang="0">
                      <a:pos x="connsiteX2" y="connsiteY2"/>
                    </a:cxn>
                    <a:cxn ang="0">
                      <a:pos x="connsiteX3" y="connsiteY3"/>
                    </a:cxn>
                  </a:cxnLst>
                  <a:rect l="l" t="t" r="r" b="b"/>
                  <a:pathLst>
                    <a:path w="247302" h="19037">
                      <a:moveTo>
                        <a:pt x="0" y="0"/>
                      </a:moveTo>
                      <a:lnTo>
                        <a:pt x="255197" y="0"/>
                      </a:lnTo>
                      <a:lnTo>
                        <a:pt x="255197" y="23987"/>
                      </a:lnTo>
                      <a:lnTo>
                        <a:pt x="0" y="23987"/>
                      </a:lnTo>
                      <a:close/>
                    </a:path>
                  </a:pathLst>
                </a:custGeom>
                <a:solidFill>
                  <a:srgbClr val="FFFFFF"/>
                </a:solidFill>
                <a:ln w="9512" cap="flat">
                  <a:noFill/>
                  <a:prstDash val="solid"/>
                  <a:miter/>
                </a:ln>
              </p:spPr>
              <p:txBody>
                <a:bodyPr rtlCol="0" anchor="ctr"/>
                <a:lstStyle/>
                <a:p>
                  <a:endParaRPr lang="en-US"/>
                </a:p>
              </p:txBody>
            </p:sp>
            <p:sp>
              <p:nvSpPr>
                <p:cNvPr id="594" name="Freeform 107">
                  <a:extLst>
                    <a:ext uri="{FF2B5EF4-FFF2-40B4-BE49-F238E27FC236}">
                      <a16:creationId xmlns:a16="http://schemas.microsoft.com/office/drawing/2014/main" id="{BCBC7C96-125E-4400-8494-73BBD30049E7}"/>
                    </a:ext>
                  </a:extLst>
                </p:cNvPr>
                <p:cNvSpPr/>
                <p:nvPr/>
              </p:nvSpPr>
              <p:spPr>
                <a:xfrm>
                  <a:off x="3463083" y="3059201"/>
                  <a:ext cx="351931" cy="19037"/>
                </a:xfrm>
                <a:custGeom>
                  <a:avLst/>
                  <a:gdLst>
                    <a:gd name="connsiteX0" fmla="*/ 0 w 351930"/>
                    <a:gd name="connsiteY0" fmla="*/ 0 h 19037"/>
                    <a:gd name="connsiteX1" fmla="*/ 359064 w 351930"/>
                    <a:gd name="connsiteY1" fmla="*/ 0 h 19037"/>
                    <a:gd name="connsiteX2" fmla="*/ 359064 w 351930"/>
                    <a:gd name="connsiteY2" fmla="*/ 23987 h 19037"/>
                    <a:gd name="connsiteX3" fmla="*/ 0 w 351930"/>
                    <a:gd name="connsiteY3" fmla="*/ 23987 h 19037"/>
                  </a:gdLst>
                  <a:ahLst/>
                  <a:cxnLst>
                    <a:cxn ang="0">
                      <a:pos x="connsiteX0" y="connsiteY0"/>
                    </a:cxn>
                    <a:cxn ang="0">
                      <a:pos x="connsiteX1" y="connsiteY1"/>
                    </a:cxn>
                    <a:cxn ang="0">
                      <a:pos x="connsiteX2" y="connsiteY2"/>
                    </a:cxn>
                    <a:cxn ang="0">
                      <a:pos x="connsiteX3" y="connsiteY3"/>
                    </a:cxn>
                  </a:cxnLst>
                  <a:rect l="l" t="t" r="r" b="b"/>
                  <a:pathLst>
                    <a:path w="351930" h="19037">
                      <a:moveTo>
                        <a:pt x="0" y="0"/>
                      </a:moveTo>
                      <a:lnTo>
                        <a:pt x="359064" y="0"/>
                      </a:lnTo>
                      <a:lnTo>
                        <a:pt x="359064" y="23987"/>
                      </a:lnTo>
                      <a:lnTo>
                        <a:pt x="0" y="23987"/>
                      </a:lnTo>
                      <a:close/>
                    </a:path>
                  </a:pathLst>
                </a:custGeom>
                <a:solidFill>
                  <a:srgbClr val="FFFFFF"/>
                </a:solidFill>
                <a:ln w="9512" cap="flat">
                  <a:noFill/>
                  <a:prstDash val="solid"/>
                  <a:miter/>
                </a:ln>
              </p:spPr>
              <p:txBody>
                <a:bodyPr rtlCol="0" anchor="ctr"/>
                <a:lstStyle/>
                <a:p>
                  <a:endParaRPr lang="en-US"/>
                </a:p>
              </p:txBody>
            </p:sp>
            <p:sp>
              <p:nvSpPr>
                <p:cNvPr id="595" name="Freeform 108">
                  <a:extLst>
                    <a:ext uri="{FF2B5EF4-FFF2-40B4-BE49-F238E27FC236}">
                      <a16:creationId xmlns:a16="http://schemas.microsoft.com/office/drawing/2014/main" id="{BB06A845-98B3-46A4-9D56-C9E6CA36A7BF}"/>
                    </a:ext>
                  </a:extLst>
                </p:cNvPr>
                <p:cNvSpPr/>
                <p:nvPr/>
              </p:nvSpPr>
              <p:spPr>
                <a:xfrm>
                  <a:off x="3463083" y="3094134"/>
                  <a:ext cx="351931" cy="19037"/>
                </a:xfrm>
                <a:custGeom>
                  <a:avLst/>
                  <a:gdLst>
                    <a:gd name="connsiteX0" fmla="*/ 0 w 351930"/>
                    <a:gd name="connsiteY0" fmla="*/ 0 h 19037"/>
                    <a:gd name="connsiteX1" fmla="*/ 359064 w 351930"/>
                    <a:gd name="connsiteY1" fmla="*/ 0 h 19037"/>
                    <a:gd name="connsiteX2" fmla="*/ 359064 w 351930"/>
                    <a:gd name="connsiteY2" fmla="*/ 23987 h 19037"/>
                    <a:gd name="connsiteX3" fmla="*/ 0 w 351930"/>
                    <a:gd name="connsiteY3" fmla="*/ 23987 h 19037"/>
                  </a:gdLst>
                  <a:ahLst/>
                  <a:cxnLst>
                    <a:cxn ang="0">
                      <a:pos x="connsiteX0" y="connsiteY0"/>
                    </a:cxn>
                    <a:cxn ang="0">
                      <a:pos x="connsiteX1" y="connsiteY1"/>
                    </a:cxn>
                    <a:cxn ang="0">
                      <a:pos x="connsiteX2" y="connsiteY2"/>
                    </a:cxn>
                    <a:cxn ang="0">
                      <a:pos x="connsiteX3" y="connsiteY3"/>
                    </a:cxn>
                  </a:cxnLst>
                  <a:rect l="l" t="t" r="r" b="b"/>
                  <a:pathLst>
                    <a:path w="351930" h="19037">
                      <a:moveTo>
                        <a:pt x="0" y="0"/>
                      </a:moveTo>
                      <a:lnTo>
                        <a:pt x="359064" y="0"/>
                      </a:lnTo>
                      <a:lnTo>
                        <a:pt x="359064" y="23987"/>
                      </a:lnTo>
                      <a:lnTo>
                        <a:pt x="0" y="23987"/>
                      </a:lnTo>
                      <a:close/>
                    </a:path>
                  </a:pathLst>
                </a:custGeom>
                <a:solidFill>
                  <a:srgbClr val="FFFFFF"/>
                </a:solidFill>
                <a:ln w="9512" cap="flat">
                  <a:noFill/>
                  <a:prstDash val="solid"/>
                  <a:miter/>
                </a:ln>
              </p:spPr>
              <p:txBody>
                <a:bodyPr rtlCol="0" anchor="ctr"/>
                <a:lstStyle/>
                <a:p>
                  <a:endParaRPr lang="en-US"/>
                </a:p>
              </p:txBody>
            </p:sp>
            <p:sp>
              <p:nvSpPr>
                <p:cNvPr id="596" name="Freeform 109">
                  <a:extLst>
                    <a:ext uri="{FF2B5EF4-FFF2-40B4-BE49-F238E27FC236}">
                      <a16:creationId xmlns:a16="http://schemas.microsoft.com/office/drawing/2014/main" id="{7C36AFCE-9827-4324-A67D-4E02F8A06F26}"/>
                    </a:ext>
                  </a:extLst>
                </p:cNvPr>
                <p:cNvSpPr/>
                <p:nvPr/>
              </p:nvSpPr>
              <p:spPr>
                <a:xfrm>
                  <a:off x="3463083" y="3129068"/>
                  <a:ext cx="351931" cy="19037"/>
                </a:xfrm>
                <a:custGeom>
                  <a:avLst/>
                  <a:gdLst>
                    <a:gd name="connsiteX0" fmla="*/ 0 w 351930"/>
                    <a:gd name="connsiteY0" fmla="*/ 0 h 19037"/>
                    <a:gd name="connsiteX1" fmla="*/ 359064 w 351930"/>
                    <a:gd name="connsiteY1" fmla="*/ 0 h 19037"/>
                    <a:gd name="connsiteX2" fmla="*/ 359064 w 351930"/>
                    <a:gd name="connsiteY2" fmla="*/ 23987 h 19037"/>
                    <a:gd name="connsiteX3" fmla="*/ 0 w 351930"/>
                    <a:gd name="connsiteY3" fmla="*/ 23987 h 19037"/>
                  </a:gdLst>
                  <a:ahLst/>
                  <a:cxnLst>
                    <a:cxn ang="0">
                      <a:pos x="connsiteX0" y="connsiteY0"/>
                    </a:cxn>
                    <a:cxn ang="0">
                      <a:pos x="connsiteX1" y="connsiteY1"/>
                    </a:cxn>
                    <a:cxn ang="0">
                      <a:pos x="connsiteX2" y="connsiteY2"/>
                    </a:cxn>
                    <a:cxn ang="0">
                      <a:pos x="connsiteX3" y="connsiteY3"/>
                    </a:cxn>
                  </a:cxnLst>
                  <a:rect l="l" t="t" r="r" b="b"/>
                  <a:pathLst>
                    <a:path w="351930" h="19037">
                      <a:moveTo>
                        <a:pt x="0" y="0"/>
                      </a:moveTo>
                      <a:lnTo>
                        <a:pt x="359064" y="0"/>
                      </a:lnTo>
                      <a:lnTo>
                        <a:pt x="359064" y="23987"/>
                      </a:lnTo>
                      <a:lnTo>
                        <a:pt x="0" y="23987"/>
                      </a:lnTo>
                      <a:close/>
                    </a:path>
                  </a:pathLst>
                </a:custGeom>
                <a:solidFill>
                  <a:srgbClr val="FFFFFF"/>
                </a:solidFill>
                <a:ln w="9512" cap="flat">
                  <a:noFill/>
                  <a:prstDash val="solid"/>
                  <a:miter/>
                </a:ln>
              </p:spPr>
              <p:txBody>
                <a:bodyPr rtlCol="0" anchor="ctr"/>
                <a:lstStyle/>
                <a:p>
                  <a:endParaRPr lang="en-US"/>
                </a:p>
              </p:txBody>
            </p:sp>
            <p:sp>
              <p:nvSpPr>
                <p:cNvPr id="597" name="Freeform 110">
                  <a:extLst>
                    <a:ext uri="{FF2B5EF4-FFF2-40B4-BE49-F238E27FC236}">
                      <a16:creationId xmlns:a16="http://schemas.microsoft.com/office/drawing/2014/main" id="{8D46C335-5BF0-4B54-9CE7-3E937E1AF2FD}"/>
                    </a:ext>
                  </a:extLst>
                </p:cNvPr>
                <p:cNvSpPr/>
                <p:nvPr/>
              </p:nvSpPr>
              <p:spPr>
                <a:xfrm>
                  <a:off x="3463083" y="3164001"/>
                  <a:ext cx="351931" cy="19037"/>
                </a:xfrm>
                <a:custGeom>
                  <a:avLst/>
                  <a:gdLst>
                    <a:gd name="connsiteX0" fmla="*/ 0 w 351930"/>
                    <a:gd name="connsiteY0" fmla="*/ 0 h 19037"/>
                    <a:gd name="connsiteX1" fmla="*/ 359064 w 351930"/>
                    <a:gd name="connsiteY1" fmla="*/ 0 h 19037"/>
                    <a:gd name="connsiteX2" fmla="*/ 359064 w 351930"/>
                    <a:gd name="connsiteY2" fmla="*/ 23987 h 19037"/>
                    <a:gd name="connsiteX3" fmla="*/ 0 w 351930"/>
                    <a:gd name="connsiteY3" fmla="*/ 23987 h 19037"/>
                  </a:gdLst>
                  <a:ahLst/>
                  <a:cxnLst>
                    <a:cxn ang="0">
                      <a:pos x="connsiteX0" y="connsiteY0"/>
                    </a:cxn>
                    <a:cxn ang="0">
                      <a:pos x="connsiteX1" y="connsiteY1"/>
                    </a:cxn>
                    <a:cxn ang="0">
                      <a:pos x="connsiteX2" y="connsiteY2"/>
                    </a:cxn>
                    <a:cxn ang="0">
                      <a:pos x="connsiteX3" y="connsiteY3"/>
                    </a:cxn>
                  </a:cxnLst>
                  <a:rect l="l" t="t" r="r" b="b"/>
                  <a:pathLst>
                    <a:path w="351930" h="19037">
                      <a:moveTo>
                        <a:pt x="0" y="0"/>
                      </a:moveTo>
                      <a:lnTo>
                        <a:pt x="359064" y="0"/>
                      </a:lnTo>
                      <a:lnTo>
                        <a:pt x="359064" y="23987"/>
                      </a:lnTo>
                      <a:lnTo>
                        <a:pt x="0" y="23987"/>
                      </a:lnTo>
                      <a:close/>
                    </a:path>
                  </a:pathLst>
                </a:custGeom>
                <a:solidFill>
                  <a:srgbClr val="FFFFFF"/>
                </a:solidFill>
                <a:ln w="9512" cap="flat">
                  <a:noFill/>
                  <a:prstDash val="solid"/>
                  <a:miter/>
                </a:ln>
              </p:spPr>
              <p:txBody>
                <a:bodyPr rtlCol="0" anchor="ctr"/>
                <a:lstStyle/>
                <a:p>
                  <a:endParaRPr lang="en-US"/>
                </a:p>
              </p:txBody>
            </p:sp>
          </p:grpSp>
          <p:sp>
            <p:nvSpPr>
              <p:cNvPr id="311" name="Freeform 111">
                <a:extLst>
                  <a:ext uri="{FF2B5EF4-FFF2-40B4-BE49-F238E27FC236}">
                    <a16:creationId xmlns:a16="http://schemas.microsoft.com/office/drawing/2014/main" id="{3F137596-EFDA-44E4-8006-440621046E94}"/>
                  </a:ext>
                </a:extLst>
              </p:cNvPr>
              <p:cNvSpPr/>
              <p:nvPr/>
            </p:nvSpPr>
            <p:spPr>
              <a:xfrm>
                <a:off x="7731536" y="1089871"/>
                <a:ext cx="1220004" cy="659286"/>
              </a:xfrm>
              <a:custGeom>
                <a:avLst/>
                <a:gdLst>
                  <a:gd name="connsiteX0" fmla="*/ 0 w 951164"/>
                  <a:gd name="connsiteY0" fmla="*/ 519337 h 514006"/>
                  <a:gd name="connsiteX1" fmla="*/ 82276 w 951164"/>
                  <a:gd name="connsiteY1" fmla="*/ 445853 h 514006"/>
                  <a:gd name="connsiteX2" fmla="*/ 884583 w 951164"/>
                  <a:gd name="connsiteY2" fmla="*/ 445853 h 514006"/>
                  <a:gd name="connsiteX3" fmla="*/ 952115 w 951164"/>
                  <a:gd name="connsiteY3" fmla="*/ 399878 h 514006"/>
                  <a:gd name="connsiteX4" fmla="*/ 952115 w 951164"/>
                  <a:gd name="connsiteY4" fmla="*/ 45975 h 514006"/>
                  <a:gd name="connsiteX5" fmla="*/ 884583 w 951164"/>
                  <a:gd name="connsiteY5" fmla="*/ 0 h 514006"/>
                  <a:gd name="connsiteX6" fmla="*/ 67628 w 951164"/>
                  <a:gd name="connsiteY6" fmla="*/ 0 h 514006"/>
                  <a:gd name="connsiteX7" fmla="*/ 0 w 951164"/>
                  <a:gd name="connsiteY7" fmla="*/ 45975 h 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1164" h="514006">
                    <a:moveTo>
                      <a:pt x="0" y="519337"/>
                    </a:moveTo>
                    <a:lnTo>
                      <a:pt x="82276" y="445853"/>
                    </a:lnTo>
                    <a:lnTo>
                      <a:pt x="884583" y="445853"/>
                    </a:lnTo>
                    <a:cubicBezTo>
                      <a:pt x="921868" y="445853"/>
                      <a:pt x="952115" y="425293"/>
                      <a:pt x="952115" y="399878"/>
                    </a:cubicBezTo>
                    <a:lnTo>
                      <a:pt x="952115" y="45975"/>
                    </a:lnTo>
                    <a:cubicBezTo>
                      <a:pt x="952115" y="20560"/>
                      <a:pt x="921868" y="0"/>
                      <a:pt x="884583" y="0"/>
                    </a:cubicBezTo>
                    <a:lnTo>
                      <a:pt x="67628" y="0"/>
                    </a:lnTo>
                    <a:cubicBezTo>
                      <a:pt x="30247" y="0"/>
                      <a:pt x="0" y="20560"/>
                      <a:pt x="0" y="45975"/>
                    </a:cubicBezTo>
                    <a:close/>
                  </a:path>
                </a:pathLst>
              </a:custGeom>
              <a:solidFill>
                <a:schemeClr val="accent4"/>
              </a:solidFill>
              <a:ln w="9512" cap="flat">
                <a:noFill/>
                <a:prstDash val="solid"/>
                <a:miter/>
              </a:ln>
            </p:spPr>
            <p:txBody>
              <a:bodyPr rtlCol="0" anchor="ctr"/>
              <a:lstStyle/>
              <a:p>
                <a:endParaRPr lang="en-US"/>
              </a:p>
            </p:txBody>
          </p:sp>
          <p:sp>
            <p:nvSpPr>
              <p:cNvPr id="312" name="Freeform 112">
                <a:extLst>
                  <a:ext uri="{FF2B5EF4-FFF2-40B4-BE49-F238E27FC236}">
                    <a16:creationId xmlns:a16="http://schemas.microsoft.com/office/drawing/2014/main" id="{3BE91B5E-0E6D-4D7C-873A-31806F1C6B16}"/>
                  </a:ext>
                </a:extLst>
              </p:cNvPr>
              <p:cNvSpPr/>
              <p:nvPr/>
            </p:nvSpPr>
            <p:spPr>
              <a:xfrm>
                <a:off x="7912220" y="1186200"/>
                <a:ext cx="878403" cy="36627"/>
              </a:xfrm>
              <a:custGeom>
                <a:avLst/>
                <a:gdLst>
                  <a:gd name="connsiteX0" fmla="*/ 0 w 684838"/>
                  <a:gd name="connsiteY0" fmla="*/ 0 h 28555"/>
                  <a:gd name="connsiteX1" fmla="*/ 691877 w 684838"/>
                  <a:gd name="connsiteY1" fmla="*/ 0 h 28555"/>
                  <a:gd name="connsiteX2" fmla="*/ 691877 w 684838"/>
                  <a:gd name="connsiteY2" fmla="*/ 37884 h 28555"/>
                  <a:gd name="connsiteX3" fmla="*/ 0 w 684838"/>
                  <a:gd name="connsiteY3" fmla="*/ 37884 h 28555"/>
                </a:gdLst>
                <a:ahLst/>
                <a:cxnLst>
                  <a:cxn ang="0">
                    <a:pos x="connsiteX0" y="connsiteY0"/>
                  </a:cxn>
                  <a:cxn ang="0">
                    <a:pos x="connsiteX1" y="connsiteY1"/>
                  </a:cxn>
                  <a:cxn ang="0">
                    <a:pos x="connsiteX2" y="connsiteY2"/>
                  </a:cxn>
                  <a:cxn ang="0">
                    <a:pos x="connsiteX3" y="connsiteY3"/>
                  </a:cxn>
                </a:cxnLst>
                <a:rect l="l" t="t" r="r" b="b"/>
                <a:pathLst>
                  <a:path w="684838" h="28555">
                    <a:moveTo>
                      <a:pt x="0" y="0"/>
                    </a:moveTo>
                    <a:lnTo>
                      <a:pt x="691877" y="0"/>
                    </a:lnTo>
                    <a:lnTo>
                      <a:pt x="691877" y="37884"/>
                    </a:lnTo>
                    <a:lnTo>
                      <a:pt x="0" y="37884"/>
                    </a:lnTo>
                    <a:close/>
                  </a:path>
                </a:pathLst>
              </a:custGeom>
              <a:solidFill>
                <a:srgbClr val="FFFFFF"/>
              </a:solidFill>
              <a:ln w="9512" cap="flat">
                <a:noFill/>
                <a:prstDash val="solid"/>
                <a:miter/>
              </a:ln>
            </p:spPr>
            <p:txBody>
              <a:bodyPr rtlCol="0" anchor="ctr"/>
              <a:lstStyle/>
              <a:p>
                <a:endParaRPr lang="en-US"/>
              </a:p>
            </p:txBody>
          </p:sp>
          <p:sp>
            <p:nvSpPr>
              <p:cNvPr id="313" name="Freeform 113">
                <a:extLst>
                  <a:ext uri="{FF2B5EF4-FFF2-40B4-BE49-F238E27FC236}">
                    <a16:creationId xmlns:a16="http://schemas.microsoft.com/office/drawing/2014/main" id="{6306DA21-EFCA-4C6F-B820-9D01C6DFDAAF}"/>
                  </a:ext>
                </a:extLst>
              </p:cNvPr>
              <p:cNvSpPr/>
              <p:nvPr/>
            </p:nvSpPr>
            <p:spPr>
              <a:xfrm>
                <a:off x="7912220" y="1250420"/>
                <a:ext cx="768602" cy="24418"/>
              </a:xfrm>
              <a:custGeom>
                <a:avLst/>
                <a:gdLst>
                  <a:gd name="connsiteX0" fmla="*/ 0 w 599233"/>
                  <a:gd name="connsiteY0" fmla="*/ 0 h 19037"/>
                  <a:gd name="connsiteX1" fmla="*/ 607128 w 599233"/>
                  <a:gd name="connsiteY1" fmla="*/ 0 h 19037"/>
                  <a:gd name="connsiteX2" fmla="*/ 607128 w 599233"/>
                  <a:gd name="connsiteY2" fmla="*/ 23987 h 19037"/>
                  <a:gd name="connsiteX3" fmla="*/ 0 w 599233"/>
                  <a:gd name="connsiteY3" fmla="*/ 23987 h 19037"/>
                </a:gdLst>
                <a:ahLst/>
                <a:cxnLst>
                  <a:cxn ang="0">
                    <a:pos x="connsiteX0" y="connsiteY0"/>
                  </a:cxn>
                  <a:cxn ang="0">
                    <a:pos x="connsiteX1" y="connsiteY1"/>
                  </a:cxn>
                  <a:cxn ang="0">
                    <a:pos x="connsiteX2" y="connsiteY2"/>
                  </a:cxn>
                  <a:cxn ang="0">
                    <a:pos x="connsiteX3" y="connsiteY3"/>
                  </a:cxn>
                </a:cxnLst>
                <a:rect l="l" t="t" r="r" b="b"/>
                <a:pathLst>
                  <a:path w="599233" h="19037">
                    <a:moveTo>
                      <a:pt x="0" y="0"/>
                    </a:moveTo>
                    <a:lnTo>
                      <a:pt x="607128" y="0"/>
                    </a:lnTo>
                    <a:lnTo>
                      <a:pt x="607128" y="23987"/>
                    </a:lnTo>
                    <a:lnTo>
                      <a:pt x="0" y="23987"/>
                    </a:lnTo>
                    <a:close/>
                  </a:path>
                </a:pathLst>
              </a:custGeom>
              <a:solidFill>
                <a:srgbClr val="FFFFFF"/>
              </a:solidFill>
              <a:ln w="9512" cap="flat">
                <a:noFill/>
                <a:prstDash val="solid"/>
                <a:miter/>
              </a:ln>
            </p:spPr>
            <p:txBody>
              <a:bodyPr rtlCol="0" anchor="ctr"/>
              <a:lstStyle/>
              <a:p>
                <a:endParaRPr lang="en-US"/>
              </a:p>
            </p:txBody>
          </p:sp>
          <p:grpSp>
            <p:nvGrpSpPr>
              <p:cNvPr id="314" name="Graphic 4">
                <a:extLst>
                  <a:ext uri="{FF2B5EF4-FFF2-40B4-BE49-F238E27FC236}">
                    <a16:creationId xmlns:a16="http://schemas.microsoft.com/office/drawing/2014/main" id="{E3962585-B484-4EBF-9B1F-3A173C562EDE}"/>
                  </a:ext>
                </a:extLst>
              </p:cNvPr>
              <p:cNvGrpSpPr/>
              <p:nvPr/>
            </p:nvGrpSpPr>
            <p:grpSpPr>
              <a:xfrm>
                <a:off x="7912220" y="1367382"/>
                <a:ext cx="610002" cy="207553"/>
                <a:chOff x="7510952" y="1763714"/>
                <a:chExt cx="475582" cy="161817"/>
              </a:xfrm>
              <a:solidFill>
                <a:srgbClr val="FFFFFF"/>
              </a:solidFill>
            </p:grpSpPr>
            <p:sp>
              <p:nvSpPr>
                <p:cNvPr id="588" name="Freeform 115">
                  <a:extLst>
                    <a:ext uri="{FF2B5EF4-FFF2-40B4-BE49-F238E27FC236}">
                      <a16:creationId xmlns:a16="http://schemas.microsoft.com/office/drawing/2014/main" id="{C4BFC9B0-14A3-4FBA-802F-41AA016FEEEA}"/>
                    </a:ext>
                  </a:extLst>
                </p:cNvPr>
                <p:cNvSpPr/>
                <p:nvPr/>
              </p:nvSpPr>
              <p:spPr>
                <a:xfrm>
                  <a:off x="7510952" y="1763714"/>
                  <a:ext cx="332907" cy="19037"/>
                </a:xfrm>
                <a:custGeom>
                  <a:avLst/>
                  <a:gdLst>
                    <a:gd name="connsiteX0" fmla="*/ 0 w 332907"/>
                    <a:gd name="connsiteY0" fmla="*/ 0 h 19037"/>
                    <a:gd name="connsiteX1" fmla="*/ 340612 w 332907"/>
                    <a:gd name="connsiteY1" fmla="*/ 0 h 19037"/>
                    <a:gd name="connsiteX2" fmla="*/ 340612 w 332907"/>
                    <a:gd name="connsiteY2" fmla="*/ 23987 h 19037"/>
                    <a:gd name="connsiteX3" fmla="*/ 0 w 332907"/>
                    <a:gd name="connsiteY3" fmla="*/ 23987 h 19037"/>
                  </a:gdLst>
                  <a:ahLst/>
                  <a:cxnLst>
                    <a:cxn ang="0">
                      <a:pos x="connsiteX0" y="connsiteY0"/>
                    </a:cxn>
                    <a:cxn ang="0">
                      <a:pos x="connsiteX1" y="connsiteY1"/>
                    </a:cxn>
                    <a:cxn ang="0">
                      <a:pos x="connsiteX2" y="connsiteY2"/>
                    </a:cxn>
                    <a:cxn ang="0">
                      <a:pos x="connsiteX3" y="connsiteY3"/>
                    </a:cxn>
                  </a:cxnLst>
                  <a:rect l="l" t="t" r="r" b="b"/>
                  <a:pathLst>
                    <a:path w="332907" h="19037">
                      <a:moveTo>
                        <a:pt x="0" y="0"/>
                      </a:moveTo>
                      <a:lnTo>
                        <a:pt x="340612" y="0"/>
                      </a:lnTo>
                      <a:lnTo>
                        <a:pt x="340612" y="23987"/>
                      </a:lnTo>
                      <a:lnTo>
                        <a:pt x="0" y="23987"/>
                      </a:lnTo>
                      <a:close/>
                    </a:path>
                  </a:pathLst>
                </a:custGeom>
                <a:solidFill>
                  <a:srgbClr val="FFFFFF"/>
                </a:solidFill>
                <a:ln w="9512" cap="flat">
                  <a:noFill/>
                  <a:prstDash val="solid"/>
                  <a:miter/>
                </a:ln>
              </p:spPr>
              <p:txBody>
                <a:bodyPr rtlCol="0" anchor="ctr"/>
                <a:lstStyle/>
                <a:p>
                  <a:endParaRPr lang="en-US"/>
                </a:p>
              </p:txBody>
            </p:sp>
            <p:sp>
              <p:nvSpPr>
                <p:cNvPr id="589" name="Freeform 116">
                  <a:extLst>
                    <a:ext uri="{FF2B5EF4-FFF2-40B4-BE49-F238E27FC236}">
                      <a16:creationId xmlns:a16="http://schemas.microsoft.com/office/drawing/2014/main" id="{E539D4B4-8030-4012-8605-E33CB082862B}"/>
                    </a:ext>
                  </a:extLst>
                </p:cNvPr>
                <p:cNvSpPr/>
                <p:nvPr/>
              </p:nvSpPr>
              <p:spPr>
                <a:xfrm>
                  <a:off x="7510952" y="1798743"/>
                  <a:ext cx="475582" cy="19037"/>
                </a:xfrm>
                <a:custGeom>
                  <a:avLst/>
                  <a:gdLst>
                    <a:gd name="connsiteX0" fmla="*/ 0 w 475582"/>
                    <a:gd name="connsiteY0" fmla="*/ 0 h 19037"/>
                    <a:gd name="connsiteX1" fmla="*/ 479197 w 475582"/>
                    <a:gd name="connsiteY1" fmla="*/ 0 h 19037"/>
                    <a:gd name="connsiteX2" fmla="*/ 479197 w 475582"/>
                    <a:gd name="connsiteY2" fmla="*/ 23987 h 19037"/>
                    <a:gd name="connsiteX3" fmla="*/ 0 w 475582"/>
                    <a:gd name="connsiteY3" fmla="*/ 23987 h 19037"/>
                  </a:gdLst>
                  <a:ahLst/>
                  <a:cxnLst>
                    <a:cxn ang="0">
                      <a:pos x="connsiteX0" y="connsiteY0"/>
                    </a:cxn>
                    <a:cxn ang="0">
                      <a:pos x="connsiteX1" y="connsiteY1"/>
                    </a:cxn>
                    <a:cxn ang="0">
                      <a:pos x="connsiteX2" y="connsiteY2"/>
                    </a:cxn>
                    <a:cxn ang="0">
                      <a:pos x="connsiteX3" y="connsiteY3"/>
                    </a:cxn>
                  </a:cxnLst>
                  <a:rect l="l" t="t" r="r" b="b"/>
                  <a:pathLst>
                    <a:path w="475582" h="19037">
                      <a:moveTo>
                        <a:pt x="0" y="0"/>
                      </a:moveTo>
                      <a:lnTo>
                        <a:pt x="479197" y="0"/>
                      </a:lnTo>
                      <a:lnTo>
                        <a:pt x="479197" y="23987"/>
                      </a:lnTo>
                      <a:lnTo>
                        <a:pt x="0" y="23987"/>
                      </a:lnTo>
                      <a:close/>
                    </a:path>
                  </a:pathLst>
                </a:custGeom>
                <a:solidFill>
                  <a:srgbClr val="FFFFFF"/>
                </a:solidFill>
                <a:ln w="9512" cap="flat">
                  <a:noFill/>
                  <a:prstDash val="solid"/>
                  <a:miter/>
                </a:ln>
              </p:spPr>
              <p:txBody>
                <a:bodyPr rtlCol="0" anchor="ctr"/>
                <a:lstStyle/>
                <a:p>
                  <a:endParaRPr lang="en-US"/>
                </a:p>
              </p:txBody>
            </p:sp>
            <p:sp>
              <p:nvSpPr>
                <p:cNvPr id="590" name="Freeform 117">
                  <a:extLst>
                    <a:ext uri="{FF2B5EF4-FFF2-40B4-BE49-F238E27FC236}">
                      <a16:creationId xmlns:a16="http://schemas.microsoft.com/office/drawing/2014/main" id="{D34B8AF8-8A6E-40DE-B52B-F46AC47A20CD}"/>
                    </a:ext>
                  </a:extLst>
                </p:cNvPr>
                <p:cNvSpPr/>
                <p:nvPr/>
              </p:nvSpPr>
              <p:spPr>
                <a:xfrm>
                  <a:off x="7510952" y="1833676"/>
                  <a:ext cx="475582" cy="19037"/>
                </a:xfrm>
                <a:custGeom>
                  <a:avLst/>
                  <a:gdLst>
                    <a:gd name="connsiteX0" fmla="*/ 0 w 475582"/>
                    <a:gd name="connsiteY0" fmla="*/ 0 h 19037"/>
                    <a:gd name="connsiteX1" fmla="*/ 479197 w 475582"/>
                    <a:gd name="connsiteY1" fmla="*/ 0 h 19037"/>
                    <a:gd name="connsiteX2" fmla="*/ 479197 w 475582"/>
                    <a:gd name="connsiteY2" fmla="*/ 23987 h 19037"/>
                    <a:gd name="connsiteX3" fmla="*/ 0 w 475582"/>
                    <a:gd name="connsiteY3" fmla="*/ 23987 h 19037"/>
                  </a:gdLst>
                  <a:ahLst/>
                  <a:cxnLst>
                    <a:cxn ang="0">
                      <a:pos x="connsiteX0" y="connsiteY0"/>
                    </a:cxn>
                    <a:cxn ang="0">
                      <a:pos x="connsiteX1" y="connsiteY1"/>
                    </a:cxn>
                    <a:cxn ang="0">
                      <a:pos x="connsiteX2" y="connsiteY2"/>
                    </a:cxn>
                    <a:cxn ang="0">
                      <a:pos x="connsiteX3" y="connsiteY3"/>
                    </a:cxn>
                  </a:cxnLst>
                  <a:rect l="l" t="t" r="r" b="b"/>
                  <a:pathLst>
                    <a:path w="475582" h="19037">
                      <a:moveTo>
                        <a:pt x="0" y="0"/>
                      </a:moveTo>
                      <a:lnTo>
                        <a:pt x="479197" y="0"/>
                      </a:lnTo>
                      <a:lnTo>
                        <a:pt x="479197" y="23987"/>
                      </a:lnTo>
                      <a:lnTo>
                        <a:pt x="0" y="23987"/>
                      </a:lnTo>
                      <a:close/>
                    </a:path>
                  </a:pathLst>
                </a:custGeom>
                <a:solidFill>
                  <a:srgbClr val="FFFFFF"/>
                </a:solidFill>
                <a:ln w="9512" cap="flat">
                  <a:noFill/>
                  <a:prstDash val="solid"/>
                  <a:miter/>
                </a:ln>
              </p:spPr>
              <p:txBody>
                <a:bodyPr rtlCol="0" anchor="ctr"/>
                <a:lstStyle/>
                <a:p>
                  <a:endParaRPr lang="en-US"/>
                </a:p>
              </p:txBody>
            </p:sp>
            <p:sp>
              <p:nvSpPr>
                <p:cNvPr id="591" name="Freeform 118">
                  <a:extLst>
                    <a:ext uri="{FF2B5EF4-FFF2-40B4-BE49-F238E27FC236}">
                      <a16:creationId xmlns:a16="http://schemas.microsoft.com/office/drawing/2014/main" id="{D4426425-C90D-4DE3-AE14-19C52EF31409}"/>
                    </a:ext>
                  </a:extLst>
                </p:cNvPr>
                <p:cNvSpPr/>
                <p:nvPr/>
              </p:nvSpPr>
              <p:spPr>
                <a:xfrm>
                  <a:off x="7510952" y="1868610"/>
                  <a:ext cx="475582" cy="19037"/>
                </a:xfrm>
                <a:custGeom>
                  <a:avLst/>
                  <a:gdLst>
                    <a:gd name="connsiteX0" fmla="*/ 0 w 475582"/>
                    <a:gd name="connsiteY0" fmla="*/ 0 h 19037"/>
                    <a:gd name="connsiteX1" fmla="*/ 479197 w 475582"/>
                    <a:gd name="connsiteY1" fmla="*/ 0 h 19037"/>
                    <a:gd name="connsiteX2" fmla="*/ 479197 w 475582"/>
                    <a:gd name="connsiteY2" fmla="*/ 23987 h 19037"/>
                    <a:gd name="connsiteX3" fmla="*/ 0 w 475582"/>
                    <a:gd name="connsiteY3" fmla="*/ 23987 h 19037"/>
                  </a:gdLst>
                  <a:ahLst/>
                  <a:cxnLst>
                    <a:cxn ang="0">
                      <a:pos x="connsiteX0" y="connsiteY0"/>
                    </a:cxn>
                    <a:cxn ang="0">
                      <a:pos x="connsiteX1" y="connsiteY1"/>
                    </a:cxn>
                    <a:cxn ang="0">
                      <a:pos x="connsiteX2" y="connsiteY2"/>
                    </a:cxn>
                    <a:cxn ang="0">
                      <a:pos x="connsiteX3" y="connsiteY3"/>
                    </a:cxn>
                  </a:cxnLst>
                  <a:rect l="l" t="t" r="r" b="b"/>
                  <a:pathLst>
                    <a:path w="475582" h="19037">
                      <a:moveTo>
                        <a:pt x="0" y="0"/>
                      </a:moveTo>
                      <a:lnTo>
                        <a:pt x="479197" y="0"/>
                      </a:lnTo>
                      <a:lnTo>
                        <a:pt x="479197" y="23987"/>
                      </a:lnTo>
                      <a:lnTo>
                        <a:pt x="0" y="23987"/>
                      </a:lnTo>
                      <a:close/>
                    </a:path>
                  </a:pathLst>
                </a:custGeom>
                <a:solidFill>
                  <a:srgbClr val="FFFFFF"/>
                </a:solidFill>
                <a:ln w="9512" cap="flat">
                  <a:noFill/>
                  <a:prstDash val="solid"/>
                  <a:miter/>
                </a:ln>
              </p:spPr>
              <p:txBody>
                <a:bodyPr rtlCol="0" anchor="ctr"/>
                <a:lstStyle/>
                <a:p>
                  <a:endParaRPr lang="en-US"/>
                </a:p>
              </p:txBody>
            </p:sp>
            <p:sp>
              <p:nvSpPr>
                <p:cNvPr id="592" name="Freeform 119">
                  <a:extLst>
                    <a:ext uri="{FF2B5EF4-FFF2-40B4-BE49-F238E27FC236}">
                      <a16:creationId xmlns:a16="http://schemas.microsoft.com/office/drawing/2014/main" id="{53943668-B82B-426F-B720-7D4A931324A7}"/>
                    </a:ext>
                  </a:extLst>
                </p:cNvPr>
                <p:cNvSpPr/>
                <p:nvPr/>
              </p:nvSpPr>
              <p:spPr>
                <a:xfrm>
                  <a:off x="7510952" y="1903638"/>
                  <a:ext cx="475582" cy="19037"/>
                </a:xfrm>
                <a:custGeom>
                  <a:avLst/>
                  <a:gdLst>
                    <a:gd name="connsiteX0" fmla="*/ 0 w 475582"/>
                    <a:gd name="connsiteY0" fmla="*/ 0 h 19037"/>
                    <a:gd name="connsiteX1" fmla="*/ 479197 w 475582"/>
                    <a:gd name="connsiteY1" fmla="*/ 0 h 19037"/>
                    <a:gd name="connsiteX2" fmla="*/ 479197 w 475582"/>
                    <a:gd name="connsiteY2" fmla="*/ 23987 h 19037"/>
                    <a:gd name="connsiteX3" fmla="*/ 0 w 475582"/>
                    <a:gd name="connsiteY3" fmla="*/ 23987 h 19037"/>
                  </a:gdLst>
                  <a:ahLst/>
                  <a:cxnLst>
                    <a:cxn ang="0">
                      <a:pos x="connsiteX0" y="connsiteY0"/>
                    </a:cxn>
                    <a:cxn ang="0">
                      <a:pos x="connsiteX1" y="connsiteY1"/>
                    </a:cxn>
                    <a:cxn ang="0">
                      <a:pos x="connsiteX2" y="connsiteY2"/>
                    </a:cxn>
                    <a:cxn ang="0">
                      <a:pos x="connsiteX3" y="connsiteY3"/>
                    </a:cxn>
                  </a:cxnLst>
                  <a:rect l="l" t="t" r="r" b="b"/>
                  <a:pathLst>
                    <a:path w="475582" h="19037">
                      <a:moveTo>
                        <a:pt x="0" y="0"/>
                      </a:moveTo>
                      <a:lnTo>
                        <a:pt x="479197" y="0"/>
                      </a:lnTo>
                      <a:lnTo>
                        <a:pt x="479197" y="23987"/>
                      </a:lnTo>
                      <a:lnTo>
                        <a:pt x="0" y="23987"/>
                      </a:lnTo>
                      <a:close/>
                    </a:path>
                  </a:pathLst>
                </a:custGeom>
                <a:solidFill>
                  <a:srgbClr val="FFFFFF"/>
                </a:solidFill>
                <a:ln w="9512" cap="flat">
                  <a:noFill/>
                  <a:prstDash val="solid"/>
                  <a:miter/>
                </a:ln>
              </p:spPr>
              <p:txBody>
                <a:bodyPr rtlCol="0" anchor="ctr"/>
                <a:lstStyle/>
                <a:p>
                  <a:endParaRPr lang="en-US"/>
                </a:p>
              </p:txBody>
            </p:sp>
          </p:grpSp>
          <p:sp>
            <p:nvSpPr>
              <p:cNvPr id="315" name="Freeform 120">
                <a:extLst>
                  <a:ext uri="{FF2B5EF4-FFF2-40B4-BE49-F238E27FC236}">
                    <a16:creationId xmlns:a16="http://schemas.microsoft.com/office/drawing/2014/main" id="{C70E6B4E-84C1-43F3-AED9-8C253377F14F}"/>
                  </a:ext>
                </a:extLst>
              </p:cNvPr>
              <p:cNvSpPr/>
              <p:nvPr/>
            </p:nvSpPr>
            <p:spPr>
              <a:xfrm>
                <a:off x="7809617" y="5321271"/>
                <a:ext cx="341601" cy="842422"/>
              </a:xfrm>
              <a:custGeom>
                <a:avLst/>
                <a:gdLst>
                  <a:gd name="connsiteX0" fmla="*/ 138394 w 266325"/>
                  <a:gd name="connsiteY0" fmla="*/ 286 h 656785"/>
                  <a:gd name="connsiteX1" fmla="*/ 160937 w 266325"/>
                  <a:gd name="connsiteY1" fmla="*/ 417773 h 656785"/>
                  <a:gd name="connsiteX2" fmla="*/ 181672 w 266325"/>
                  <a:gd name="connsiteY2" fmla="*/ 555888 h 656785"/>
                  <a:gd name="connsiteX3" fmla="*/ 200696 w 266325"/>
                  <a:gd name="connsiteY3" fmla="*/ 582636 h 656785"/>
                  <a:gd name="connsiteX4" fmla="*/ 272508 w 266325"/>
                  <a:gd name="connsiteY4" fmla="*/ 654597 h 656785"/>
                  <a:gd name="connsiteX5" fmla="*/ 223143 w 266325"/>
                  <a:gd name="connsiteY5" fmla="*/ 657833 h 656785"/>
                  <a:gd name="connsiteX6" fmla="*/ 193752 w 266325"/>
                  <a:gd name="connsiteY6" fmla="*/ 657833 h 656785"/>
                  <a:gd name="connsiteX7" fmla="*/ 84749 w 266325"/>
                  <a:gd name="connsiteY7" fmla="*/ 603006 h 656785"/>
                  <a:gd name="connsiteX8" fmla="*/ 65725 w 266325"/>
                  <a:gd name="connsiteY8" fmla="*/ 422152 h 656785"/>
                  <a:gd name="connsiteX9" fmla="*/ 0 w 266325"/>
                  <a:gd name="connsiteY9" fmla="*/ 0 h 65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325" h="656785">
                    <a:moveTo>
                      <a:pt x="138394" y="286"/>
                    </a:moveTo>
                    <a:cubicBezTo>
                      <a:pt x="146384" y="150966"/>
                      <a:pt x="156276" y="336389"/>
                      <a:pt x="160937" y="417773"/>
                    </a:cubicBezTo>
                    <a:cubicBezTo>
                      <a:pt x="162554" y="446329"/>
                      <a:pt x="174443" y="541039"/>
                      <a:pt x="181672" y="555888"/>
                    </a:cubicBezTo>
                    <a:cubicBezTo>
                      <a:pt x="186526" y="565775"/>
                      <a:pt x="192951" y="574808"/>
                      <a:pt x="200696" y="582636"/>
                    </a:cubicBezTo>
                    <a:lnTo>
                      <a:pt x="272508" y="654597"/>
                    </a:lnTo>
                    <a:lnTo>
                      <a:pt x="223143" y="657833"/>
                    </a:lnTo>
                    <a:lnTo>
                      <a:pt x="193752" y="657833"/>
                    </a:lnTo>
                    <a:lnTo>
                      <a:pt x="84749" y="603006"/>
                    </a:lnTo>
                    <a:lnTo>
                      <a:pt x="65725" y="422152"/>
                    </a:lnTo>
                    <a:lnTo>
                      <a:pt x="0" y="0"/>
                    </a:lnTo>
                    <a:close/>
                  </a:path>
                </a:pathLst>
              </a:custGeom>
              <a:solidFill>
                <a:srgbClr val="EABBAB"/>
              </a:solidFill>
              <a:ln w="9512" cap="flat">
                <a:noFill/>
                <a:prstDash val="solid"/>
                <a:miter/>
              </a:ln>
            </p:spPr>
            <p:txBody>
              <a:bodyPr rtlCol="0" anchor="ctr"/>
              <a:lstStyle/>
              <a:p>
                <a:endParaRPr lang="en-US"/>
              </a:p>
            </p:txBody>
          </p:sp>
          <p:sp>
            <p:nvSpPr>
              <p:cNvPr id="316" name="Freeform 121">
                <a:extLst>
                  <a:ext uri="{FF2B5EF4-FFF2-40B4-BE49-F238E27FC236}">
                    <a16:creationId xmlns:a16="http://schemas.microsoft.com/office/drawing/2014/main" id="{3EF48C6F-FF9A-49E3-AF8D-34E3FC8543D5}"/>
                  </a:ext>
                </a:extLst>
              </p:cNvPr>
              <p:cNvSpPr/>
              <p:nvPr/>
            </p:nvSpPr>
            <p:spPr>
              <a:xfrm>
                <a:off x="7809372" y="5321516"/>
                <a:ext cx="195200" cy="476152"/>
              </a:xfrm>
              <a:custGeom>
                <a:avLst/>
                <a:gdLst>
                  <a:gd name="connsiteX0" fmla="*/ 58687 w 152186"/>
                  <a:gd name="connsiteY0" fmla="*/ 376748 h 371226"/>
                  <a:gd name="connsiteX1" fmla="*/ 0 w 152186"/>
                  <a:gd name="connsiteY1" fmla="*/ 0 h 371226"/>
                  <a:gd name="connsiteX2" fmla="*/ 138585 w 152186"/>
                  <a:gd name="connsiteY2" fmla="*/ 0 h 371226"/>
                  <a:gd name="connsiteX3" fmla="*/ 155515 w 152186"/>
                  <a:gd name="connsiteY3" fmla="*/ 315733 h 371226"/>
                </a:gdLst>
                <a:ahLst/>
                <a:cxnLst>
                  <a:cxn ang="0">
                    <a:pos x="connsiteX0" y="connsiteY0"/>
                  </a:cxn>
                  <a:cxn ang="0">
                    <a:pos x="connsiteX1" y="connsiteY1"/>
                  </a:cxn>
                  <a:cxn ang="0">
                    <a:pos x="connsiteX2" y="connsiteY2"/>
                  </a:cxn>
                  <a:cxn ang="0">
                    <a:pos x="connsiteX3" y="connsiteY3"/>
                  </a:cxn>
                </a:cxnLst>
                <a:rect l="l" t="t" r="r" b="b"/>
                <a:pathLst>
                  <a:path w="152186" h="371226">
                    <a:moveTo>
                      <a:pt x="58687" y="376748"/>
                    </a:moveTo>
                    <a:lnTo>
                      <a:pt x="0" y="0"/>
                    </a:lnTo>
                    <a:lnTo>
                      <a:pt x="138585" y="0"/>
                    </a:lnTo>
                    <a:cubicBezTo>
                      <a:pt x="144387" y="108798"/>
                      <a:pt x="150475" y="222926"/>
                      <a:pt x="155515" y="315733"/>
                    </a:cubicBezTo>
                    <a:close/>
                  </a:path>
                </a:pathLst>
              </a:custGeom>
              <a:solidFill>
                <a:srgbClr val="000000"/>
              </a:solidFill>
              <a:ln w="9512" cap="flat">
                <a:noFill/>
                <a:prstDash val="solid"/>
                <a:miter/>
              </a:ln>
            </p:spPr>
            <p:txBody>
              <a:bodyPr rtlCol="0" anchor="ctr"/>
              <a:lstStyle/>
              <a:p>
                <a:endParaRPr lang="en-US"/>
              </a:p>
            </p:txBody>
          </p:sp>
          <p:sp>
            <p:nvSpPr>
              <p:cNvPr id="317" name="Freeform 122">
                <a:extLst>
                  <a:ext uri="{FF2B5EF4-FFF2-40B4-BE49-F238E27FC236}">
                    <a16:creationId xmlns:a16="http://schemas.microsoft.com/office/drawing/2014/main" id="{9B91C27B-8797-41EE-9AAF-98129EACA55C}"/>
                  </a:ext>
                </a:extLst>
              </p:cNvPr>
              <p:cNvSpPr/>
              <p:nvPr/>
            </p:nvSpPr>
            <p:spPr>
              <a:xfrm>
                <a:off x="7900019" y="5977116"/>
                <a:ext cx="317202" cy="268598"/>
              </a:xfrm>
              <a:custGeom>
                <a:avLst/>
                <a:gdLst>
                  <a:gd name="connsiteX0" fmla="*/ 5517 w 247302"/>
                  <a:gd name="connsiteY0" fmla="*/ 8395 h 209410"/>
                  <a:gd name="connsiteX1" fmla="*/ 0 w 247302"/>
                  <a:gd name="connsiteY1" fmla="*/ 11822 h 209410"/>
                  <a:gd name="connsiteX2" fmla="*/ 6373 w 247302"/>
                  <a:gd name="connsiteY2" fmla="*/ 91969 h 209410"/>
                  <a:gd name="connsiteX3" fmla="*/ 47748 w 247302"/>
                  <a:gd name="connsiteY3" fmla="*/ 120525 h 209410"/>
                  <a:gd name="connsiteX4" fmla="*/ 53931 w 247302"/>
                  <a:gd name="connsiteY4" fmla="*/ 111006 h 209410"/>
                  <a:gd name="connsiteX5" fmla="*/ 66296 w 247302"/>
                  <a:gd name="connsiteY5" fmla="*/ 128235 h 209410"/>
                  <a:gd name="connsiteX6" fmla="*/ 83512 w 247302"/>
                  <a:gd name="connsiteY6" fmla="*/ 148985 h 209410"/>
                  <a:gd name="connsiteX7" fmla="*/ 151425 w 247302"/>
                  <a:gd name="connsiteY7" fmla="*/ 191248 h 209410"/>
                  <a:gd name="connsiteX8" fmla="*/ 159510 w 247302"/>
                  <a:gd name="connsiteY8" fmla="*/ 195722 h 209410"/>
                  <a:gd name="connsiteX9" fmla="*/ 237791 w 247302"/>
                  <a:gd name="connsiteY9" fmla="*/ 209905 h 209410"/>
                  <a:gd name="connsiteX10" fmla="*/ 249205 w 247302"/>
                  <a:gd name="connsiteY10" fmla="*/ 175257 h 209410"/>
                  <a:gd name="connsiteX11" fmla="*/ 194893 w 247302"/>
                  <a:gd name="connsiteY11" fmla="*/ 112719 h 209410"/>
                  <a:gd name="connsiteX12" fmla="*/ 143911 w 247302"/>
                  <a:gd name="connsiteY12" fmla="*/ 59510 h 209410"/>
                  <a:gd name="connsiteX13" fmla="*/ 134970 w 247302"/>
                  <a:gd name="connsiteY13" fmla="*/ 46565 h 209410"/>
                  <a:gd name="connsiteX14" fmla="*/ 115947 w 247302"/>
                  <a:gd name="connsiteY14" fmla="*/ 10394 h 209410"/>
                  <a:gd name="connsiteX15" fmla="*/ 96924 w 247302"/>
                  <a:gd name="connsiteY15" fmla="*/ 114 h 209410"/>
                  <a:gd name="connsiteX16" fmla="*/ 80468 w 247302"/>
                  <a:gd name="connsiteY16" fmla="*/ 2113 h 209410"/>
                  <a:gd name="connsiteX17" fmla="*/ 57164 w 247302"/>
                  <a:gd name="connsiteY17" fmla="*/ 19532 h 209410"/>
                  <a:gd name="connsiteX18" fmla="*/ 54311 w 247302"/>
                  <a:gd name="connsiteY18" fmla="*/ 44375 h 209410"/>
                  <a:gd name="connsiteX19" fmla="*/ 5517 w 247302"/>
                  <a:gd name="connsiteY19" fmla="*/ 8395 h 20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302" h="209410">
                    <a:moveTo>
                      <a:pt x="5517" y="8395"/>
                    </a:moveTo>
                    <a:lnTo>
                      <a:pt x="0" y="11822"/>
                    </a:lnTo>
                    <a:lnTo>
                      <a:pt x="6373" y="91969"/>
                    </a:lnTo>
                    <a:lnTo>
                      <a:pt x="47748" y="120525"/>
                    </a:lnTo>
                    <a:lnTo>
                      <a:pt x="53931" y="111006"/>
                    </a:lnTo>
                    <a:lnTo>
                      <a:pt x="66296" y="128235"/>
                    </a:lnTo>
                    <a:cubicBezTo>
                      <a:pt x="70682" y="136172"/>
                      <a:pt x="76523" y="143211"/>
                      <a:pt x="83512" y="148985"/>
                    </a:cubicBezTo>
                    <a:lnTo>
                      <a:pt x="151425" y="191248"/>
                    </a:lnTo>
                    <a:cubicBezTo>
                      <a:pt x="153937" y="193050"/>
                      <a:pt x="156650" y="194552"/>
                      <a:pt x="159510" y="195722"/>
                    </a:cubicBezTo>
                    <a:cubicBezTo>
                      <a:pt x="172351" y="200957"/>
                      <a:pt x="211159" y="217995"/>
                      <a:pt x="237791" y="209905"/>
                    </a:cubicBezTo>
                    <a:cubicBezTo>
                      <a:pt x="258051" y="203623"/>
                      <a:pt x="253105" y="180016"/>
                      <a:pt x="249205" y="175257"/>
                    </a:cubicBezTo>
                    <a:cubicBezTo>
                      <a:pt x="232777" y="153011"/>
                      <a:pt x="214616" y="132100"/>
                      <a:pt x="194893" y="112719"/>
                    </a:cubicBezTo>
                    <a:cubicBezTo>
                      <a:pt x="171780" y="89684"/>
                      <a:pt x="152852" y="69219"/>
                      <a:pt x="143911" y="59510"/>
                    </a:cubicBezTo>
                    <a:cubicBezTo>
                      <a:pt x="140327" y="55645"/>
                      <a:pt x="137316" y="51286"/>
                      <a:pt x="134970" y="46565"/>
                    </a:cubicBezTo>
                    <a:cubicBezTo>
                      <a:pt x="131736" y="40378"/>
                      <a:pt x="125459" y="29146"/>
                      <a:pt x="115947" y="10394"/>
                    </a:cubicBezTo>
                    <a:cubicBezTo>
                      <a:pt x="112357" y="3344"/>
                      <a:pt x="104784" y="-749"/>
                      <a:pt x="96924" y="114"/>
                    </a:cubicBezTo>
                    <a:lnTo>
                      <a:pt x="80468" y="2113"/>
                    </a:lnTo>
                    <a:cubicBezTo>
                      <a:pt x="70104" y="3224"/>
                      <a:pt x="61170" y="9902"/>
                      <a:pt x="57164" y="19532"/>
                    </a:cubicBezTo>
                    <a:cubicBezTo>
                      <a:pt x="54864" y="27602"/>
                      <a:pt x="53900" y="35994"/>
                      <a:pt x="54311" y="44375"/>
                    </a:cubicBezTo>
                    <a:cubicBezTo>
                      <a:pt x="34147" y="40092"/>
                      <a:pt x="6183" y="22578"/>
                      <a:pt x="5517" y="8395"/>
                    </a:cubicBezTo>
                    <a:close/>
                  </a:path>
                </a:pathLst>
              </a:custGeom>
              <a:solidFill>
                <a:srgbClr val="1A1820"/>
              </a:solidFill>
              <a:ln w="9512" cap="flat">
                <a:noFill/>
                <a:prstDash val="solid"/>
                <a:miter/>
              </a:ln>
            </p:spPr>
            <p:txBody>
              <a:bodyPr rtlCol="0" anchor="ctr"/>
              <a:lstStyle/>
              <a:p>
                <a:endParaRPr lang="en-US"/>
              </a:p>
            </p:txBody>
          </p:sp>
          <p:sp>
            <p:nvSpPr>
              <p:cNvPr id="318" name="Freeform 123">
                <a:extLst>
                  <a:ext uri="{FF2B5EF4-FFF2-40B4-BE49-F238E27FC236}">
                    <a16:creationId xmlns:a16="http://schemas.microsoft.com/office/drawing/2014/main" id="{0FB74FF1-5DC8-4BAA-99BC-42D3FB21ED08}"/>
                  </a:ext>
                </a:extLst>
              </p:cNvPr>
              <p:cNvSpPr/>
              <p:nvPr/>
            </p:nvSpPr>
            <p:spPr>
              <a:xfrm>
                <a:off x="7187782" y="5321638"/>
                <a:ext cx="378201" cy="793585"/>
              </a:xfrm>
              <a:custGeom>
                <a:avLst/>
                <a:gdLst>
                  <a:gd name="connsiteX0" fmla="*/ 159986 w 294860"/>
                  <a:gd name="connsiteY0" fmla="*/ 560838 h 618711"/>
                  <a:gd name="connsiteX1" fmla="*/ 187094 w 294860"/>
                  <a:gd name="connsiteY1" fmla="*/ 416917 h 618711"/>
                  <a:gd name="connsiteX2" fmla="*/ 157323 w 294860"/>
                  <a:gd name="connsiteY2" fmla="*/ 0 h 618711"/>
                  <a:gd name="connsiteX3" fmla="*/ 296002 w 294860"/>
                  <a:gd name="connsiteY3" fmla="*/ 0 h 618711"/>
                  <a:gd name="connsiteX4" fmla="*/ 286491 w 294860"/>
                  <a:gd name="connsiteY4" fmla="*/ 423104 h 618711"/>
                  <a:gd name="connsiteX5" fmla="*/ 291246 w 294860"/>
                  <a:gd name="connsiteY5" fmla="*/ 603958 h 618711"/>
                  <a:gd name="connsiteX6" fmla="*/ 0 w 294860"/>
                  <a:gd name="connsiteY6" fmla="*/ 625184 h 618711"/>
                  <a:gd name="connsiteX7" fmla="*/ 159986 w 294860"/>
                  <a:gd name="connsiteY7" fmla="*/ 560838 h 6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860" h="618711">
                    <a:moveTo>
                      <a:pt x="159986" y="560838"/>
                    </a:moveTo>
                    <a:cubicBezTo>
                      <a:pt x="182528" y="543419"/>
                      <a:pt x="188521" y="445377"/>
                      <a:pt x="187094" y="416917"/>
                    </a:cubicBezTo>
                    <a:cubicBezTo>
                      <a:pt x="182528" y="336008"/>
                      <a:pt x="169307" y="150395"/>
                      <a:pt x="157323" y="0"/>
                    </a:cubicBezTo>
                    <a:lnTo>
                      <a:pt x="296002" y="0"/>
                    </a:lnTo>
                    <a:lnTo>
                      <a:pt x="286491" y="423104"/>
                    </a:lnTo>
                    <a:lnTo>
                      <a:pt x="291246" y="603958"/>
                    </a:lnTo>
                    <a:lnTo>
                      <a:pt x="0" y="625184"/>
                    </a:lnTo>
                    <a:cubicBezTo>
                      <a:pt x="0" y="625184"/>
                      <a:pt x="137633" y="578067"/>
                      <a:pt x="159986" y="560838"/>
                    </a:cubicBezTo>
                    <a:close/>
                  </a:path>
                </a:pathLst>
              </a:custGeom>
              <a:solidFill>
                <a:srgbClr val="EABBAB"/>
              </a:solidFill>
              <a:ln w="9512" cap="flat">
                <a:noFill/>
                <a:prstDash val="solid"/>
                <a:miter/>
              </a:ln>
            </p:spPr>
            <p:txBody>
              <a:bodyPr rtlCol="0" anchor="ctr"/>
              <a:lstStyle/>
              <a:p>
                <a:endParaRPr lang="en-US"/>
              </a:p>
            </p:txBody>
          </p:sp>
          <p:sp>
            <p:nvSpPr>
              <p:cNvPr id="319" name="Freeform 124">
                <a:extLst>
                  <a:ext uri="{FF2B5EF4-FFF2-40B4-BE49-F238E27FC236}">
                    <a16:creationId xmlns:a16="http://schemas.microsoft.com/office/drawing/2014/main" id="{34613ADE-59C2-494A-BA50-1EA39E8836F2}"/>
                  </a:ext>
                </a:extLst>
              </p:cNvPr>
              <p:cNvSpPr/>
              <p:nvPr/>
            </p:nvSpPr>
            <p:spPr>
              <a:xfrm>
                <a:off x="7389570" y="5321638"/>
                <a:ext cx="170801" cy="476152"/>
              </a:xfrm>
              <a:custGeom>
                <a:avLst/>
                <a:gdLst>
                  <a:gd name="connsiteX0" fmla="*/ 27393 w 133162"/>
                  <a:gd name="connsiteY0" fmla="*/ 378176 h 371226"/>
                  <a:gd name="connsiteX1" fmla="*/ 0 w 133162"/>
                  <a:gd name="connsiteY1" fmla="*/ 0 h 371226"/>
                  <a:gd name="connsiteX2" fmla="*/ 138680 w 133162"/>
                  <a:gd name="connsiteY2" fmla="*/ 0 h 371226"/>
                  <a:gd name="connsiteX3" fmla="*/ 131261 w 133162"/>
                  <a:gd name="connsiteY3" fmla="*/ 317827 h 371226"/>
                </a:gdLst>
                <a:ahLst/>
                <a:cxnLst>
                  <a:cxn ang="0">
                    <a:pos x="connsiteX0" y="connsiteY0"/>
                  </a:cxn>
                  <a:cxn ang="0">
                    <a:pos x="connsiteX1" y="connsiteY1"/>
                  </a:cxn>
                  <a:cxn ang="0">
                    <a:pos x="connsiteX2" y="connsiteY2"/>
                  </a:cxn>
                  <a:cxn ang="0">
                    <a:pos x="connsiteX3" y="connsiteY3"/>
                  </a:cxn>
                </a:cxnLst>
                <a:rect l="l" t="t" r="r" b="b"/>
                <a:pathLst>
                  <a:path w="133162" h="371226">
                    <a:moveTo>
                      <a:pt x="27393" y="378176"/>
                    </a:moveTo>
                    <a:cubicBezTo>
                      <a:pt x="20165" y="285559"/>
                      <a:pt x="8370" y="108989"/>
                      <a:pt x="0" y="0"/>
                    </a:cubicBezTo>
                    <a:lnTo>
                      <a:pt x="138680" y="0"/>
                    </a:lnTo>
                    <a:lnTo>
                      <a:pt x="131261" y="317827"/>
                    </a:lnTo>
                    <a:close/>
                  </a:path>
                </a:pathLst>
              </a:custGeom>
              <a:solidFill>
                <a:srgbClr val="000000"/>
              </a:solidFill>
              <a:ln w="9512" cap="flat">
                <a:noFill/>
                <a:prstDash val="solid"/>
                <a:miter/>
              </a:ln>
            </p:spPr>
            <p:txBody>
              <a:bodyPr rtlCol="0" anchor="ctr"/>
              <a:lstStyle/>
              <a:p>
                <a:endParaRPr lang="en-US"/>
              </a:p>
            </p:txBody>
          </p:sp>
          <p:sp>
            <p:nvSpPr>
              <p:cNvPr id="320" name="Freeform 125">
                <a:extLst>
                  <a:ext uri="{FF2B5EF4-FFF2-40B4-BE49-F238E27FC236}">
                    <a16:creationId xmlns:a16="http://schemas.microsoft.com/office/drawing/2014/main" id="{96B072E6-1B86-418C-BC88-8C981FCBC8D0}"/>
                  </a:ext>
                </a:extLst>
              </p:cNvPr>
              <p:cNvSpPr/>
              <p:nvPr/>
            </p:nvSpPr>
            <p:spPr>
              <a:xfrm>
                <a:off x="7142736" y="5974453"/>
                <a:ext cx="439201" cy="183136"/>
              </a:xfrm>
              <a:custGeom>
                <a:avLst/>
                <a:gdLst>
                  <a:gd name="connsiteX0" fmla="*/ 203379 w 342419"/>
                  <a:gd name="connsiteY0" fmla="*/ 0 h 142779"/>
                  <a:gd name="connsiteX1" fmla="*/ 142505 w 342419"/>
                  <a:gd name="connsiteY1" fmla="*/ 57112 h 142779"/>
                  <a:gd name="connsiteX2" fmla="*/ 60704 w 342419"/>
                  <a:gd name="connsiteY2" fmla="*/ 88524 h 142779"/>
                  <a:gd name="connsiteX3" fmla="*/ 3635 w 342419"/>
                  <a:gd name="connsiteY3" fmla="*/ 132023 h 142779"/>
                  <a:gd name="connsiteX4" fmla="*/ 3635 w 342419"/>
                  <a:gd name="connsiteY4" fmla="*/ 132023 h 142779"/>
                  <a:gd name="connsiteX5" fmla="*/ 17 w 342419"/>
                  <a:gd name="connsiteY5" fmla="*/ 136366 h 142779"/>
                  <a:gd name="connsiteX6" fmla="*/ 20 w 342419"/>
                  <a:gd name="connsiteY6" fmla="*/ 136402 h 142779"/>
                  <a:gd name="connsiteX7" fmla="*/ 781 w 342419"/>
                  <a:gd name="connsiteY7" fmla="*/ 144398 h 142779"/>
                  <a:gd name="connsiteX8" fmla="*/ 188541 w 342419"/>
                  <a:gd name="connsiteY8" fmla="*/ 132880 h 142779"/>
                  <a:gd name="connsiteX9" fmla="*/ 235338 w 342419"/>
                  <a:gd name="connsiteY9" fmla="*/ 129073 h 142779"/>
                  <a:gd name="connsiteX10" fmla="*/ 344722 w 342419"/>
                  <a:gd name="connsiteY10" fmla="*/ 122505 h 142779"/>
                  <a:gd name="connsiteX11" fmla="*/ 341868 w 342419"/>
                  <a:gd name="connsiteY11" fmla="*/ 91569 h 142779"/>
                  <a:gd name="connsiteX12" fmla="*/ 336352 w 342419"/>
                  <a:gd name="connsiteY12" fmla="*/ 91093 h 142779"/>
                  <a:gd name="connsiteX13" fmla="*/ 329313 w 342419"/>
                  <a:gd name="connsiteY13" fmla="*/ 14183 h 142779"/>
                  <a:gd name="connsiteX14" fmla="*/ 323891 w 342419"/>
                  <a:gd name="connsiteY14" fmla="*/ 13136 h 142779"/>
                  <a:gd name="connsiteX15" fmla="*/ 289079 w 342419"/>
                  <a:gd name="connsiteY15" fmla="*/ 33315 h 142779"/>
                  <a:gd name="connsiteX16" fmla="*/ 224685 w 342419"/>
                  <a:gd name="connsiteY16" fmla="*/ 29698 h 142779"/>
                  <a:gd name="connsiteX17" fmla="*/ 222117 w 342419"/>
                  <a:gd name="connsiteY17" fmla="*/ 25891 h 142779"/>
                  <a:gd name="connsiteX18" fmla="*/ 203379 w 342419"/>
                  <a:gd name="connsiteY18" fmla="*/ 0 h 14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419" h="142779">
                    <a:moveTo>
                      <a:pt x="203379" y="0"/>
                    </a:moveTo>
                    <a:cubicBezTo>
                      <a:pt x="203379" y="0"/>
                      <a:pt x="149543" y="48735"/>
                      <a:pt x="142505" y="57112"/>
                    </a:cubicBezTo>
                    <a:cubicBezTo>
                      <a:pt x="135466" y="65488"/>
                      <a:pt x="91903" y="78529"/>
                      <a:pt x="60704" y="88524"/>
                    </a:cubicBezTo>
                    <a:cubicBezTo>
                      <a:pt x="14858" y="103087"/>
                      <a:pt x="12575" y="112225"/>
                      <a:pt x="3635" y="132023"/>
                    </a:cubicBezTo>
                    <a:lnTo>
                      <a:pt x="3635" y="132023"/>
                    </a:lnTo>
                    <a:cubicBezTo>
                      <a:pt x="1437" y="132223"/>
                      <a:pt x="-183" y="134167"/>
                      <a:pt x="17" y="136366"/>
                    </a:cubicBezTo>
                    <a:cubicBezTo>
                      <a:pt x="18" y="136378"/>
                      <a:pt x="19" y="136390"/>
                      <a:pt x="20" y="136402"/>
                    </a:cubicBezTo>
                    <a:lnTo>
                      <a:pt x="781" y="144398"/>
                    </a:lnTo>
                    <a:cubicBezTo>
                      <a:pt x="781" y="144398"/>
                      <a:pt x="134895" y="141637"/>
                      <a:pt x="188541" y="132880"/>
                    </a:cubicBezTo>
                    <a:cubicBezTo>
                      <a:pt x="188541" y="132880"/>
                      <a:pt x="230677" y="100898"/>
                      <a:pt x="235338" y="129073"/>
                    </a:cubicBezTo>
                    <a:lnTo>
                      <a:pt x="344722" y="122505"/>
                    </a:lnTo>
                    <a:lnTo>
                      <a:pt x="341868" y="91569"/>
                    </a:lnTo>
                    <a:lnTo>
                      <a:pt x="336352" y="91093"/>
                    </a:lnTo>
                    <a:cubicBezTo>
                      <a:pt x="338475" y="65242"/>
                      <a:pt x="336093" y="39218"/>
                      <a:pt x="329313" y="14183"/>
                    </a:cubicBezTo>
                    <a:lnTo>
                      <a:pt x="323891" y="13136"/>
                    </a:lnTo>
                    <a:cubicBezTo>
                      <a:pt x="323891" y="13136"/>
                      <a:pt x="328362" y="27604"/>
                      <a:pt x="289079" y="33315"/>
                    </a:cubicBezTo>
                    <a:cubicBezTo>
                      <a:pt x="249796" y="39026"/>
                      <a:pt x="228680" y="36266"/>
                      <a:pt x="224685" y="29698"/>
                    </a:cubicBezTo>
                    <a:cubicBezTo>
                      <a:pt x="220690" y="23130"/>
                      <a:pt x="222117" y="25891"/>
                      <a:pt x="222117" y="25891"/>
                    </a:cubicBezTo>
                    <a:cubicBezTo>
                      <a:pt x="222612" y="13961"/>
                      <a:pt x="214860" y="3250"/>
                      <a:pt x="203379" y="0"/>
                    </a:cubicBezTo>
                    <a:close/>
                  </a:path>
                </a:pathLst>
              </a:custGeom>
              <a:solidFill>
                <a:srgbClr val="1A1820"/>
              </a:solidFill>
              <a:ln w="9512" cap="flat">
                <a:noFill/>
                <a:prstDash val="solid"/>
                <a:miter/>
              </a:ln>
            </p:spPr>
            <p:txBody>
              <a:bodyPr rtlCol="0" anchor="ctr"/>
              <a:lstStyle/>
              <a:p>
                <a:endParaRPr lang="en-US"/>
              </a:p>
            </p:txBody>
          </p:sp>
          <p:sp>
            <p:nvSpPr>
              <p:cNvPr id="321" name="Freeform 126">
                <a:extLst>
                  <a:ext uri="{FF2B5EF4-FFF2-40B4-BE49-F238E27FC236}">
                    <a16:creationId xmlns:a16="http://schemas.microsoft.com/office/drawing/2014/main" id="{7F3E75E3-7E89-4A2A-8551-D4D610DA1EDC}"/>
                  </a:ext>
                </a:extLst>
              </p:cNvPr>
              <p:cNvSpPr/>
              <p:nvPr/>
            </p:nvSpPr>
            <p:spPr>
              <a:xfrm>
                <a:off x="7235483" y="3635328"/>
                <a:ext cx="768602" cy="1965652"/>
              </a:xfrm>
              <a:custGeom>
                <a:avLst/>
                <a:gdLst>
                  <a:gd name="connsiteX0" fmla="*/ 0 w 599233"/>
                  <a:gd name="connsiteY0" fmla="*/ 229399 h 1532500"/>
                  <a:gd name="connsiteX1" fmla="*/ 69245 w 599233"/>
                  <a:gd name="connsiteY1" fmla="*/ 1009356 h 1532500"/>
                  <a:gd name="connsiteX2" fmla="*/ 129073 w 599233"/>
                  <a:gd name="connsiteY2" fmla="*/ 1539259 h 1532500"/>
                  <a:gd name="connsiteX3" fmla="*/ 270987 w 599233"/>
                  <a:gd name="connsiteY3" fmla="*/ 1539259 h 1532500"/>
                  <a:gd name="connsiteX4" fmla="*/ 244544 w 599233"/>
                  <a:gd name="connsiteY4" fmla="*/ 399878 h 1532500"/>
                  <a:gd name="connsiteX5" fmla="*/ 277835 w 599233"/>
                  <a:gd name="connsiteY5" fmla="*/ 406351 h 1532500"/>
                  <a:gd name="connsiteX6" fmla="*/ 463312 w 599233"/>
                  <a:gd name="connsiteY6" fmla="*/ 1539069 h 1532500"/>
                  <a:gd name="connsiteX7" fmla="*/ 605987 w 599233"/>
                  <a:gd name="connsiteY7" fmla="*/ 1539069 h 1532500"/>
                  <a:gd name="connsiteX8" fmla="*/ 571079 w 599233"/>
                  <a:gd name="connsiteY8" fmla="*/ 1006025 h 1532500"/>
                  <a:gd name="connsiteX9" fmla="*/ 528752 w 599233"/>
                  <a:gd name="connsiteY9" fmla="*/ 229685 h 1532500"/>
                  <a:gd name="connsiteX10" fmla="*/ 481194 w 599233"/>
                  <a:gd name="connsiteY10" fmla="*/ 39978 h 1532500"/>
                  <a:gd name="connsiteX11" fmla="*/ 471016 w 599233"/>
                  <a:gd name="connsiteY11" fmla="*/ 0 h 1532500"/>
                  <a:gd name="connsiteX12" fmla="*/ 8180 w 599233"/>
                  <a:gd name="connsiteY12" fmla="*/ 0 h 1532500"/>
                  <a:gd name="connsiteX13" fmla="*/ 8180 w 599233"/>
                  <a:gd name="connsiteY13" fmla="*/ 666 h 1532500"/>
                  <a:gd name="connsiteX14" fmla="*/ 6753 w 599233"/>
                  <a:gd name="connsiteY14" fmla="*/ 41025 h 15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9233" h="1532500">
                    <a:moveTo>
                      <a:pt x="0" y="229399"/>
                    </a:moveTo>
                    <a:cubicBezTo>
                      <a:pt x="11794" y="378366"/>
                      <a:pt x="44895" y="695812"/>
                      <a:pt x="69245" y="1009356"/>
                    </a:cubicBezTo>
                    <a:cubicBezTo>
                      <a:pt x="83702" y="1196778"/>
                      <a:pt x="121178" y="1387532"/>
                      <a:pt x="129073" y="1539259"/>
                    </a:cubicBezTo>
                    <a:lnTo>
                      <a:pt x="270987" y="1539259"/>
                    </a:lnTo>
                    <a:lnTo>
                      <a:pt x="244544" y="399878"/>
                    </a:lnTo>
                    <a:lnTo>
                      <a:pt x="277835" y="406351"/>
                    </a:lnTo>
                    <a:lnTo>
                      <a:pt x="463312" y="1539069"/>
                    </a:lnTo>
                    <a:lnTo>
                      <a:pt x="605987" y="1539069"/>
                    </a:lnTo>
                    <a:cubicBezTo>
                      <a:pt x="595524" y="1388008"/>
                      <a:pt x="582493" y="1196398"/>
                      <a:pt x="571079" y="1006025"/>
                    </a:cubicBezTo>
                    <a:cubicBezTo>
                      <a:pt x="552055" y="690482"/>
                      <a:pt x="539690" y="372940"/>
                      <a:pt x="528752" y="229685"/>
                    </a:cubicBezTo>
                    <a:lnTo>
                      <a:pt x="481194" y="39978"/>
                    </a:lnTo>
                    <a:lnTo>
                      <a:pt x="471016" y="0"/>
                    </a:lnTo>
                    <a:lnTo>
                      <a:pt x="8180" y="0"/>
                    </a:lnTo>
                    <a:lnTo>
                      <a:pt x="8180" y="666"/>
                    </a:lnTo>
                    <a:lnTo>
                      <a:pt x="6753" y="41025"/>
                    </a:lnTo>
                    <a:close/>
                  </a:path>
                </a:pathLst>
              </a:custGeom>
              <a:solidFill>
                <a:srgbClr val="112F41"/>
              </a:solidFill>
              <a:ln w="9512" cap="flat">
                <a:noFill/>
                <a:prstDash val="solid"/>
                <a:miter/>
              </a:ln>
            </p:spPr>
            <p:txBody>
              <a:bodyPr rtlCol="0" anchor="ctr"/>
              <a:lstStyle/>
              <a:p>
                <a:endParaRPr lang="en-US"/>
              </a:p>
            </p:txBody>
          </p:sp>
          <p:sp>
            <p:nvSpPr>
              <p:cNvPr id="322" name="Freeform 127">
                <a:extLst>
                  <a:ext uri="{FF2B5EF4-FFF2-40B4-BE49-F238E27FC236}">
                    <a16:creationId xmlns:a16="http://schemas.microsoft.com/office/drawing/2014/main" id="{2DDE3984-D949-449B-868E-FCF4F3914A7B}"/>
                  </a:ext>
                </a:extLst>
              </p:cNvPr>
              <p:cNvSpPr/>
              <p:nvPr/>
            </p:nvSpPr>
            <p:spPr>
              <a:xfrm>
                <a:off x="7366512" y="5529435"/>
                <a:ext cx="231801" cy="158717"/>
              </a:xfrm>
              <a:custGeom>
                <a:avLst/>
                <a:gdLst>
                  <a:gd name="connsiteX0" fmla="*/ 23589 w 180721"/>
                  <a:gd name="connsiteY0" fmla="*/ 110416 h 123742"/>
                  <a:gd name="connsiteX1" fmla="*/ 114996 w 180721"/>
                  <a:gd name="connsiteY1" fmla="*/ 124979 h 123742"/>
                  <a:gd name="connsiteX2" fmla="*/ 179865 w 180721"/>
                  <a:gd name="connsiteY2" fmla="*/ 110416 h 123742"/>
                  <a:gd name="connsiteX3" fmla="*/ 187284 w 180721"/>
                  <a:gd name="connsiteY3" fmla="*/ 0 h 123742"/>
                  <a:gd name="connsiteX4" fmla="*/ 0 w 180721"/>
                  <a:gd name="connsiteY4" fmla="*/ 0 h 123742"/>
                  <a:gd name="connsiteX5" fmla="*/ 0 w 180721"/>
                  <a:gd name="connsiteY5" fmla="*/ 83574 h 123742"/>
                  <a:gd name="connsiteX6" fmla="*/ 23589 w 180721"/>
                  <a:gd name="connsiteY6" fmla="*/ 110416 h 12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721" h="123742">
                    <a:moveTo>
                      <a:pt x="23589" y="110416"/>
                    </a:moveTo>
                    <a:lnTo>
                      <a:pt x="114996" y="124979"/>
                    </a:lnTo>
                    <a:lnTo>
                      <a:pt x="179865" y="110416"/>
                    </a:lnTo>
                    <a:lnTo>
                      <a:pt x="187284" y="0"/>
                    </a:lnTo>
                    <a:lnTo>
                      <a:pt x="0" y="0"/>
                    </a:lnTo>
                    <a:lnTo>
                      <a:pt x="0" y="83574"/>
                    </a:lnTo>
                    <a:lnTo>
                      <a:pt x="23589" y="110416"/>
                    </a:lnTo>
                    <a:close/>
                  </a:path>
                </a:pathLst>
              </a:custGeom>
              <a:solidFill>
                <a:srgbClr val="70828D"/>
              </a:solidFill>
              <a:ln w="9512" cap="flat">
                <a:noFill/>
                <a:prstDash val="solid"/>
                <a:miter/>
              </a:ln>
            </p:spPr>
            <p:txBody>
              <a:bodyPr rtlCol="0" anchor="ctr"/>
              <a:lstStyle/>
              <a:p>
                <a:endParaRPr lang="en-US"/>
              </a:p>
            </p:txBody>
          </p:sp>
          <p:sp>
            <p:nvSpPr>
              <p:cNvPr id="323" name="Freeform 128">
                <a:extLst>
                  <a:ext uri="{FF2B5EF4-FFF2-40B4-BE49-F238E27FC236}">
                    <a16:creationId xmlns:a16="http://schemas.microsoft.com/office/drawing/2014/main" id="{0EFDF4B2-D1BD-48BB-8AD3-8F24E4155158}"/>
                  </a:ext>
                </a:extLst>
              </p:cNvPr>
              <p:cNvSpPr/>
              <p:nvPr/>
            </p:nvSpPr>
            <p:spPr>
              <a:xfrm>
                <a:off x="7783753" y="5516372"/>
                <a:ext cx="244001" cy="158717"/>
              </a:xfrm>
              <a:custGeom>
                <a:avLst/>
                <a:gdLst>
                  <a:gd name="connsiteX0" fmla="*/ 44419 w 190232"/>
                  <a:gd name="connsiteY0" fmla="*/ 128216 h 123742"/>
                  <a:gd name="connsiteX1" fmla="*/ 128787 w 190232"/>
                  <a:gd name="connsiteY1" fmla="*/ 132309 h 123742"/>
                  <a:gd name="connsiteX2" fmla="*/ 191564 w 190232"/>
                  <a:gd name="connsiteY2" fmla="*/ 110511 h 123742"/>
                  <a:gd name="connsiteX3" fmla="*/ 186047 w 190232"/>
                  <a:gd name="connsiteY3" fmla="*/ 0 h 123742"/>
                  <a:gd name="connsiteX4" fmla="*/ 0 w 190232"/>
                  <a:gd name="connsiteY4" fmla="*/ 21226 h 123742"/>
                  <a:gd name="connsiteX5" fmla="*/ 17787 w 190232"/>
                  <a:gd name="connsiteY5" fmla="*/ 104324 h 123742"/>
                  <a:gd name="connsiteX6" fmla="*/ 44419 w 190232"/>
                  <a:gd name="connsiteY6" fmla="*/ 128216 h 12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232" h="123742">
                    <a:moveTo>
                      <a:pt x="44419" y="128216"/>
                    </a:moveTo>
                    <a:lnTo>
                      <a:pt x="128787" y="132309"/>
                    </a:lnTo>
                    <a:lnTo>
                      <a:pt x="191564" y="110511"/>
                    </a:lnTo>
                    <a:lnTo>
                      <a:pt x="186047" y="0"/>
                    </a:lnTo>
                    <a:lnTo>
                      <a:pt x="0" y="21226"/>
                    </a:lnTo>
                    <a:lnTo>
                      <a:pt x="17787" y="104324"/>
                    </a:lnTo>
                    <a:lnTo>
                      <a:pt x="44419" y="128216"/>
                    </a:lnTo>
                    <a:close/>
                  </a:path>
                </a:pathLst>
              </a:custGeom>
              <a:solidFill>
                <a:srgbClr val="70828D"/>
              </a:solidFill>
              <a:ln w="9512" cap="flat">
                <a:noFill/>
                <a:prstDash val="solid"/>
                <a:miter/>
              </a:ln>
            </p:spPr>
            <p:txBody>
              <a:bodyPr rtlCol="0" anchor="ctr"/>
              <a:lstStyle/>
              <a:p>
                <a:endParaRPr lang="en-US"/>
              </a:p>
            </p:txBody>
          </p:sp>
          <p:sp>
            <p:nvSpPr>
              <p:cNvPr id="324" name="Freeform 129">
                <a:extLst>
                  <a:ext uri="{FF2B5EF4-FFF2-40B4-BE49-F238E27FC236}">
                    <a16:creationId xmlns:a16="http://schemas.microsoft.com/office/drawing/2014/main" id="{5F42640C-F96E-4505-9A96-9DC64C227E59}"/>
                  </a:ext>
                </a:extLst>
              </p:cNvPr>
              <p:cNvSpPr/>
              <p:nvPr/>
            </p:nvSpPr>
            <p:spPr>
              <a:xfrm>
                <a:off x="7244145" y="3634962"/>
                <a:ext cx="597802" cy="48837"/>
              </a:xfrm>
              <a:custGeom>
                <a:avLst/>
                <a:gdLst>
                  <a:gd name="connsiteX0" fmla="*/ 0 w 466070"/>
                  <a:gd name="connsiteY0" fmla="*/ 41025 h 38074"/>
                  <a:gd name="connsiteX1" fmla="*/ 6088 w 466070"/>
                  <a:gd name="connsiteY1" fmla="*/ 42167 h 38074"/>
                  <a:gd name="connsiteX2" fmla="*/ 466070 w 466070"/>
                  <a:gd name="connsiteY2" fmla="*/ 42167 h 38074"/>
                  <a:gd name="connsiteX3" fmla="*/ 473680 w 466070"/>
                  <a:gd name="connsiteY3" fmla="*/ 39978 h 38074"/>
                  <a:gd name="connsiteX4" fmla="*/ 463502 w 466070"/>
                  <a:gd name="connsiteY4" fmla="*/ 0 h 38074"/>
                  <a:gd name="connsiteX5" fmla="*/ 1427 w 466070"/>
                  <a:gd name="connsiteY5" fmla="*/ 0 h 3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070" h="38074">
                    <a:moveTo>
                      <a:pt x="0" y="41025"/>
                    </a:moveTo>
                    <a:cubicBezTo>
                      <a:pt x="1920" y="41851"/>
                      <a:pt x="3999" y="42241"/>
                      <a:pt x="6088" y="42167"/>
                    </a:cubicBezTo>
                    <a:lnTo>
                      <a:pt x="466070" y="42167"/>
                    </a:lnTo>
                    <a:cubicBezTo>
                      <a:pt x="468787" y="42378"/>
                      <a:pt x="471490" y="41601"/>
                      <a:pt x="473680" y="39978"/>
                    </a:cubicBezTo>
                    <a:lnTo>
                      <a:pt x="463502" y="0"/>
                    </a:lnTo>
                    <a:lnTo>
                      <a:pt x="1427" y="0"/>
                    </a:lnTo>
                    <a:close/>
                  </a:path>
                </a:pathLst>
              </a:custGeom>
              <a:solidFill>
                <a:srgbClr val="091821"/>
              </a:solidFill>
              <a:ln w="9512" cap="flat">
                <a:noFill/>
                <a:prstDash val="solid"/>
                <a:miter/>
              </a:ln>
            </p:spPr>
            <p:txBody>
              <a:bodyPr rtlCol="0" anchor="ctr"/>
              <a:lstStyle/>
              <a:p>
                <a:endParaRPr lang="en-US"/>
              </a:p>
            </p:txBody>
          </p:sp>
          <p:sp>
            <p:nvSpPr>
              <p:cNvPr id="325" name="Freeform 130">
                <a:extLst>
                  <a:ext uri="{FF2B5EF4-FFF2-40B4-BE49-F238E27FC236}">
                    <a16:creationId xmlns:a16="http://schemas.microsoft.com/office/drawing/2014/main" id="{DE02B519-FEFE-4DAD-8B14-4E910EF4665E}"/>
                  </a:ext>
                </a:extLst>
              </p:cNvPr>
              <p:cNvSpPr/>
              <p:nvPr/>
            </p:nvSpPr>
            <p:spPr>
              <a:xfrm>
                <a:off x="7489976" y="2479745"/>
                <a:ext cx="170801" cy="366270"/>
              </a:xfrm>
              <a:custGeom>
                <a:avLst/>
                <a:gdLst>
                  <a:gd name="connsiteX0" fmla="*/ 134019 w 133162"/>
                  <a:gd name="connsiteY0" fmla="*/ 293364 h 285559"/>
                  <a:gd name="connsiteX1" fmla="*/ 0 w 133162"/>
                  <a:gd name="connsiteY1" fmla="*/ 293364 h 285559"/>
                  <a:gd name="connsiteX2" fmla="*/ 5136 w 133162"/>
                  <a:gd name="connsiteY2" fmla="*/ 0 h 285559"/>
                  <a:gd name="connsiteX3" fmla="*/ 133544 w 133162"/>
                  <a:gd name="connsiteY3" fmla="*/ 0 h 285559"/>
                  <a:gd name="connsiteX4" fmla="*/ 134019 w 133162"/>
                  <a:gd name="connsiteY4" fmla="*/ 293364 h 28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62" h="285559">
                    <a:moveTo>
                      <a:pt x="134019" y="293364"/>
                    </a:moveTo>
                    <a:lnTo>
                      <a:pt x="0" y="293364"/>
                    </a:lnTo>
                    <a:lnTo>
                      <a:pt x="5136" y="0"/>
                    </a:lnTo>
                    <a:lnTo>
                      <a:pt x="133544" y="0"/>
                    </a:lnTo>
                    <a:lnTo>
                      <a:pt x="134019" y="293364"/>
                    </a:lnTo>
                    <a:close/>
                  </a:path>
                </a:pathLst>
              </a:custGeom>
              <a:solidFill>
                <a:srgbClr val="EABBAB"/>
              </a:solidFill>
              <a:ln w="9512" cap="flat">
                <a:noFill/>
                <a:prstDash val="solid"/>
                <a:miter/>
              </a:ln>
            </p:spPr>
            <p:txBody>
              <a:bodyPr rtlCol="0" anchor="ctr"/>
              <a:lstStyle/>
              <a:p>
                <a:endParaRPr lang="en-US"/>
              </a:p>
            </p:txBody>
          </p:sp>
          <p:sp>
            <p:nvSpPr>
              <p:cNvPr id="326" name="Freeform 131">
                <a:extLst>
                  <a:ext uri="{FF2B5EF4-FFF2-40B4-BE49-F238E27FC236}">
                    <a16:creationId xmlns:a16="http://schemas.microsoft.com/office/drawing/2014/main" id="{ABCCCB66-760C-41D0-91E2-03DCED769CB9}"/>
                  </a:ext>
                </a:extLst>
              </p:cNvPr>
              <p:cNvSpPr/>
              <p:nvPr/>
            </p:nvSpPr>
            <p:spPr>
              <a:xfrm>
                <a:off x="7489976" y="2479745"/>
                <a:ext cx="170801" cy="366270"/>
              </a:xfrm>
              <a:custGeom>
                <a:avLst/>
                <a:gdLst>
                  <a:gd name="connsiteX0" fmla="*/ 0 w 133162"/>
                  <a:gd name="connsiteY0" fmla="*/ 293364 h 285559"/>
                  <a:gd name="connsiteX1" fmla="*/ 5136 w 133162"/>
                  <a:gd name="connsiteY1" fmla="*/ 0 h 285559"/>
                  <a:gd name="connsiteX2" fmla="*/ 133544 w 133162"/>
                  <a:gd name="connsiteY2" fmla="*/ 0 h 285559"/>
                  <a:gd name="connsiteX3" fmla="*/ 133734 w 133162"/>
                  <a:gd name="connsiteY3" fmla="*/ 113557 h 285559"/>
                  <a:gd name="connsiteX4" fmla="*/ 0 w 133162"/>
                  <a:gd name="connsiteY4" fmla="*/ 293364 h 285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62" h="285559">
                    <a:moveTo>
                      <a:pt x="0" y="293364"/>
                    </a:moveTo>
                    <a:lnTo>
                      <a:pt x="5136" y="0"/>
                    </a:lnTo>
                    <a:lnTo>
                      <a:pt x="133544" y="0"/>
                    </a:lnTo>
                    <a:lnTo>
                      <a:pt x="133734" y="113557"/>
                    </a:lnTo>
                    <a:lnTo>
                      <a:pt x="0" y="293364"/>
                    </a:lnTo>
                    <a:close/>
                  </a:path>
                </a:pathLst>
              </a:custGeom>
              <a:solidFill>
                <a:srgbClr val="000000">
                  <a:alpha val="10000"/>
                </a:srgbClr>
              </a:solidFill>
              <a:ln w="9512" cap="flat">
                <a:noFill/>
                <a:prstDash val="solid"/>
                <a:miter/>
              </a:ln>
            </p:spPr>
            <p:txBody>
              <a:bodyPr rtlCol="0" anchor="ctr"/>
              <a:lstStyle/>
              <a:p>
                <a:endParaRPr lang="en-US"/>
              </a:p>
            </p:txBody>
          </p:sp>
          <p:sp>
            <p:nvSpPr>
              <p:cNvPr id="327" name="Freeform 132">
                <a:extLst>
                  <a:ext uri="{FF2B5EF4-FFF2-40B4-BE49-F238E27FC236}">
                    <a16:creationId xmlns:a16="http://schemas.microsoft.com/office/drawing/2014/main" id="{D663A45A-0A4F-453E-95C0-89BF13400C53}"/>
                  </a:ext>
                </a:extLst>
              </p:cNvPr>
              <p:cNvSpPr/>
              <p:nvPr/>
            </p:nvSpPr>
            <p:spPr>
              <a:xfrm>
                <a:off x="7365902" y="2161535"/>
                <a:ext cx="414802" cy="402897"/>
              </a:xfrm>
              <a:custGeom>
                <a:avLst/>
                <a:gdLst>
                  <a:gd name="connsiteX0" fmla="*/ 305514 w 323395"/>
                  <a:gd name="connsiteY0" fmla="*/ 202210 h 314115"/>
                  <a:gd name="connsiteX1" fmla="*/ 304468 w 323395"/>
                  <a:gd name="connsiteY1" fmla="*/ 203542 h 314115"/>
                  <a:gd name="connsiteX2" fmla="*/ 210683 w 323395"/>
                  <a:gd name="connsiteY2" fmla="*/ 321383 h 314115"/>
                  <a:gd name="connsiteX3" fmla="*/ 127361 w 323395"/>
                  <a:gd name="connsiteY3" fmla="*/ 320145 h 314115"/>
                  <a:gd name="connsiteX4" fmla="*/ 41756 w 323395"/>
                  <a:gd name="connsiteY4" fmla="*/ 237428 h 314115"/>
                  <a:gd name="connsiteX5" fmla="*/ 21401 w 323395"/>
                  <a:gd name="connsiteY5" fmla="*/ 194880 h 314115"/>
                  <a:gd name="connsiteX6" fmla="*/ 0 w 323395"/>
                  <a:gd name="connsiteY6" fmla="*/ 155283 h 314115"/>
                  <a:gd name="connsiteX7" fmla="*/ 78186 w 323395"/>
                  <a:gd name="connsiteY7" fmla="*/ 28590 h 314115"/>
                  <a:gd name="connsiteX8" fmla="*/ 165217 w 323395"/>
                  <a:gd name="connsiteY8" fmla="*/ 34 h 314115"/>
                  <a:gd name="connsiteX9" fmla="*/ 182338 w 323395"/>
                  <a:gd name="connsiteY9" fmla="*/ 4793 h 314115"/>
                  <a:gd name="connsiteX10" fmla="*/ 189757 w 323395"/>
                  <a:gd name="connsiteY10" fmla="*/ 10599 h 314115"/>
                  <a:gd name="connsiteX11" fmla="*/ 192991 w 323395"/>
                  <a:gd name="connsiteY11" fmla="*/ 14216 h 314115"/>
                  <a:gd name="connsiteX12" fmla="*/ 216961 w 323395"/>
                  <a:gd name="connsiteY12" fmla="*/ 5459 h 314115"/>
                  <a:gd name="connsiteX13" fmla="*/ 326344 w 323395"/>
                  <a:gd name="connsiteY13" fmla="*/ 111116 h 314115"/>
                  <a:gd name="connsiteX14" fmla="*/ 305514 w 323395"/>
                  <a:gd name="connsiteY14" fmla="*/ 202210 h 31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3395" h="314115">
                    <a:moveTo>
                      <a:pt x="305514" y="202210"/>
                    </a:moveTo>
                    <a:cubicBezTo>
                      <a:pt x="305218" y="202693"/>
                      <a:pt x="304867" y="203141"/>
                      <a:pt x="304468" y="203542"/>
                    </a:cubicBezTo>
                    <a:lnTo>
                      <a:pt x="210683" y="321383"/>
                    </a:lnTo>
                    <a:lnTo>
                      <a:pt x="127361" y="320145"/>
                    </a:lnTo>
                    <a:lnTo>
                      <a:pt x="41756" y="237428"/>
                    </a:lnTo>
                    <a:cubicBezTo>
                      <a:pt x="41756" y="237428"/>
                      <a:pt x="32244" y="216297"/>
                      <a:pt x="21401" y="194880"/>
                    </a:cubicBezTo>
                    <a:cubicBezTo>
                      <a:pt x="13506" y="179079"/>
                      <a:pt x="5136" y="163088"/>
                      <a:pt x="0" y="155283"/>
                    </a:cubicBezTo>
                    <a:cubicBezTo>
                      <a:pt x="0" y="155283"/>
                      <a:pt x="19023" y="73518"/>
                      <a:pt x="78186" y="28590"/>
                    </a:cubicBezTo>
                    <a:cubicBezTo>
                      <a:pt x="103091" y="9414"/>
                      <a:pt x="133801" y="-662"/>
                      <a:pt x="165217" y="34"/>
                    </a:cubicBezTo>
                    <a:cubicBezTo>
                      <a:pt x="171238" y="120"/>
                      <a:pt x="177135" y="1759"/>
                      <a:pt x="182338" y="4793"/>
                    </a:cubicBezTo>
                    <a:cubicBezTo>
                      <a:pt x="185069" y="6374"/>
                      <a:pt x="187566" y="8328"/>
                      <a:pt x="189757" y="10599"/>
                    </a:cubicBezTo>
                    <a:lnTo>
                      <a:pt x="192991" y="14216"/>
                    </a:lnTo>
                    <a:cubicBezTo>
                      <a:pt x="192991" y="14216"/>
                      <a:pt x="210017" y="3841"/>
                      <a:pt x="216961" y="5459"/>
                    </a:cubicBezTo>
                    <a:cubicBezTo>
                      <a:pt x="241310" y="10980"/>
                      <a:pt x="298285" y="35443"/>
                      <a:pt x="326344" y="111116"/>
                    </a:cubicBezTo>
                    <a:cubicBezTo>
                      <a:pt x="325583" y="144907"/>
                      <a:pt x="325393" y="177271"/>
                      <a:pt x="305514" y="202210"/>
                    </a:cubicBezTo>
                    <a:close/>
                  </a:path>
                </a:pathLst>
              </a:custGeom>
              <a:solidFill>
                <a:srgbClr val="212A70"/>
              </a:solidFill>
              <a:ln w="9512" cap="flat">
                <a:noFill/>
                <a:prstDash val="solid"/>
                <a:miter/>
              </a:ln>
            </p:spPr>
            <p:txBody>
              <a:bodyPr rtlCol="0" anchor="ctr"/>
              <a:lstStyle/>
              <a:p>
                <a:endParaRPr lang="en-US"/>
              </a:p>
            </p:txBody>
          </p:sp>
          <p:sp>
            <p:nvSpPr>
              <p:cNvPr id="328" name="Freeform 133">
                <a:extLst>
                  <a:ext uri="{FF2B5EF4-FFF2-40B4-BE49-F238E27FC236}">
                    <a16:creationId xmlns:a16="http://schemas.microsoft.com/office/drawing/2014/main" id="{E0662D0E-3E92-47C9-A85E-1D19EA22A886}"/>
                  </a:ext>
                </a:extLst>
              </p:cNvPr>
              <p:cNvSpPr/>
              <p:nvPr/>
            </p:nvSpPr>
            <p:spPr>
              <a:xfrm>
                <a:off x="7401403" y="2206752"/>
                <a:ext cx="353802" cy="439525"/>
              </a:xfrm>
              <a:custGeom>
                <a:avLst/>
                <a:gdLst>
                  <a:gd name="connsiteX0" fmla="*/ 0 w 275837"/>
                  <a:gd name="connsiteY0" fmla="*/ 116984 h 342670"/>
                  <a:gd name="connsiteX1" fmla="*/ 9512 w 275837"/>
                  <a:gd name="connsiteY1" fmla="*/ 166100 h 342670"/>
                  <a:gd name="connsiteX2" fmla="*/ 15314 w 275837"/>
                  <a:gd name="connsiteY2" fmla="*/ 197036 h 342670"/>
                  <a:gd name="connsiteX3" fmla="*/ 17692 w 275837"/>
                  <a:gd name="connsiteY3" fmla="*/ 239203 h 342670"/>
                  <a:gd name="connsiteX4" fmla="*/ 35383 w 275837"/>
                  <a:gd name="connsiteY4" fmla="*/ 279372 h 342670"/>
                  <a:gd name="connsiteX5" fmla="*/ 39759 w 275837"/>
                  <a:gd name="connsiteY5" fmla="*/ 285845 h 342670"/>
                  <a:gd name="connsiteX6" fmla="*/ 90551 w 275837"/>
                  <a:gd name="connsiteY6" fmla="*/ 343908 h 342670"/>
                  <a:gd name="connsiteX7" fmla="*/ 106721 w 275837"/>
                  <a:gd name="connsiteY7" fmla="*/ 350476 h 342670"/>
                  <a:gd name="connsiteX8" fmla="*/ 128407 w 275837"/>
                  <a:gd name="connsiteY8" fmla="*/ 349620 h 342670"/>
                  <a:gd name="connsiteX9" fmla="*/ 155991 w 275837"/>
                  <a:gd name="connsiteY9" fmla="*/ 333914 h 342670"/>
                  <a:gd name="connsiteX10" fmla="*/ 155991 w 275837"/>
                  <a:gd name="connsiteY10" fmla="*/ 333914 h 342670"/>
                  <a:gd name="connsiteX11" fmla="*/ 188711 w 275837"/>
                  <a:gd name="connsiteY11" fmla="*/ 309356 h 342670"/>
                  <a:gd name="connsiteX12" fmla="*/ 231133 w 275837"/>
                  <a:gd name="connsiteY12" fmla="*/ 224925 h 342670"/>
                  <a:gd name="connsiteX13" fmla="*/ 272128 w 275837"/>
                  <a:gd name="connsiteY13" fmla="*/ 171145 h 342670"/>
                  <a:gd name="connsiteX14" fmla="*/ 278406 w 275837"/>
                  <a:gd name="connsiteY14" fmla="*/ 127931 h 342670"/>
                  <a:gd name="connsiteX15" fmla="*/ 172922 w 275837"/>
                  <a:gd name="connsiteY15" fmla="*/ 0 h 342670"/>
                  <a:gd name="connsiteX16" fmla="*/ 162459 w 275837"/>
                  <a:gd name="connsiteY16" fmla="*/ 0 h 342670"/>
                  <a:gd name="connsiteX17" fmla="*/ 155610 w 275837"/>
                  <a:gd name="connsiteY17" fmla="*/ 0 h 342670"/>
                  <a:gd name="connsiteX18" fmla="*/ 0 w 275837"/>
                  <a:gd name="connsiteY18" fmla="*/ 116984 h 34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5837" h="342670">
                    <a:moveTo>
                      <a:pt x="0" y="116984"/>
                    </a:moveTo>
                    <a:lnTo>
                      <a:pt x="9512" y="166100"/>
                    </a:lnTo>
                    <a:lnTo>
                      <a:pt x="15314" y="197036"/>
                    </a:lnTo>
                    <a:lnTo>
                      <a:pt x="17692" y="239203"/>
                    </a:lnTo>
                    <a:cubicBezTo>
                      <a:pt x="21546" y="253404"/>
                      <a:pt x="27510" y="266944"/>
                      <a:pt x="35383" y="279372"/>
                    </a:cubicBezTo>
                    <a:cubicBezTo>
                      <a:pt x="36715" y="281371"/>
                      <a:pt x="38141" y="283560"/>
                      <a:pt x="39759" y="285845"/>
                    </a:cubicBezTo>
                    <a:cubicBezTo>
                      <a:pt x="55512" y="306200"/>
                      <a:pt x="72473" y="325589"/>
                      <a:pt x="90551" y="343908"/>
                    </a:cubicBezTo>
                    <a:cubicBezTo>
                      <a:pt x="94797" y="348247"/>
                      <a:pt x="100654" y="350626"/>
                      <a:pt x="106721" y="350476"/>
                    </a:cubicBezTo>
                    <a:cubicBezTo>
                      <a:pt x="114520" y="350476"/>
                      <a:pt x="124793" y="350476"/>
                      <a:pt x="128407" y="349620"/>
                    </a:cubicBezTo>
                    <a:cubicBezTo>
                      <a:pt x="138384" y="345899"/>
                      <a:pt x="147698" y="340596"/>
                      <a:pt x="155991" y="333914"/>
                    </a:cubicBezTo>
                    <a:lnTo>
                      <a:pt x="155991" y="333914"/>
                    </a:lnTo>
                    <a:cubicBezTo>
                      <a:pt x="170163" y="324395"/>
                      <a:pt x="184526" y="312592"/>
                      <a:pt x="188711" y="309356"/>
                    </a:cubicBezTo>
                    <a:cubicBezTo>
                      <a:pt x="211158" y="290890"/>
                      <a:pt x="225140" y="240155"/>
                      <a:pt x="231133" y="224925"/>
                    </a:cubicBezTo>
                    <a:cubicBezTo>
                      <a:pt x="234271" y="216835"/>
                      <a:pt x="260238" y="209220"/>
                      <a:pt x="272128" y="171145"/>
                    </a:cubicBezTo>
                    <a:cubicBezTo>
                      <a:pt x="276306" y="157122"/>
                      <a:pt x="278421" y="142564"/>
                      <a:pt x="278406" y="127931"/>
                    </a:cubicBezTo>
                    <a:cubicBezTo>
                      <a:pt x="278406" y="102706"/>
                      <a:pt x="270701" y="6853"/>
                      <a:pt x="172922" y="0"/>
                    </a:cubicBezTo>
                    <a:cubicBezTo>
                      <a:pt x="169592" y="0"/>
                      <a:pt x="166073" y="0"/>
                      <a:pt x="162459" y="0"/>
                    </a:cubicBezTo>
                    <a:lnTo>
                      <a:pt x="155610" y="0"/>
                    </a:lnTo>
                    <a:cubicBezTo>
                      <a:pt x="53360" y="2570"/>
                      <a:pt x="571" y="82812"/>
                      <a:pt x="0" y="116984"/>
                    </a:cubicBezTo>
                    <a:close/>
                  </a:path>
                </a:pathLst>
              </a:custGeom>
              <a:solidFill>
                <a:srgbClr val="EABBAB"/>
              </a:solidFill>
              <a:ln w="9512" cap="flat">
                <a:noFill/>
                <a:prstDash val="solid"/>
                <a:miter/>
              </a:ln>
            </p:spPr>
            <p:txBody>
              <a:bodyPr rtlCol="0" anchor="ctr"/>
              <a:lstStyle/>
              <a:p>
                <a:endParaRPr lang="en-US"/>
              </a:p>
            </p:txBody>
          </p:sp>
          <p:sp>
            <p:nvSpPr>
              <p:cNvPr id="329" name="Freeform 134">
                <a:extLst>
                  <a:ext uri="{FF2B5EF4-FFF2-40B4-BE49-F238E27FC236}">
                    <a16:creationId xmlns:a16="http://schemas.microsoft.com/office/drawing/2014/main" id="{AA69A99F-C818-4CC5-81E8-19709CE6E89E}"/>
                  </a:ext>
                </a:extLst>
              </p:cNvPr>
              <p:cNvSpPr/>
              <p:nvPr/>
            </p:nvSpPr>
            <p:spPr>
              <a:xfrm>
                <a:off x="7398354" y="2199671"/>
                <a:ext cx="366001" cy="280808"/>
              </a:xfrm>
              <a:custGeom>
                <a:avLst/>
                <a:gdLst>
                  <a:gd name="connsiteX0" fmla="*/ 177392 w 285349"/>
                  <a:gd name="connsiteY0" fmla="*/ 0 h 218928"/>
                  <a:gd name="connsiteX1" fmla="*/ 166739 w 285349"/>
                  <a:gd name="connsiteY1" fmla="*/ 0 h 218928"/>
                  <a:gd name="connsiteX2" fmla="*/ 159700 w 285349"/>
                  <a:gd name="connsiteY2" fmla="*/ 0 h 218928"/>
                  <a:gd name="connsiteX3" fmla="*/ 0 w 285349"/>
                  <a:gd name="connsiteY3" fmla="*/ 119269 h 218928"/>
                  <a:gd name="connsiteX4" fmla="*/ 9512 w 285349"/>
                  <a:gd name="connsiteY4" fmla="*/ 169146 h 218928"/>
                  <a:gd name="connsiteX5" fmla="*/ 160556 w 285349"/>
                  <a:gd name="connsiteY5" fmla="*/ 70819 h 218928"/>
                  <a:gd name="connsiteX6" fmla="*/ 198413 w 285349"/>
                  <a:gd name="connsiteY6" fmla="*/ 135926 h 218928"/>
                  <a:gd name="connsiteX7" fmla="*/ 216390 w 285349"/>
                  <a:gd name="connsiteY7" fmla="*/ 226639 h 218928"/>
                  <a:gd name="connsiteX8" fmla="*/ 231418 w 285349"/>
                  <a:gd name="connsiteY8" fmla="*/ 214740 h 218928"/>
                  <a:gd name="connsiteX9" fmla="*/ 279547 w 285349"/>
                  <a:gd name="connsiteY9" fmla="*/ 173715 h 218928"/>
                  <a:gd name="connsiteX10" fmla="*/ 285920 w 285349"/>
                  <a:gd name="connsiteY10" fmla="*/ 129834 h 218928"/>
                  <a:gd name="connsiteX11" fmla="*/ 177392 w 285349"/>
                  <a:gd name="connsiteY11" fmla="*/ 0 h 21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349" h="218928">
                    <a:moveTo>
                      <a:pt x="177392" y="0"/>
                    </a:moveTo>
                    <a:lnTo>
                      <a:pt x="166739" y="0"/>
                    </a:lnTo>
                    <a:lnTo>
                      <a:pt x="159700" y="0"/>
                    </a:lnTo>
                    <a:cubicBezTo>
                      <a:pt x="54121" y="3046"/>
                      <a:pt x="475" y="84811"/>
                      <a:pt x="0" y="119269"/>
                    </a:cubicBezTo>
                    <a:lnTo>
                      <a:pt x="9512" y="169146"/>
                    </a:lnTo>
                    <a:cubicBezTo>
                      <a:pt x="74666" y="151346"/>
                      <a:pt x="142675" y="113081"/>
                      <a:pt x="160556" y="70819"/>
                    </a:cubicBezTo>
                    <a:cubicBezTo>
                      <a:pt x="169617" y="94406"/>
                      <a:pt x="182398" y="116388"/>
                      <a:pt x="198413" y="135926"/>
                    </a:cubicBezTo>
                    <a:cubicBezTo>
                      <a:pt x="218007" y="161626"/>
                      <a:pt x="221336" y="195418"/>
                      <a:pt x="216390" y="226639"/>
                    </a:cubicBezTo>
                    <a:cubicBezTo>
                      <a:pt x="216390" y="226639"/>
                      <a:pt x="222667" y="221784"/>
                      <a:pt x="231418" y="214740"/>
                    </a:cubicBezTo>
                    <a:cubicBezTo>
                      <a:pt x="246446" y="202652"/>
                      <a:pt x="268894" y="184281"/>
                      <a:pt x="279547" y="173715"/>
                    </a:cubicBezTo>
                    <a:cubicBezTo>
                      <a:pt x="283765" y="159470"/>
                      <a:pt x="285911" y="144692"/>
                      <a:pt x="285920" y="129834"/>
                    </a:cubicBezTo>
                    <a:cubicBezTo>
                      <a:pt x="285920" y="104419"/>
                      <a:pt x="277550" y="6949"/>
                      <a:pt x="177392" y="0"/>
                    </a:cubicBezTo>
                    <a:close/>
                  </a:path>
                </a:pathLst>
              </a:custGeom>
              <a:solidFill>
                <a:srgbClr val="212A70"/>
              </a:solidFill>
              <a:ln w="9512" cap="flat">
                <a:noFill/>
                <a:prstDash val="solid"/>
                <a:miter/>
              </a:ln>
            </p:spPr>
            <p:txBody>
              <a:bodyPr rtlCol="0" anchor="ctr"/>
              <a:lstStyle/>
              <a:p>
                <a:endParaRPr lang="en-US"/>
              </a:p>
            </p:txBody>
          </p:sp>
          <p:sp>
            <p:nvSpPr>
              <p:cNvPr id="330" name="Freeform 135">
                <a:extLst>
                  <a:ext uri="{FF2B5EF4-FFF2-40B4-BE49-F238E27FC236}">
                    <a16:creationId xmlns:a16="http://schemas.microsoft.com/office/drawing/2014/main" id="{8B5B11F9-1744-4FB9-8243-B906DA5655F7}"/>
                  </a:ext>
                </a:extLst>
              </p:cNvPr>
              <p:cNvSpPr/>
              <p:nvPr/>
            </p:nvSpPr>
            <p:spPr>
              <a:xfrm>
                <a:off x="7540713" y="2409611"/>
                <a:ext cx="146401" cy="73254"/>
              </a:xfrm>
              <a:custGeom>
                <a:avLst/>
                <a:gdLst>
                  <a:gd name="connsiteX0" fmla="*/ 118337 w 114139"/>
                  <a:gd name="connsiteY0" fmla="*/ 16129 h 57111"/>
                  <a:gd name="connsiteX1" fmla="*/ 100551 w 114139"/>
                  <a:gd name="connsiteY1" fmla="*/ 57345 h 57111"/>
                  <a:gd name="connsiteX2" fmla="*/ 92085 w 114139"/>
                  <a:gd name="connsiteY2" fmla="*/ 62104 h 57111"/>
                  <a:gd name="connsiteX3" fmla="*/ 10475 w 114139"/>
                  <a:gd name="connsiteY3" fmla="*/ 60296 h 57111"/>
                  <a:gd name="connsiteX4" fmla="*/ 12 w 114139"/>
                  <a:gd name="connsiteY4" fmla="*/ 12702 h 57111"/>
                  <a:gd name="connsiteX5" fmla="*/ 9524 w 114139"/>
                  <a:gd name="connsiteY5" fmla="*/ 2517 h 57111"/>
                  <a:gd name="connsiteX6" fmla="*/ 109111 w 114139"/>
                  <a:gd name="connsiteY6" fmla="*/ 3755 h 57111"/>
                  <a:gd name="connsiteX7" fmla="*/ 118498 w 114139"/>
                  <a:gd name="connsiteY7" fmla="*/ 15027 h 57111"/>
                  <a:gd name="connsiteX8" fmla="*/ 118337 w 114139"/>
                  <a:gd name="connsiteY8" fmla="*/ 16129 h 5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39" h="57111">
                    <a:moveTo>
                      <a:pt x="118337" y="16129"/>
                    </a:moveTo>
                    <a:cubicBezTo>
                      <a:pt x="114827" y="30791"/>
                      <a:pt x="108809" y="44735"/>
                      <a:pt x="100551" y="57345"/>
                    </a:cubicBezTo>
                    <a:cubicBezTo>
                      <a:pt x="98596" y="60134"/>
                      <a:pt x="95482" y="61885"/>
                      <a:pt x="92085" y="62104"/>
                    </a:cubicBezTo>
                    <a:cubicBezTo>
                      <a:pt x="64889" y="64199"/>
                      <a:pt x="37552" y="63593"/>
                      <a:pt x="10475" y="60296"/>
                    </a:cubicBezTo>
                    <a:cubicBezTo>
                      <a:pt x="8097" y="60772"/>
                      <a:pt x="-368" y="35547"/>
                      <a:pt x="12" y="12702"/>
                    </a:cubicBezTo>
                    <a:cubicBezTo>
                      <a:pt x="178" y="7399"/>
                      <a:pt x="4248" y="3041"/>
                      <a:pt x="9524" y="2517"/>
                    </a:cubicBezTo>
                    <a:cubicBezTo>
                      <a:pt x="42642" y="-1212"/>
                      <a:pt x="76096" y="-796"/>
                      <a:pt x="109111" y="3755"/>
                    </a:cubicBezTo>
                    <a:cubicBezTo>
                      <a:pt x="114813" y="4274"/>
                      <a:pt x="119016" y="9320"/>
                      <a:pt x="118498" y="15027"/>
                    </a:cubicBezTo>
                    <a:cubicBezTo>
                      <a:pt x="118464" y="15397"/>
                      <a:pt x="118410" y="15765"/>
                      <a:pt x="118337" y="16129"/>
                    </a:cubicBezTo>
                    <a:close/>
                  </a:path>
                </a:pathLst>
              </a:custGeom>
              <a:solidFill>
                <a:srgbClr val="CCCCCC">
                  <a:alpha val="50000"/>
                </a:srgbClr>
              </a:solidFill>
              <a:ln w="9512" cap="flat">
                <a:noFill/>
                <a:prstDash val="solid"/>
                <a:miter/>
              </a:ln>
            </p:spPr>
            <p:txBody>
              <a:bodyPr rtlCol="0" anchor="ctr"/>
              <a:lstStyle/>
              <a:p>
                <a:endParaRPr lang="en-US"/>
              </a:p>
            </p:txBody>
          </p:sp>
          <p:sp>
            <p:nvSpPr>
              <p:cNvPr id="331" name="Freeform 136">
                <a:extLst>
                  <a:ext uri="{FF2B5EF4-FFF2-40B4-BE49-F238E27FC236}">
                    <a16:creationId xmlns:a16="http://schemas.microsoft.com/office/drawing/2014/main" id="{AC1C0369-0398-4F9D-865C-33EADF5878C3}"/>
                  </a:ext>
                </a:extLst>
              </p:cNvPr>
              <p:cNvSpPr/>
              <p:nvPr/>
            </p:nvSpPr>
            <p:spPr>
              <a:xfrm>
                <a:off x="7371979" y="2406812"/>
                <a:ext cx="134200" cy="73254"/>
              </a:xfrm>
              <a:custGeom>
                <a:avLst/>
                <a:gdLst>
                  <a:gd name="connsiteX0" fmla="*/ 208 w 104628"/>
                  <a:gd name="connsiteY0" fmla="*/ 14504 h 57111"/>
                  <a:gd name="connsiteX1" fmla="*/ 19231 w 104628"/>
                  <a:gd name="connsiteY1" fmla="*/ 56196 h 57111"/>
                  <a:gd name="connsiteX2" fmla="*/ 27411 w 104628"/>
                  <a:gd name="connsiteY2" fmla="*/ 61240 h 57111"/>
                  <a:gd name="connsiteX3" fmla="*/ 106167 w 104628"/>
                  <a:gd name="connsiteY3" fmla="*/ 61907 h 57111"/>
                  <a:gd name="connsiteX4" fmla="*/ 111874 w 104628"/>
                  <a:gd name="connsiteY4" fmla="*/ 14789 h 57111"/>
                  <a:gd name="connsiteX5" fmla="*/ 102363 w 104628"/>
                  <a:gd name="connsiteY5" fmla="*/ 4319 h 57111"/>
                  <a:gd name="connsiteX6" fmla="*/ 9244 w 104628"/>
                  <a:gd name="connsiteY6" fmla="*/ 2034 h 57111"/>
                  <a:gd name="connsiteX7" fmla="*/ 72 w 104628"/>
                  <a:gd name="connsiteY7" fmla="*/ 13654 h 57111"/>
                  <a:gd name="connsiteX8" fmla="*/ 208 w 104628"/>
                  <a:gd name="connsiteY8" fmla="*/ 14504 h 5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28" h="57111">
                    <a:moveTo>
                      <a:pt x="208" y="14504"/>
                    </a:moveTo>
                    <a:cubicBezTo>
                      <a:pt x="4095" y="29396"/>
                      <a:pt x="10532" y="43502"/>
                      <a:pt x="19231" y="56196"/>
                    </a:cubicBezTo>
                    <a:cubicBezTo>
                      <a:pt x="21024" y="59060"/>
                      <a:pt x="24048" y="60926"/>
                      <a:pt x="27411" y="61240"/>
                    </a:cubicBezTo>
                    <a:cubicBezTo>
                      <a:pt x="53572" y="64134"/>
                      <a:pt x="79960" y="64357"/>
                      <a:pt x="106167" y="61907"/>
                    </a:cubicBezTo>
                    <a:cubicBezTo>
                      <a:pt x="108545" y="62478"/>
                      <a:pt x="111399" y="38015"/>
                      <a:pt x="111874" y="14789"/>
                    </a:cubicBezTo>
                    <a:cubicBezTo>
                      <a:pt x="111767" y="9410"/>
                      <a:pt x="107704" y="4937"/>
                      <a:pt x="102363" y="4319"/>
                    </a:cubicBezTo>
                    <a:cubicBezTo>
                      <a:pt x="71558" y="-533"/>
                      <a:pt x="40249" y="-1301"/>
                      <a:pt x="9244" y="2034"/>
                    </a:cubicBezTo>
                    <a:cubicBezTo>
                      <a:pt x="3505" y="2709"/>
                      <a:pt x="-602" y="7911"/>
                      <a:pt x="72" y="13654"/>
                    </a:cubicBezTo>
                    <a:cubicBezTo>
                      <a:pt x="106" y="13939"/>
                      <a:pt x="151" y="14223"/>
                      <a:pt x="208" y="14504"/>
                    </a:cubicBezTo>
                    <a:close/>
                  </a:path>
                </a:pathLst>
              </a:custGeom>
              <a:solidFill>
                <a:srgbClr val="CCCCCC">
                  <a:alpha val="50000"/>
                </a:srgbClr>
              </a:solidFill>
              <a:ln w="9512" cap="flat">
                <a:noFill/>
                <a:prstDash val="solid"/>
                <a:miter/>
              </a:ln>
            </p:spPr>
            <p:txBody>
              <a:bodyPr rtlCol="0" anchor="ctr"/>
              <a:lstStyle/>
              <a:p>
                <a:endParaRPr lang="en-US"/>
              </a:p>
            </p:txBody>
          </p:sp>
          <p:sp>
            <p:nvSpPr>
              <p:cNvPr id="332" name="Freeform 137">
                <a:extLst>
                  <a:ext uri="{FF2B5EF4-FFF2-40B4-BE49-F238E27FC236}">
                    <a16:creationId xmlns:a16="http://schemas.microsoft.com/office/drawing/2014/main" id="{C19269C9-0F86-4517-ABB2-D87DF8B3432A}"/>
                  </a:ext>
                </a:extLst>
              </p:cNvPr>
              <p:cNvSpPr/>
              <p:nvPr/>
            </p:nvSpPr>
            <p:spPr>
              <a:xfrm>
                <a:off x="7371625" y="2406910"/>
                <a:ext cx="317202" cy="73254"/>
              </a:xfrm>
              <a:custGeom>
                <a:avLst/>
                <a:gdLst>
                  <a:gd name="connsiteX0" fmla="*/ 241033 w 247302"/>
                  <a:gd name="connsiteY0" fmla="*/ 5575 h 57111"/>
                  <a:gd name="connsiteX1" fmla="*/ 192143 w 247302"/>
                  <a:gd name="connsiteY1" fmla="*/ 1863 h 57111"/>
                  <a:gd name="connsiteX2" fmla="*/ 141446 w 247302"/>
                  <a:gd name="connsiteY2" fmla="*/ 4338 h 57111"/>
                  <a:gd name="connsiteX3" fmla="*/ 131935 w 247302"/>
                  <a:gd name="connsiteY3" fmla="*/ 13857 h 57111"/>
                  <a:gd name="connsiteX4" fmla="*/ 112341 w 247302"/>
                  <a:gd name="connsiteY4" fmla="*/ 13857 h 57111"/>
                  <a:gd name="connsiteX5" fmla="*/ 102829 w 247302"/>
                  <a:gd name="connsiteY5" fmla="*/ 4338 h 57111"/>
                  <a:gd name="connsiteX6" fmla="*/ 52512 w 247302"/>
                  <a:gd name="connsiteY6" fmla="*/ 55 h 57111"/>
                  <a:gd name="connsiteX7" fmla="*/ 9710 w 247302"/>
                  <a:gd name="connsiteY7" fmla="*/ 2054 h 57111"/>
                  <a:gd name="connsiteX8" fmla="*/ 28 w 247302"/>
                  <a:gd name="connsiteY8" fmla="*/ 13251 h 57111"/>
                  <a:gd name="connsiteX9" fmla="*/ 198 w 247302"/>
                  <a:gd name="connsiteY9" fmla="*/ 14523 h 57111"/>
                  <a:gd name="connsiteX10" fmla="*/ 19222 w 247302"/>
                  <a:gd name="connsiteY10" fmla="*/ 56215 h 57111"/>
                  <a:gd name="connsiteX11" fmla="*/ 27401 w 247302"/>
                  <a:gd name="connsiteY11" fmla="*/ 61260 h 57111"/>
                  <a:gd name="connsiteX12" fmla="*/ 63070 w 247302"/>
                  <a:gd name="connsiteY12" fmla="*/ 63544 h 57111"/>
                  <a:gd name="connsiteX13" fmla="*/ 106158 w 247302"/>
                  <a:gd name="connsiteY13" fmla="*/ 61926 h 57111"/>
                  <a:gd name="connsiteX14" fmla="*/ 106158 w 247302"/>
                  <a:gd name="connsiteY14" fmla="*/ 61926 h 57111"/>
                  <a:gd name="connsiteX15" fmla="*/ 111389 w 247302"/>
                  <a:gd name="connsiteY15" fmla="*/ 25279 h 57111"/>
                  <a:gd name="connsiteX16" fmla="*/ 131459 w 247302"/>
                  <a:gd name="connsiteY16" fmla="*/ 25279 h 57111"/>
                  <a:gd name="connsiteX17" fmla="*/ 140970 w 247302"/>
                  <a:gd name="connsiteY17" fmla="*/ 62211 h 57111"/>
                  <a:gd name="connsiteX18" fmla="*/ 140970 w 247302"/>
                  <a:gd name="connsiteY18" fmla="*/ 62211 h 57111"/>
                  <a:gd name="connsiteX19" fmla="*/ 185675 w 247302"/>
                  <a:gd name="connsiteY19" fmla="*/ 65162 h 57111"/>
                  <a:gd name="connsiteX20" fmla="*/ 222580 w 247302"/>
                  <a:gd name="connsiteY20" fmla="*/ 64020 h 57111"/>
                  <a:gd name="connsiteX21" fmla="*/ 231046 w 247302"/>
                  <a:gd name="connsiteY21" fmla="*/ 59261 h 57111"/>
                  <a:gd name="connsiteX22" fmla="*/ 248833 w 247302"/>
                  <a:gd name="connsiteY22" fmla="*/ 18140 h 57111"/>
                  <a:gd name="connsiteX23" fmla="*/ 241197 w 247302"/>
                  <a:gd name="connsiteY23" fmla="*/ 5614 h 57111"/>
                  <a:gd name="connsiteX24" fmla="*/ 241033 w 247302"/>
                  <a:gd name="connsiteY24" fmla="*/ 5575 h 57111"/>
                  <a:gd name="connsiteX25" fmla="*/ 101973 w 247302"/>
                  <a:gd name="connsiteY25" fmla="*/ 55548 h 57111"/>
                  <a:gd name="connsiteX26" fmla="*/ 63926 w 247302"/>
                  <a:gd name="connsiteY26" fmla="*/ 56881 h 57111"/>
                  <a:gd name="connsiteX27" fmla="*/ 29019 w 247302"/>
                  <a:gd name="connsiteY27" fmla="*/ 54596 h 57111"/>
                  <a:gd name="connsiteX28" fmla="*/ 25975 w 247302"/>
                  <a:gd name="connsiteY28" fmla="*/ 52788 h 57111"/>
                  <a:gd name="connsiteX29" fmla="*/ 7522 w 247302"/>
                  <a:gd name="connsiteY29" fmla="*/ 13000 h 57111"/>
                  <a:gd name="connsiteX30" fmla="*/ 8188 w 247302"/>
                  <a:gd name="connsiteY30" fmla="*/ 10049 h 57111"/>
                  <a:gd name="connsiteX31" fmla="*/ 10946 w 247302"/>
                  <a:gd name="connsiteY31" fmla="*/ 8526 h 57111"/>
                  <a:gd name="connsiteX32" fmla="*/ 52798 w 247302"/>
                  <a:gd name="connsiteY32" fmla="*/ 6527 h 57111"/>
                  <a:gd name="connsiteX33" fmla="*/ 102163 w 247302"/>
                  <a:gd name="connsiteY33" fmla="*/ 10811 h 57111"/>
                  <a:gd name="connsiteX34" fmla="*/ 105492 w 247302"/>
                  <a:gd name="connsiteY34" fmla="*/ 14618 h 57111"/>
                  <a:gd name="connsiteX35" fmla="*/ 101973 w 247302"/>
                  <a:gd name="connsiteY35" fmla="*/ 55548 h 57111"/>
                  <a:gd name="connsiteX36" fmla="*/ 226385 w 247302"/>
                  <a:gd name="connsiteY36" fmla="*/ 55548 h 57111"/>
                  <a:gd name="connsiteX37" fmla="*/ 223341 w 247302"/>
                  <a:gd name="connsiteY37" fmla="*/ 57262 h 57111"/>
                  <a:gd name="connsiteX38" fmla="*/ 187102 w 247302"/>
                  <a:gd name="connsiteY38" fmla="*/ 58404 h 57111"/>
                  <a:gd name="connsiteX39" fmla="*/ 146202 w 247302"/>
                  <a:gd name="connsiteY39" fmla="*/ 55834 h 57111"/>
                  <a:gd name="connsiteX40" fmla="*/ 138878 w 247302"/>
                  <a:gd name="connsiteY40" fmla="*/ 14237 h 57111"/>
                  <a:gd name="connsiteX41" fmla="*/ 142397 w 247302"/>
                  <a:gd name="connsiteY41" fmla="*/ 10525 h 57111"/>
                  <a:gd name="connsiteX42" fmla="*/ 192048 w 247302"/>
                  <a:gd name="connsiteY42" fmla="*/ 8146 h 57111"/>
                  <a:gd name="connsiteX43" fmla="*/ 239606 w 247302"/>
                  <a:gd name="connsiteY43" fmla="*/ 11763 h 57111"/>
                  <a:gd name="connsiteX44" fmla="*/ 242365 w 247302"/>
                  <a:gd name="connsiteY44" fmla="*/ 13381 h 57111"/>
                  <a:gd name="connsiteX45" fmla="*/ 242365 w 247302"/>
                  <a:gd name="connsiteY45" fmla="*/ 16332 h 57111"/>
                  <a:gd name="connsiteX46" fmla="*/ 226385 w 247302"/>
                  <a:gd name="connsiteY46" fmla="*/ 55929 h 5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302" h="57111">
                    <a:moveTo>
                      <a:pt x="241033" y="5575"/>
                    </a:moveTo>
                    <a:cubicBezTo>
                      <a:pt x="224824" y="3375"/>
                      <a:pt x="208499" y="2135"/>
                      <a:pt x="192143" y="1863"/>
                    </a:cubicBezTo>
                    <a:cubicBezTo>
                      <a:pt x="175208" y="1581"/>
                      <a:pt x="158273" y="2408"/>
                      <a:pt x="141446" y="4338"/>
                    </a:cubicBezTo>
                    <a:cubicBezTo>
                      <a:pt x="136388" y="4781"/>
                      <a:pt x="132377" y="8794"/>
                      <a:pt x="131935" y="13857"/>
                    </a:cubicBezTo>
                    <a:cubicBezTo>
                      <a:pt x="125456" y="12683"/>
                      <a:pt x="118819" y="12683"/>
                      <a:pt x="112341" y="13857"/>
                    </a:cubicBezTo>
                    <a:cubicBezTo>
                      <a:pt x="111826" y="8828"/>
                      <a:pt x="107853" y="4853"/>
                      <a:pt x="102829" y="4338"/>
                    </a:cubicBezTo>
                    <a:cubicBezTo>
                      <a:pt x="86173" y="1774"/>
                      <a:pt x="69362" y="343"/>
                      <a:pt x="52512" y="55"/>
                    </a:cubicBezTo>
                    <a:cubicBezTo>
                      <a:pt x="38217" y="-205"/>
                      <a:pt x="23919" y="462"/>
                      <a:pt x="9710" y="2054"/>
                    </a:cubicBezTo>
                    <a:cubicBezTo>
                      <a:pt x="3947" y="2470"/>
                      <a:pt x="-388" y="7483"/>
                      <a:pt x="28" y="13251"/>
                    </a:cubicBezTo>
                    <a:cubicBezTo>
                      <a:pt x="58" y="13678"/>
                      <a:pt x="115" y="14103"/>
                      <a:pt x="198" y="14523"/>
                    </a:cubicBezTo>
                    <a:cubicBezTo>
                      <a:pt x="4086" y="29416"/>
                      <a:pt x="10522" y="43521"/>
                      <a:pt x="19222" y="56215"/>
                    </a:cubicBezTo>
                    <a:cubicBezTo>
                      <a:pt x="21014" y="59080"/>
                      <a:pt x="24039" y="60945"/>
                      <a:pt x="27401" y="61260"/>
                    </a:cubicBezTo>
                    <a:cubicBezTo>
                      <a:pt x="39576" y="62592"/>
                      <a:pt x="51181" y="63354"/>
                      <a:pt x="63070" y="63544"/>
                    </a:cubicBezTo>
                    <a:cubicBezTo>
                      <a:pt x="77451" y="63743"/>
                      <a:pt x="91832" y="63202"/>
                      <a:pt x="106158" y="61926"/>
                    </a:cubicBezTo>
                    <a:lnTo>
                      <a:pt x="106158" y="61926"/>
                    </a:lnTo>
                    <a:cubicBezTo>
                      <a:pt x="108155" y="61926"/>
                      <a:pt x="110438" y="44602"/>
                      <a:pt x="111389" y="25279"/>
                    </a:cubicBezTo>
                    <a:cubicBezTo>
                      <a:pt x="117966" y="23540"/>
                      <a:pt x="124882" y="23540"/>
                      <a:pt x="131459" y="25279"/>
                    </a:cubicBezTo>
                    <a:cubicBezTo>
                      <a:pt x="133171" y="44316"/>
                      <a:pt x="139354" y="62211"/>
                      <a:pt x="140970" y="62211"/>
                    </a:cubicBezTo>
                    <a:lnTo>
                      <a:pt x="140970" y="62211"/>
                    </a:lnTo>
                    <a:cubicBezTo>
                      <a:pt x="156094" y="63925"/>
                      <a:pt x="170932" y="64972"/>
                      <a:pt x="185675" y="65162"/>
                    </a:cubicBezTo>
                    <a:cubicBezTo>
                      <a:pt x="197988" y="65406"/>
                      <a:pt x="210306" y="65024"/>
                      <a:pt x="222580" y="64020"/>
                    </a:cubicBezTo>
                    <a:cubicBezTo>
                      <a:pt x="225978" y="63800"/>
                      <a:pt x="229091" y="62050"/>
                      <a:pt x="231046" y="59261"/>
                    </a:cubicBezTo>
                    <a:cubicBezTo>
                      <a:pt x="239286" y="46675"/>
                      <a:pt x="245303" y="32766"/>
                      <a:pt x="248833" y="18140"/>
                    </a:cubicBezTo>
                    <a:cubicBezTo>
                      <a:pt x="250181" y="12571"/>
                      <a:pt x="246762" y="6963"/>
                      <a:pt x="241197" y="5614"/>
                    </a:cubicBezTo>
                    <a:cubicBezTo>
                      <a:pt x="241143" y="5601"/>
                      <a:pt x="241088" y="5588"/>
                      <a:pt x="241033" y="5575"/>
                    </a:cubicBezTo>
                    <a:close/>
                    <a:moveTo>
                      <a:pt x="101973" y="55548"/>
                    </a:moveTo>
                    <a:cubicBezTo>
                      <a:pt x="88371" y="56595"/>
                      <a:pt x="75816" y="57071"/>
                      <a:pt x="63926" y="56881"/>
                    </a:cubicBezTo>
                    <a:cubicBezTo>
                      <a:pt x="52037" y="56691"/>
                      <a:pt x="40813" y="55929"/>
                      <a:pt x="29019" y="54596"/>
                    </a:cubicBezTo>
                    <a:cubicBezTo>
                      <a:pt x="27802" y="54428"/>
                      <a:pt x="26705" y="53776"/>
                      <a:pt x="25975" y="52788"/>
                    </a:cubicBezTo>
                    <a:cubicBezTo>
                      <a:pt x="17626" y="40661"/>
                      <a:pt x="11387" y="27209"/>
                      <a:pt x="7522" y="13000"/>
                    </a:cubicBezTo>
                    <a:cubicBezTo>
                      <a:pt x="7243" y="11967"/>
                      <a:pt x="7492" y="10862"/>
                      <a:pt x="8188" y="10049"/>
                    </a:cubicBezTo>
                    <a:cubicBezTo>
                      <a:pt x="8867" y="9193"/>
                      <a:pt x="9861" y="8645"/>
                      <a:pt x="10946" y="8526"/>
                    </a:cubicBezTo>
                    <a:cubicBezTo>
                      <a:pt x="24845" y="7026"/>
                      <a:pt x="38820" y="6358"/>
                      <a:pt x="52798" y="6527"/>
                    </a:cubicBezTo>
                    <a:cubicBezTo>
                      <a:pt x="69327" y="6913"/>
                      <a:pt x="85815" y="8343"/>
                      <a:pt x="102163" y="10811"/>
                    </a:cubicBezTo>
                    <a:cubicBezTo>
                      <a:pt x="104077" y="11052"/>
                      <a:pt x="105507" y="12688"/>
                      <a:pt x="105492" y="14618"/>
                    </a:cubicBezTo>
                    <a:cubicBezTo>
                      <a:pt x="105399" y="28333"/>
                      <a:pt x="104222" y="42019"/>
                      <a:pt x="101973" y="55548"/>
                    </a:cubicBezTo>
                    <a:close/>
                    <a:moveTo>
                      <a:pt x="226385" y="55548"/>
                    </a:moveTo>
                    <a:cubicBezTo>
                      <a:pt x="225668" y="56536"/>
                      <a:pt x="224557" y="57162"/>
                      <a:pt x="223341" y="57262"/>
                    </a:cubicBezTo>
                    <a:cubicBezTo>
                      <a:pt x="211642" y="58214"/>
                      <a:pt x="199467" y="58594"/>
                      <a:pt x="187102" y="58404"/>
                    </a:cubicBezTo>
                    <a:cubicBezTo>
                      <a:pt x="174737" y="58214"/>
                      <a:pt x="160184" y="57262"/>
                      <a:pt x="146202" y="55834"/>
                    </a:cubicBezTo>
                    <a:cubicBezTo>
                      <a:pt x="141305" y="42515"/>
                      <a:pt x="138825" y="28429"/>
                      <a:pt x="138878" y="14237"/>
                    </a:cubicBezTo>
                    <a:cubicBezTo>
                      <a:pt x="138922" y="12278"/>
                      <a:pt x="140444" y="10672"/>
                      <a:pt x="142397" y="10525"/>
                    </a:cubicBezTo>
                    <a:cubicBezTo>
                      <a:pt x="158875" y="8616"/>
                      <a:pt x="175463" y="7821"/>
                      <a:pt x="192048" y="8146"/>
                    </a:cubicBezTo>
                    <a:cubicBezTo>
                      <a:pt x="207961" y="8355"/>
                      <a:pt x="223845" y="9563"/>
                      <a:pt x="239606" y="11763"/>
                    </a:cubicBezTo>
                    <a:cubicBezTo>
                      <a:pt x="240719" y="11870"/>
                      <a:pt x="241727" y="12462"/>
                      <a:pt x="242365" y="13381"/>
                    </a:cubicBezTo>
                    <a:cubicBezTo>
                      <a:pt x="242772" y="14322"/>
                      <a:pt x="242772" y="15390"/>
                      <a:pt x="242365" y="16332"/>
                    </a:cubicBezTo>
                    <a:cubicBezTo>
                      <a:pt x="239385" y="30362"/>
                      <a:pt x="233977" y="43763"/>
                      <a:pt x="226385" y="55929"/>
                    </a:cubicBezTo>
                    <a:close/>
                  </a:path>
                </a:pathLst>
              </a:custGeom>
              <a:solidFill>
                <a:srgbClr val="101538"/>
              </a:solidFill>
              <a:ln w="9512" cap="flat">
                <a:noFill/>
                <a:prstDash val="solid"/>
                <a:miter/>
              </a:ln>
            </p:spPr>
            <p:txBody>
              <a:bodyPr rtlCol="0" anchor="ctr"/>
              <a:lstStyle/>
              <a:p>
                <a:endParaRPr lang="en-US"/>
              </a:p>
            </p:txBody>
          </p:sp>
          <p:sp>
            <p:nvSpPr>
              <p:cNvPr id="333" name="Freeform 138">
                <a:extLst>
                  <a:ext uri="{FF2B5EF4-FFF2-40B4-BE49-F238E27FC236}">
                    <a16:creationId xmlns:a16="http://schemas.microsoft.com/office/drawing/2014/main" id="{D71DBD69-9E71-443C-B82A-2D64FDBBA86E}"/>
                  </a:ext>
                </a:extLst>
              </p:cNvPr>
              <p:cNvSpPr/>
              <p:nvPr/>
            </p:nvSpPr>
            <p:spPr>
              <a:xfrm>
                <a:off x="7698108" y="2397979"/>
                <a:ext cx="61000" cy="97672"/>
              </a:xfrm>
              <a:custGeom>
                <a:avLst/>
                <a:gdLst>
                  <a:gd name="connsiteX0" fmla="*/ 7229 w 47558"/>
                  <a:gd name="connsiteY0" fmla="*/ 80026 h 76149"/>
                  <a:gd name="connsiteX1" fmla="*/ 41946 w 47558"/>
                  <a:gd name="connsiteY1" fmla="*/ 48900 h 76149"/>
                  <a:gd name="connsiteX2" fmla="*/ 36525 w 47558"/>
                  <a:gd name="connsiteY2" fmla="*/ 69 h 76149"/>
                  <a:gd name="connsiteX3" fmla="*/ 11985 w 47558"/>
                  <a:gd name="connsiteY3" fmla="*/ 12158 h 76149"/>
                  <a:gd name="connsiteX4" fmla="*/ 0 w 47558"/>
                  <a:gd name="connsiteY4" fmla="*/ 76504 h 76149"/>
                  <a:gd name="connsiteX5" fmla="*/ 7229 w 47558"/>
                  <a:gd name="connsiteY5" fmla="*/ 80026 h 7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58" h="76149">
                    <a:moveTo>
                      <a:pt x="7229" y="80026"/>
                    </a:moveTo>
                    <a:cubicBezTo>
                      <a:pt x="22299" y="74385"/>
                      <a:pt x="34694" y="63273"/>
                      <a:pt x="41946" y="48900"/>
                    </a:cubicBezTo>
                    <a:cubicBezTo>
                      <a:pt x="54216" y="24151"/>
                      <a:pt x="51458" y="2830"/>
                      <a:pt x="36525" y="69"/>
                    </a:cubicBezTo>
                    <a:cubicBezTo>
                      <a:pt x="26764" y="-629"/>
                      <a:pt x="17385" y="3991"/>
                      <a:pt x="11985" y="12158"/>
                    </a:cubicBezTo>
                    <a:lnTo>
                      <a:pt x="0" y="76504"/>
                    </a:lnTo>
                    <a:cubicBezTo>
                      <a:pt x="1614" y="78879"/>
                      <a:pt x="4365" y="80219"/>
                      <a:pt x="7229" y="80026"/>
                    </a:cubicBezTo>
                    <a:close/>
                  </a:path>
                </a:pathLst>
              </a:custGeom>
              <a:solidFill>
                <a:srgbClr val="E3AC9A"/>
              </a:solidFill>
              <a:ln w="9512" cap="flat">
                <a:noFill/>
                <a:prstDash val="solid"/>
                <a:miter/>
              </a:ln>
            </p:spPr>
            <p:txBody>
              <a:bodyPr rtlCol="0" anchor="ctr"/>
              <a:lstStyle/>
              <a:p>
                <a:endParaRPr lang="en-US"/>
              </a:p>
            </p:txBody>
          </p:sp>
          <p:sp>
            <p:nvSpPr>
              <p:cNvPr id="334" name="Freeform 139">
                <a:extLst>
                  <a:ext uri="{FF2B5EF4-FFF2-40B4-BE49-F238E27FC236}">
                    <a16:creationId xmlns:a16="http://schemas.microsoft.com/office/drawing/2014/main" id="{139E9D88-EC86-442B-84C8-DB334B9DF283}"/>
                  </a:ext>
                </a:extLst>
              </p:cNvPr>
              <p:cNvSpPr/>
              <p:nvPr/>
            </p:nvSpPr>
            <p:spPr>
              <a:xfrm>
                <a:off x="7365535" y="2161535"/>
                <a:ext cx="231801" cy="244181"/>
              </a:xfrm>
              <a:custGeom>
                <a:avLst/>
                <a:gdLst>
                  <a:gd name="connsiteX0" fmla="*/ 182338 w 180721"/>
                  <a:gd name="connsiteY0" fmla="*/ 5079 h 190372"/>
                  <a:gd name="connsiteX1" fmla="*/ 21401 w 180721"/>
                  <a:gd name="connsiteY1" fmla="*/ 194880 h 190372"/>
                  <a:gd name="connsiteX2" fmla="*/ 0 w 180721"/>
                  <a:gd name="connsiteY2" fmla="*/ 155283 h 190372"/>
                  <a:gd name="connsiteX3" fmla="*/ 78186 w 180721"/>
                  <a:gd name="connsiteY3" fmla="*/ 28590 h 190372"/>
                  <a:gd name="connsiteX4" fmla="*/ 165217 w 180721"/>
                  <a:gd name="connsiteY4" fmla="*/ 34 h 190372"/>
                  <a:gd name="connsiteX5" fmla="*/ 182338 w 180721"/>
                  <a:gd name="connsiteY5" fmla="*/ 5079 h 19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21" h="190372">
                    <a:moveTo>
                      <a:pt x="182338" y="5079"/>
                    </a:moveTo>
                    <a:cubicBezTo>
                      <a:pt x="178819" y="96457"/>
                      <a:pt x="111571" y="172131"/>
                      <a:pt x="21401" y="194880"/>
                    </a:cubicBezTo>
                    <a:cubicBezTo>
                      <a:pt x="13506" y="179079"/>
                      <a:pt x="5136" y="163088"/>
                      <a:pt x="0" y="155283"/>
                    </a:cubicBezTo>
                    <a:cubicBezTo>
                      <a:pt x="0" y="155283"/>
                      <a:pt x="19023" y="73518"/>
                      <a:pt x="78186" y="28590"/>
                    </a:cubicBezTo>
                    <a:cubicBezTo>
                      <a:pt x="103091" y="9414"/>
                      <a:pt x="133801" y="-662"/>
                      <a:pt x="165217" y="34"/>
                    </a:cubicBezTo>
                    <a:cubicBezTo>
                      <a:pt x="171264" y="207"/>
                      <a:pt x="177163" y="1945"/>
                      <a:pt x="182338" y="5079"/>
                    </a:cubicBezTo>
                    <a:close/>
                  </a:path>
                </a:pathLst>
              </a:custGeom>
              <a:solidFill>
                <a:srgbClr val="F2F2F2">
                  <a:alpha val="20000"/>
                </a:srgbClr>
              </a:solidFill>
              <a:ln w="9512" cap="flat">
                <a:noFill/>
                <a:prstDash val="solid"/>
                <a:miter/>
              </a:ln>
            </p:spPr>
            <p:txBody>
              <a:bodyPr rtlCol="0" anchor="ctr"/>
              <a:lstStyle/>
              <a:p>
                <a:endParaRPr lang="en-US"/>
              </a:p>
            </p:txBody>
          </p:sp>
          <p:sp>
            <p:nvSpPr>
              <p:cNvPr id="335" name="Freeform 140">
                <a:extLst>
                  <a:ext uri="{FF2B5EF4-FFF2-40B4-BE49-F238E27FC236}">
                    <a16:creationId xmlns:a16="http://schemas.microsoft.com/office/drawing/2014/main" id="{3CF1C479-CFD3-40F4-992F-4E15F8886A65}"/>
                  </a:ext>
                </a:extLst>
              </p:cNvPr>
              <p:cNvSpPr/>
              <p:nvPr/>
            </p:nvSpPr>
            <p:spPr>
              <a:xfrm>
                <a:off x="7423974" y="2468147"/>
                <a:ext cx="268401" cy="183136"/>
              </a:xfrm>
              <a:custGeom>
                <a:avLst/>
                <a:gdLst>
                  <a:gd name="connsiteX0" fmla="*/ 65440 w 209256"/>
                  <a:gd name="connsiteY0" fmla="*/ 56350 h 142779"/>
                  <a:gd name="connsiteX1" fmla="*/ 33671 w 209256"/>
                  <a:gd name="connsiteY1" fmla="*/ 69391 h 142779"/>
                  <a:gd name="connsiteX2" fmla="*/ 29771 w 209256"/>
                  <a:gd name="connsiteY2" fmla="*/ 91379 h 142779"/>
                  <a:gd name="connsiteX3" fmla="*/ 0 w 209256"/>
                  <a:gd name="connsiteY3" fmla="*/ 34267 h 142779"/>
                  <a:gd name="connsiteX4" fmla="*/ 9512 w 209256"/>
                  <a:gd name="connsiteY4" fmla="*/ 86048 h 142779"/>
                  <a:gd name="connsiteX5" fmla="*/ 26728 w 209256"/>
                  <a:gd name="connsiteY5" fmla="*/ 119269 h 142779"/>
                  <a:gd name="connsiteX6" fmla="*/ 70291 w 209256"/>
                  <a:gd name="connsiteY6" fmla="*/ 146301 h 142779"/>
                  <a:gd name="connsiteX7" fmla="*/ 106340 w 209256"/>
                  <a:gd name="connsiteY7" fmla="*/ 148681 h 142779"/>
                  <a:gd name="connsiteX8" fmla="*/ 137348 w 209256"/>
                  <a:gd name="connsiteY8" fmla="*/ 141733 h 142779"/>
                  <a:gd name="connsiteX9" fmla="*/ 184431 w 209256"/>
                  <a:gd name="connsiteY9" fmla="*/ 110131 h 142779"/>
                  <a:gd name="connsiteX10" fmla="*/ 202694 w 209256"/>
                  <a:gd name="connsiteY10" fmla="*/ 81575 h 142779"/>
                  <a:gd name="connsiteX11" fmla="*/ 217436 w 209256"/>
                  <a:gd name="connsiteY11" fmla="*/ 0 h 142779"/>
                  <a:gd name="connsiteX12" fmla="*/ 196511 w 209256"/>
                  <a:gd name="connsiteY12" fmla="*/ 11137 h 142779"/>
                  <a:gd name="connsiteX13" fmla="*/ 188616 w 209256"/>
                  <a:gd name="connsiteY13" fmla="*/ 52257 h 142779"/>
                  <a:gd name="connsiteX14" fmla="*/ 177678 w 209256"/>
                  <a:gd name="connsiteY14" fmla="*/ 66059 h 142779"/>
                  <a:gd name="connsiteX15" fmla="*/ 135826 w 209256"/>
                  <a:gd name="connsiteY15" fmla="*/ 91950 h 142779"/>
                  <a:gd name="connsiteX16" fmla="*/ 128598 w 209256"/>
                  <a:gd name="connsiteY16" fmla="*/ 70533 h 142779"/>
                  <a:gd name="connsiteX17" fmla="*/ 85700 w 209256"/>
                  <a:gd name="connsiteY17" fmla="*/ 56636 h 142779"/>
                  <a:gd name="connsiteX18" fmla="*/ 74191 w 209256"/>
                  <a:gd name="connsiteY18" fmla="*/ 58254 h 14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256" h="142779">
                    <a:moveTo>
                      <a:pt x="65440" y="56350"/>
                    </a:moveTo>
                    <a:lnTo>
                      <a:pt x="33671" y="69391"/>
                    </a:lnTo>
                    <a:lnTo>
                      <a:pt x="29771" y="91379"/>
                    </a:lnTo>
                    <a:cubicBezTo>
                      <a:pt x="16611" y="74215"/>
                      <a:pt x="6536" y="54889"/>
                      <a:pt x="0" y="34267"/>
                    </a:cubicBezTo>
                    <a:cubicBezTo>
                      <a:pt x="981" y="51859"/>
                      <a:pt x="4177" y="69257"/>
                      <a:pt x="9512" y="86048"/>
                    </a:cubicBezTo>
                    <a:cubicBezTo>
                      <a:pt x="13126" y="96614"/>
                      <a:pt x="21687" y="108512"/>
                      <a:pt x="26728" y="119269"/>
                    </a:cubicBezTo>
                    <a:cubicBezTo>
                      <a:pt x="34952" y="135817"/>
                      <a:pt x="51823" y="146286"/>
                      <a:pt x="70291" y="146301"/>
                    </a:cubicBezTo>
                    <a:lnTo>
                      <a:pt x="106340" y="148681"/>
                    </a:lnTo>
                    <a:cubicBezTo>
                      <a:pt x="117128" y="149387"/>
                      <a:pt x="127891" y="146975"/>
                      <a:pt x="137348" y="141733"/>
                    </a:cubicBezTo>
                    <a:cubicBezTo>
                      <a:pt x="153764" y="132317"/>
                      <a:pt x="169498" y="121757"/>
                      <a:pt x="184431" y="110131"/>
                    </a:cubicBezTo>
                    <a:cubicBezTo>
                      <a:pt x="193815" y="103178"/>
                      <a:pt x="200315" y="93014"/>
                      <a:pt x="202694" y="81575"/>
                    </a:cubicBezTo>
                    <a:cubicBezTo>
                      <a:pt x="206878" y="61871"/>
                      <a:pt x="213822" y="27509"/>
                      <a:pt x="217436" y="0"/>
                    </a:cubicBezTo>
                    <a:lnTo>
                      <a:pt x="196511" y="11137"/>
                    </a:lnTo>
                    <a:lnTo>
                      <a:pt x="188616" y="52257"/>
                    </a:lnTo>
                    <a:cubicBezTo>
                      <a:pt x="186057" y="57625"/>
                      <a:pt x="182318" y="62343"/>
                      <a:pt x="177678" y="66059"/>
                    </a:cubicBezTo>
                    <a:lnTo>
                      <a:pt x="135826" y="91950"/>
                    </a:lnTo>
                    <a:lnTo>
                      <a:pt x="128598" y="70533"/>
                    </a:lnTo>
                    <a:lnTo>
                      <a:pt x="85700" y="56636"/>
                    </a:lnTo>
                    <a:lnTo>
                      <a:pt x="74191" y="58254"/>
                    </a:lnTo>
                    <a:close/>
                  </a:path>
                </a:pathLst>
              </a:custGeom>
              <a:solidFill>
                <a:srgbClr val="212A70"/>
              </a:solidFill>
              <a:ln w="9512" cap="flat">
                <a:noFill/>
                <a:prstDash val="solid"/>
                <a:miter/>
              </a:ln>
            </p:spPr>
            <p:txBody>
              <a:bodyPr rtlCol="0" anchor="ctr"/>
              <a:lstStyle/>
              <a:p>
                <a:endParaRPr lang="en-US"/>
              </a:p>
            </p:txBody>
          </p:sp>
          <p:sp>
            <p:nvSpPr>
              <p:cNvPr id="336" name="Freeform 141">
                <a:extLst>
                  <a:ext uri="{FF2B5EF4-FFF2-40B4-BE49-F238E27FC236}">
                    <a16:creationId xmlns:a16="http://schemas.microsoft.com/office/drawing/2014/main" id="{BE60FC36-430B-4C83-976C-A968874852D2}"/>
                  </a:ext>
                </a:extLst>
              </p:cNvPr>
              <p:cNvSpPr/>
              <p:nvPr/>
            </p:nvSpPr>
            <p:spPr>
              <a:xfrm>
                <a:off x="7483416" y="2564231"/>
                <a:ext cx="85400" cy="36627"/>
              </a:xfrm>
              <a:custGeom>
                <a:avLst/>
                <a:gdLst>
                  <a:gd name="connsiteX0" fmla="*/ 1881 w 66581"/>
                  <a:gd name="connsiteY0" fmla="*/ 3998 h 28555"/>
                  <a:gd name="connsiteX1" fmla="*/ 1215 w 66581"/>
                  <a:gd name="connsiteY1" fmla="*/ 21988 h 28555"/>
                  <a:gd name="connsiteX2" fmla="*/ 15768 w 66581"/>
                  <a:gd name="connsiteY2" fmla="*/ 31507 h 28555"/>
                  <a:gd name="connsiteX3" fmla="*/ 23187 w 66581"/>
                  <a:gd name="connsiteY3" fmla="*/ 25224 h 28555"/>
                  <a:gd name="connsiteX4" fmla="*/ 30035 w 66581"/>
                  <a:gd name="connsiteY4" fmla="*/ 25224 h 28555"/>
                  <a:gd name="connsiteX5" fmla="*/ 40308 w 66581"/>
                  <a:gd name="connsiteY5" fmla="*/ 33981 h 28555"/>
                  <a:gd name="connsiteX6" fmla="*/ 65894 w 66581"/>
                  <a:gd name="connsiteY6" fmla="*/ 25605 h 28555"/>
                  <a:gd name="connsiteX7" fmla="*/ 70745 w 66581"/>
                  <a:gd name="connsiteY7" fmla="*/ 17800 h 28555"/>
                  <a:gd name="connsiteX8" fmla="*/ 68557 w 66581"/>
                  <a:gd name="connsiteY8" fmla="*/ 5901 h 28555"/>
                  <a:gd name="connsiteX9" fmla="*/ 36123 w 66581"/>
                  <a:gd name="connsiteY9" fmla="*/ 286 h 28555"/>
                  <a:gd name="connsiteX10" fmla="*/ 26611 w 66581"/>
                  <a:gd name="connsiteY10" fmla="*/ 1713 h 28555"/>
                  <a:gd name="connsiteX11" fmla="*/ 18145 w 66581"/>
                  <a:gd name="connsiteY11" fmla="*/ 0 h 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581" h="28555">
                    <a:moveTo>
                      <a:pt x="1881" y="3998"/>
                    </a:moveTo>
                    <a:cubicBezTo>
                      <a:pt x="-374" y="9746"/>
                      <a:pt x="-608" y="16089"/>
                      <a:pt x="1215" y="21988"/>
                    </a:cubicBezTo>
                    <a:cubicBezTo>
                      <a:pt x="4583" y="26996"/>
                      <a:pt x="9832" y="30429"/>
                      <a:pt x="15768" y="31507"/>
                    </a:cubicBezTo>
                    <a:cubicBezTo>
                      <a:pt x="19477" y="32173"/>
                      <a:pt x="21379" y="27890"/>
                      <a:pt x="23187" y="25224"/>
                    </a:cubicBezTo>
                    <a:cubicBezTo>
                      <a:pt x="23853" y="24177"/>
                      <a:pt x="29274" y="24463"/>
                      <a:pt x="30035" y="25224"/>
                    </a:cubicBezTo>
                    <a:cubicBezTo>
                      <a:pt x="32223" y="28461"/>
                      <a:pt x="35362" y="34743"/>
                      <a:pt x="40308" y="33981"/>
                    </a:cubicBezTo>
                    <a:cubicBezTo>
                      <a:pt x="49202" y="32466"/>
                      <a:pt x="57824" y="29643"/>
                      <a:pt x="65894" y="25605"/>
                    </a:cubicBezTo>
                    <a:cubicBezTo>
                      <a:pt x="68938" y="24223"/>
                      <a:pt x="70852" y="21143"/>
                      <a:pt x="70745" y="17800"/>
                    </a:cubicBezTo>
                    <a:cubicBezTo>
                      <a:pt x="70741" y="13734"/>
                      <a:pt x="70000" y="9702"/>
                      <a:pt x="68557" y="5901"/>
                    </a:cubicBezTo>
                    <a:lnTo>
                      <a:pt x="36123" y="286"/>
                    </a:lnTo>
                    <a:lnTo>
                      <a:pt x="26611" y="1713"/>
                    </a:lnTo>
                    <a:lnTo>
                      <a:pt x="18145" y="0"/>
                    </a:lnTo>
                    <a:close/>
                  </a:path>
                </a:pathLst>
              </a:custGeom>
              <a:solidFill>
                <a:srgbClr val="EABBAB"/>
              </a:solidFill>
              <a:ln w="9512" cap="flat">
                <a:noFill/>
                <a:prstDash val="solid"/>
                <a:miter/>
              </a:ln>
            </p:spPr>
            <p:txBody>
              <a:bodyPr rtlCol="0" anchor="ctr"/>
              <a:lstStyle/>
              <a:p>
                <a:endParaRPr lang="en-US"/>
              </a:p>
            </p:txBody>
          </p:sp>
          <p:sp>
            <p:nvSpPr>
              <p:cNvPr id="337" name="Freeform 142">
                <a:extLst>
                  <a:ext uri="{FF2B5EF4-FFF2-40B4-BE49-F238E27FC236}">
                    <a16:creationId xmlns:a16="http://schemas.microsoft.com/office/drawing/2014/main" id="{1D8D59B3-5F35-4F6C-9C27-68670839D916}"/>
                  </a:ext>
                </a:extLst>
              </p:cNvPr>
              <p:cNvSpPr/>
              <p:nvPr/>
            </p:nvSpPr>
            <p:spPr>
              <a:xfrm>
                <a:off x="7641804" y="3649002"/>
                <a:ext cx="512402" cy="268598"/>
              </a:xfrm>
              <a:custGeom>
                <a:avLst/>
                <a:gdLst>
                  <a:gd name="connsiteX0" fmla="*/ 23542 w 399488"/>
                  <a:gd name="connsiteY0" fmla="*/ 193514 h 209410"/>
                  <a:gd name="connsiteX1" fmla="*/ 239 w 399488"/>
                  <a:gd name="connsiteY1" fmla="*/ 27699 h 209410"/>
                  <a:gd name="connsiteX2" fmla="*/ 8253 w 399488"/>
                  <a:gd name="connsiteY2" fmla="*/ 15252 h 209410"/>
                  <a:gd name="connsiteX3" fmla="*/ 9750 w 399488"/>
                  <a:gd name="connsiteY3" fmla="*/ 15039 h 209410"/>
                  <a:gd name="connsiteX4" fmla="*/ 361681 w 399488"/>
                  <a:gd name="connsiteY4" fmla="*/ 0 h 209410"/>
                  <a:gd name="connsiteX5" fmla="*/ 374712 w 399488"/>
                  <a:gd name="connsiteY5" fmla="*/ 11708 h 209410"/>
                  <a:gd name="connsiteX6" fmla="*/ 403247 w 399488"/>
                  <a:gd name="connsiteY6" fmla="*/ 211599 h 209410"/>
                  <a:gd name="connsiteX7" fmla="*/ 23542 w 399488"/>
                  <a:gd name="connsiteY7" fmla="*/ 193514 h 20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488" h="209410">
                    <a:moveTo>
                      <a:pt x="23542" y="193514"/>
                    </a:moveTo>
                    <a:lnTo>
                      <a:pt x="239" y="27699"/>
                    </a:lnTo>
                    <a:cubicBezTo>
                      <a:pt x="-983" y="22047"/>
                      <a:pt x="2605" y="16474"/>
                      <a:pt x="8253" y="15252"/>
                    </a:cubicBezTo>
                    <a:cubicBezTo>
                      <a:pt x="8746" y="15145"/>
                      <a:pt x="9247" y="15074"/>
                      <a:pt x="9750" y="15039"/>
                    </a:cubicBezTo>
                    <a:lnTo>
                      <a:pt x="361681" y="0"/>
                    </a:lnTo>
                    <a:cubicBezTo>
                      <a:pt x="368339" y="94"/>
                      <a:pt x="373904" y="5094"/>
                      <a:pt x="374712" y="11708"/>
                    </a:cubicBezTo>
                    <a:lnTo>
                      <a:pt x="403247" y="211599"/>
                    </a:lnTo>
                    <a:cubicBezTo>
                      <a:pt x="215392" y="225211"/>
                      <a:pt x="88887" y="207506"/>
                      <a:pt x="23542" y="193514"/>
                    </a:cubicBezTo>
                    <a:close/>
                  </a:path>
                </a:pathLst>
              </a:custGeom>
              <a:solidFill>
                <a:srgbClr val="6776E6"/>
              </a:solidFill>
              <a:ln w="9512" cap="flat">
                <a:noFill/>
                <a:prstDash val="solid"/>
                <a:miter/>
              </a:ln>
            </p:spPr>
            <p:txBody>
              <a:bodyPr rtlCol="0" anchor="ctr"/>
              <a:lstStyle/>
              <a:p>
                <a:endParaRPr lang="en-US"/>
              </a:p>
            </p:txBody>
          </p:sp>
          <p:sp>
            <p:nvSpPr>
              <p:cNvPr id="338" name="Freeform 143">
                <a:extLst>
                  <a:ext uri="{FF2B5EF4-FFF2-40B4-BE49-F238E27FC236}">
                    <a16:creationId xmlns:a16="http://schemas.microsoft.com/office/drawing/2014/main" id="{1C36F5A1-BE10-4261-AC84-FEB3A8066042}"/>
                  </a:ext>
                </a:extLst>
              </p:cNvPr>
              <p:cNvSpPr/>
              <p:nvPr/>
            </p:nvSpPr>
            <p:spPr>
              <a:xfrm>
                <a:off x="7672001" y="3897212"/>
                <a:ext cx="488002" cy="109881"/>
              </a:xfrm>
              <a:custGeom>
                <a:avLst/>
                <a:gdLst>
                  <a:gd name="connsiteX0" fmla="*/ 10843 w 380465"/>
                  <a:gd name="connsiteY0" fmla="*/ 76720 h 85667"/>
                  <a:gd name="connsiteX1" fmla="*/ 0 w 380465"/>
                  <a:gd name="connsiteY1" fmla="*/ 0 h 85667"/>
                  <a:gd name="connsiteX2" fmla="*/ 379324 w 380465"/>
                  <a:gd name="connsiteY2" fmla="*/ 17990 h 85667"/>
                  <a:gd name="connsiteX3" fmla="*/ 385317 w 380465"/>
                  <a:gd name="connsiteY3" fmla="*/ 60729 h 85667"/>
                  <a:gd name="connsiteX4" fmla="*/ 377302 w 380465"/>
                  <a:gd name="connsiteY4" fmla="*/ 73177 h 85667"/>
                  <a:gd name="connsiteX5" fmla="*/ 375805 w 380465"/>
                  <a:gd name="connsiteY5" fmla="*/ 73389 h 85667"/>
                  <a:gd name="connsiteX6" fmla="*/ 23874 w 380465"/>
                  <a:gd name="connsiteY6" fmla="*/ 88428 h 85667"/>
                  <a:gd name="connsiteX7" fmla="*/ 10843 w 380465"/>
                  <a:gd name="connsiteY7" fmla="*/ 76720 h 8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465" h="85667">
                    <a:moveTo>
                      <a:pt x="10843" y="76720"/>
                    </a:moveTo>
                    <a:lnTo>
                      <a:pt x="0" y="0"/>
                    </a:lnTo>
                    <a:cubicBezTo>
                      <a:pt x="65345" y="13992"/>
                      <a:pt x="191850" y="31697"/>
                      <a:pt x="379324" y="17990"/>
                    </a:cubicBezTo>
                    <a:lnTo>
                      <a:pt x="385317" y="60729"/>
                    </a:lnTo>
                    <a:cubicBezTo>
                      <a:pt x="386538" y="66381"/>
                      <a:pt x="382950" y="71954"/>
                      <a:pt x="377302" y="73177"/>
                    </a:cubicBezTo>
                    <a:cubicBezTo>
                      <a:pt x="376809" y="73283"/>
                      <a:pt x="376308" y="73354"/>
                      <a:pt x="375805" y="73389"/>
                    </a:cubicBezTo>
                    <a:lnTo>
                      <a:pt x="23874" y="88428"/>
                    </a:lnTo>
                    <a:cubicBezTo>
                      <a:pt x="17200" y="88376"/>
                      <a:pt x="11611" y="83355"/>
                      <a:pt x="10843" y="76720"/>
                    </a:cubicBezTo>
                    <a:close/>
                  </a:path>
                </a:pathLst>
              </a:custGeom>
              <a:solidFill>
                <a:srgbClr val="4154E0"/>
              </a:solidFill>
              <a:ln w="9512" cap="flat">
                <a:noFill/>
                <a:prstDash val="solid"/>
                <a:miter/>
              </a:ln>
            </p:spPr>
            <p:txBody>
              <a:bodyPr rtlCol="0" anchor="ctr"/>
              <a:lstStyle/>
              <a:p>
                <a:endParaRPr lang="en-US"/>
              </a:p>
            </p:txBody>
          </p:sp>
          <p:sp>
            <p:nvSpPr>
              <p:cNvPr id="339" name="Freeform 144">
                <a:extLst>
                  <a:ext uri="{FF2B5EF4-FFF2-40B4-BE49-F238E27FC236}">
                    <a16:creationId xmlns:a16="http://schemas.microsoft.com/office/drawing/2014/main" id="{1235861B-2D21-487E-BA1A-83323E418F63}"/>
                  </a:ext>
                </a:extLst>
              </p:cNvPr>
              <p:cNvSpPr/>
              <p:nvPr/>
            </p:nvSpPr>
            <p:spPr>
              <a:xfrm>
                <a:off x="7687616" y="3678793"/>
                <a:ext cx="427001" cy="244181"/>
              </a:xfrm>
              <a:custGeom>
                <a:avLst/>
                <a:gdLst>
                  <a:gd name="connsiteX0" fmla="*/ 23018 w 332907"/>
                  <a:gd name="connsiteY0" fmla="*/ 177047 h 190372"/>
                  <a:gd name="connsiteX1" fmla="*/ 0 w 332907"/>
                  <a:gd name="connsiteY1" fmla="*/ 13136 h 190372"/>
                  <a:gd name="connsiteX2" fmla="*/ 306370 w 332907"/>
                  <a:gd name="connsiteY2" fmla="*/ 0 h 190372"/>
                  <a:gd name="connsiteX3" fmla="*/ 333193 w 332907"/>
                  <a:gd name="connsiteY3" fmla="*/ 190373 h 190372"/>
                  <a:gd name="connsiteX4" fmla="*/ 23018 w 332907"/>
                  <a:gd name="connsiteY4" fmla="*/ 177047 h 190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907" h="190372">
                    <a:moveTo>
                      <a:pt x="23018" y="177047"/>
                    </a:moveTo>
                    <a:lnTo>
                      <a:pt x="0" y="13136"/>
                    </a:lnTo>
                    <a:lnTo>
                      <a:pt x="306370" y="0"/>
                    </a:lnTo>
                    <a:lnTo>
                      <a:pt x="333193" y="190373"/>
                    </a:lnTo>
                    <a:cubicBezTo>
                      <a:pt x="229626" y="197371"/>
                      <a:pt x="125604" y="192902"/>
                      <a:pt x="23018" y="177047"/>
                    </a:cubicBezTo>
                    <a:close/>
                  </a:path>
                </a:pathLst>
              </a:custGeom>
              <a:solidFill>
                <a:srgbClr val="DFE5FE"/>
              </a:solidFill>
              <a:ln w="9512" cap="flat">
                <a:noFill/>
                <a:prstDash val="solid"/>
                <a:miter/>
              </a:ln>
            </p:spPr>
            <p:txBody>
              <a:bodyPr rtlCol="0" anchor="ctr"/>
              <a:lstStyle/>
              <a:p>
                <a:endParaRPr lang="en-US"/>
              </a:p>
            </p:txBody>
          </p:sp>
          <p:sp>
            <p:nvSpPr>
              <p:cNvPr id="340" name="Freeform 145">
                <a:extLst>
                  <a:ext uri="{FF2B5EF4-FFF2-40B4-BE49-F238E27FC236}">
                    <a16:creationId xmlns:a16="http://schemas.microsoft.com/office/drawing/2014/main" id="{608E8F5E-65A0-4078-8657-CDC14DDB6597}"/>
                  </a:ext>
                </a:extLst>
              </p:cNvPr>
              <p:cNvSpPr/>
              <p:nvPr/>
            </p:nvSpPr>
            <p:spPr>
              <a:xfrm>
                <a:off x="7717140" y="3905880"/>
                <a:ext cx="402601" cy="73254"/>
              </a:xfrm>
              <a:custGeom>
                <a:avLst/>
                <a:gdLst>
                  <a:gd name="connsiteX0" fmla="*/ 8275 w 313884"/>
                  <a:gd name="connsiteY0" fmla="*/ 58444 h 57111"/>
                  <a:gd name="connsiteX1" fmla="*/ 0 w 313884"/>
                  <a:gd name="connsiteY1" fmla="*/ 0 h 57111"/>
                  <a:gd name="connsiteX2" fmla="*/ 310175 w 313884"/>
                  <a:gd name="connsiteY2" fmla="*/ 13421 h 57111"/>
                  <a:gd name="connsiteX3" fmla="*/ 314645 w 313884"/>
                  <a:gd name="connsiteY3" fmla="*/ 45404 h 57111"/>
                </a:gdLst>
                <a:ahLst/>
                <a:cxnLst>
                  <a:cxn ang="0">
                    <a:pos x="connsiteX0" y="connsiteY0"/>
                  </a:cxn>
                  <a:cxn ang="0">
                    <a:pos x="connsiteX1" y="connsiteY1"/>
                  </a:cxn>
                  <a:cxn ang="0">
                    <a:pos x="connsiteX2" y="connsiteY2"/>
                  </a:cxn>
                  <a:cxn ang="0">
                    <a:pos x="connsiteX3" y="connsiteY3"/>
                  </a:cxn>
                </a:cxnLst>
                <a:rect l="l" t="t" r="r" b="b"/>
                <a:pathLst>
                  <a:path w="313884" h="57111">
                    <a:moveTo>
                      <a:pt x="8275" y="58444"/>
                    </a:moveTo>
                    <a:lnTo>
                      <a:pt x="0" y="0"/>
                    </a:lnTo>
                    <a:cubicBezTo>
                      <a:pt x="102583" y="15888"/>
                      <a:pt x="206605" y="20389"/>
                      <a:pt x="310175" y="13421"/>
                    </a:cubicBezTo>
                    <a:lnTo>
                      <a:pt x="314645" y="45404"/>
                    </a:lnTo>
                    <a:close/>
                  </a:path>
                </a:pathLst>
              </a:custGeom>
              <a:solidFill>
                <a:srgbClr val="BFCBFE"/>
              </a:solidFill>
              <a:ln w="9512" cap="flat">
                <a:noFill/>
                <a:prstDash val="solid"/>
                <a:miter/>
              </a:ln>
            </p:spPr>
            <p:txBody>
              <a:bodyPr rtlCol="0" anchor="ctr"/>
              <a:lstStyle/>
              <a:p>
                <a:endParaRPr lang="en-US"/>
              </a:p>
            </p:txBody>
          </p:sp>
          <p:sp>
            <p:nvSpPr>
              <p:cNvPr id="341" name="Freeform 146">
                <a:extLst>
                  <a:ext uri="{FF2B5EF4-FFF2-40B4-BE49-F238E27FC236}">
                    <a16:creationId xmlns:a16="http://schemas.microsoft.com/office/drawing/2014/main" id="{C67EF97D-BAE5-46CF-9E96-49FEA29B70A0}"/>
                  </a:ext>
                </a:extLst>
              </p:cNvPr>
              <p:cNvSpPr/>
              <p:nvPr/>
            </p:nvSpPr>
            <p:spPr>
              <a:xfrm>
                <a:off x="8113871" y="3800999"/>
                <a:ext cx="12201" cy="24418"/>
              </a:xfrm>
              <a:custGeom>
                <a:avLst/>
                <a:gdLst>
                  <a:gd name="connsiteX0" fmla="*/ 8097 w 9511"/>
                  <a:gd name="connsiteY0" fmla="*/ 27704 h 19037"/>
                  <a:gd name="connsiteX1" fmla="*/ 11902 w 9511"/>
                  <a:gd name="connsiteY1" fmla="*/ 13616 h 19037"/>
                  <a:gd name="connsiteX2" fmla="*/ 4197 w 9511"/>
                  <a:gd name="connsiteY2" fmla="*/ 4 h 19037"/>
                  <a:gd name="connsiteX3" fmla="*/ 298 w 9511"/>
                  <a:gd name="connsiteY3" fmla="*/ 14092 h 19037"/>
                  <a:gd name="connsiteX4" fmla="*/ 8097 w 9511"/>
                  <a:gd name="connsiteY4" fmla="*/ 27704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 h="19037">
                    <a:moveTo>
                      <a:pt x="8097" y="27704"/>
                    </a:moveTo>
                    <a:cubicBezTo>
                      <a:pt x="11236" y="27704"/>
                      <a:pt x="12948" y="21231"/>
                      <a:pt x="11902" y="13616"/>
                    </a:cubicBezTo>
                    <a:cubicBezTo>
                      <a:pt x="10856" y="6001"/>
                      <a:pt x="7336" y="-186"/>
                      <a:pt x="4197" y="4"/>
                    </a:cubicBezTo>
                    <a:cubicBezTo>
                      <a:pt x="1059" y="195"/>
                      <a:pt x="-748" y="6382"/>
                      <a:pt x="298" y="14092"/>
                    </a:cubicBezTo>
                    <a:cubicBezTo>
                      <a:pt x="1344" y="21802"/>
                      <a:pt x="4863" y="27799"/>
                      <a:pt x="8097" y="27704"/>
                    </a:cubicBez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42" name="Freeform 147">
                <a:extLst>
                  <a:ext uri="{FF2B5EF4-FFF2-40B4-BE49-F238E27FC236}">
                    <a16:creationId xmlns:a16="http://schemas.microsoft.com/office/drawing/2014/main" id="{C2B8409D-267A-46DC-B6C7-771BE5C31DD1}"/>
                  </a:ext>
                </a:extLst>
              </p:cNvPr>
              <p:cNvSpPr/>
              <p:nvPr/>
            </p:nvSpPr>
            <p:spPr>
              <a:xfrm>
                <a:off x="6607300" y="3271256"/>
                <a:ext cx="610002" cy="439525"/>
              </a:xfrm>
              <a:custGeom>
                <a:avLst/>
                <a:gdLst>
                  <a:gd name="connsiteX0" fmla="*/ 2856 w 475582"/>
                  <a:gd name="connsiteY0" fmla="*/ 312306 h 342670"/>
                  <a:gd name="connsiteX1" fmla="*/ 4663 w 475582"/>
                  <a:gd name="connsiteY1" fmla="*/ 309451 h 342670"/>
                  <a:gd name="connsiteX2" fmla="*/ 3902 w 475582"/>
                  <a:gd name="connsiteY2" fmla="*/ 299932 h 342670"/>
                  <a:gd name="connsiteX3" fmla="*/ 5329 w 475582"/>
                  <a:gd name="connsiteY3" fmla="*/ 295078 h 342670"/>
                  <a:gd name="connsiteX4" fmla="*/ 6565 w 475582"/>
                  <a:gd name="connsiteY4" fmla="*/ 292793 h 342670"/>
                  <a:gd name="connsiteX5" fmla="*/ 8182 w 475582"/>
                  <a:gd name="connsiteY5" fmla="*/ 290985 h 342670"/>
                  <a:gd name="connsiteX6" fmla="*/ 21689 w 475582"/>
                  <a:gd name="connsiteY6" fmla="*/ 277183 h 342670"/>
                  <a:gd name="connsiteX7" fmla="*/ 49748 w 475582"/>
                  <a:gd name="connsiteY7" fmla="*/ 250816 h 342670"/>
                  <a:gd name="connsiteX8" fmla="*/ 53267 w 475582"/>
                  <a:gd name="connsiteY8" fmla="*/ 247580 h 342670"/>
                  <a:gd name="connsiteX9" fmla="*/ 55170 w 475582"/>
                  <a:gd name="connsiteY9" fmla="*/ 245961 h 342670"/>
                  <a:gd name="connsiteX10" fmla="*/ 56596 w 475582"/>
                  <a:gd name="connsiteY10" fmla="*/ 244439 h 342670"/>
                  <a:gd name="connsiteX11" fmla="*/ 62779 w 475582"/>
                  <a:gd name="connsiteY11" fmla="*/ 237109 h 342670"/>
                  <a:gd name="connsiteX12" fmla="*/ 74859 w 475582"/>
                  <a:gd name="connsiteY12" fmla="*/ 222260 h 342670"/>
                  <a:gd name="connsiteX13" fmla="*/ 86177 w 475582"/>
                  <a:gd name="connsiteY13" fmla="*/ 206935 h 342670"/>
                  <a:gd name="connsiteX14" fmla="*/ 93121 w 475582"/>
                  <a:gd name="connsiteY14" fmla="*/ 197988 h 342670"/>
                  <a:gd name="connsiteX15" fmla="*/ 54504 w 475582"/>
                  <a:gd name="connsiteY15" fmla="*/ 217025 h 342670"/>
                  <a:gd name="connsiteX16" fmla="*/ 41378 w 475582"/>
                  <a:gd name="connsiteY16" fmla="*/ 210838 h 342670"/>
                  <a:gd name="connsiteX17" fmla="*/ 101016 w 475582"/>
                  <a:gd name="connsiteY17" fmla="*/ 146397 h 342670"/>
                  <a:gd name="connsiteX18" fmla="*/ 174921 w 475582"/>
                  <a:gd name="connsiteY18" fmla="*/ 124409 h 342670"/>
                  <a:gd name="connsiteX19" fmla="*/ 447240 w 475582"/>
                  <a:gd name="connsiteY19" fmla="*/ 0 h 342670"/>
                  <a:gd name="connsiteX20" fmla="*/ 483574 w 475582"/>
                  <a:gd name="connsiteY20" fmla="*/ 109464 h 342670"/>
                  <a:gd name="connsiteX21" fmla="*/ 218865 w 475582"/>
                  <a:gd name="connsiteY21" fmla="*/ 188469 h 342670"/>
                  <a:gd name="connsiteX22" fmla="*/ 137921 w 475582"/>
                  <a:gd name="connsiteY22" fmla="*/ 274137 h 342670"/>
                  <a:gd name="connsiteX23" fmla="*/ 50414 w 475582"/>
                  <a:gd name="connsiteY23" fmla="*/ 333819 h 342670"/>
                  <a:gd name="connsiteX24" fmla="*/ 37383 w 475582"/>
                  <a:gd name="connsiteY24" fmla="*/ 338959 h 342670"/>
                  <a:gd name="connsiteX25" fmla="*/ 31200 w 475582"/>
                  <a:gd name="connsiteY25" fmla="*/ 336008 h 342670"/>
                  <a:gd name="connsiteX26" fmla="*/ 29679 w 475582"/>
                  <a:gd name="connsiteY26" fmla="*/ 337626 h 342670"/>
                  <a:gd name="connsiteX27" fmla="*/ 29679 w 475582"/>
                  <a:gd name="connsiteY27" fmla="*/ 337626 h 342670"/>
                  <a:gd name="connsiteX28" fmla="*/ 24447 w 475582"/>
                  <a:gd name="connsiteY28" fmla="*/ 340386 h 342670"/>
                  <a:gd name="connsiteX29" fmla="*/ 15506 w 475582"/>
                  <a:gd name="connsiteY29" fmla="*/ 342671 h 342670"/>
                  <a:gd name="connsiteX30" fmla="*/ 7041 w 475582"/>
                  <a:gd name="connsiteY30" fmla="*/ 338007 h 342670"/>
                  <a:gd name="connsiteX31" fmla="*/ 7041 w 475582"/>
                  <a:gd name="connsiteY31" fmla="*/ 331058 h 342670"/>
                  <a:gd name="connsiteX32" fmla="*/ 953 w 475582"/>
                  <a:gd name="connsiteY32" fmla="*/ 327251 h 342670"/>
                  <a:gd name="connsiteX33" fmla="*/ 2856 w 475582"/>
                  <a:gd name="connsiteY33" fmla="*/ 312306 h 34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5582" h="342670">
                    <a:moveTo>
                      <a:pt x="2856" y="312306"/>
                    </a:moveTo>
                    <a:cubicBezTo>
                      <a:pt x="3335" y="311282"/>
                      <a:pt x="3943" y="310323"/>
                      <a:pt x="4663" y="309451"/>
                    </a:cubicBezTo>
                    <a:cubicBezTo>
                      <a:pt x="3817" y="306353"/>
                      <a:pt x="3559" y="303125"/>
                      <a:pt x="3902" y="299932"/>
                    </a:cubicBezTo>
                    <a:cubicBezTo>
                      <a:pt x="4160" y="298258"/>
                      <a:pt x="4639" y="296625"/>
                      <a:pt x="5329" y="295078"/>
                    </a:cubicBezTo>
                    <a:cubicBezTo>
                      <a:pt x="5666" y="294278"/>
                      <a:pt x="6080" y="293513"/>
                      <a:pt x="6565" y="292793"/>
                    </a:cubicBezTo>
                    <a:cubicBezTo>
                      <a:pt x="7136" y="292222"/>
                      <a:pt x="7611" y="291460"/>
                      <a:pt x="8182" y="290985"/>
                    </a:cubicBezTo>
                    <a:cubicBezTo>
                      <a:pt x="12557" y="286130"/>
                      <a:pt x="17123" y="281466"/>
                      <a:pt x="21689" y="277183"/>
                    </a:cubicBezTo>
                    <a:cubicBezTo>
                      <a:pt x="31200" y="268235"/>
                      <a:pt x="40712" y="259573"/>
                      <a:pt x="49748" y="250816"/>
                    </a:cubicBezTo>
                    <a:lnTo>
                      <a:pt x="53267" y="247580"/>
                    </a:lnTo>
                    <a:lnTo>
                      <a:pt x="55170" y="245961"/>
                    </a:lnTo>
                    <a:lnTo>
                      <a:pt x="56596" y="244439"/>
                    </a:lnTo>
                    <a:cubicBezTo>
                      <a:pt x="58689" y="242059"/>
                      <a:pt x="60782" y="239584"/>
                      <a:pt x="62779" y="237109"/>
                    </a:cubicBezTo>
                    <a:cubicBezTo>
                      <a:pt x="66869" y="232255"/>
                      <a:pt x="70864" y="227591"/>
                      <a:pt x="74859" y="222260"/>
                    </a:cubicBezTo>
                    <a:cubicBezTo>
                      <a:pt x="78854" y="216930"/>
                      <a:pt x="82468" y="212170"/>
                      <a:pt x="86177" y="206935"/>
                    </a:cubicBezTo>
                    <a:cubicBezTo>
                      <a:pt x="87509" y="204841"/>
                      <a:pt x="91790" y="200082"/>
                      <a:pt x="93121" y="197988"/>
                    </a:cubicBezTo>
                    <a:cubicBezTo>
                      <a:pt x="81517" y="203889"/>
                      <a:pt x="65918" y="215787"/>
                      <a:pt x="54504" y="217025"/>
                    </a:cubicBezTo>
                    <a:cubicBezTo>
                      <a:pt x="49805" y="215734"/>
                      <a:pt x="45365" y="213641"/>
                      <a:pt x="41378" y="210838"/>
                    </a:cubicBezTo>
                    <a:cubicBezTo>
                      <a:pt x="39570" y="209315"/>
                      <a:pt x="101016" y="146397"/>
                      <a:pt x="101016" y="146397"/>
                    </a:cubicBezTo>
                    <a:cubicBezTo>
                      <a:pt x="125229" y="137717"/>
                      <a:pt x="149902" y="130376"/>
                      <a:pt x="174921" y="124409"/>
                    </a:cubicBezTo>
                    <a:cubicBezTo>
                      <a:pt x="176538" y="123457"/>
                      <a:pt x="447240" y="0"/>
                      <a:pt x="447240" y="0"/>
                    </a:cubicBezTo>
                    <a:lnTo>
                      <a:pt x="483574" y="109464"/>
                    </a:lnTo>
                    <a:cubicBezTo>
                      <a:pt x="483574" y="109464"/>
                      <a:pt x="223145" y="179807"/>
                      <a:pt x="218865" y="188469"/>
                    </a:cubicBezTo>
                    <a:cubicBezTo>
                      <a:pt x="214014" y="199796"/>
                      <a:pt x="167502" y="245581"/>
                      <a:pt x="137921" y="274137"/>
                    </a:cubicBezTo>
                    <a:cubicBezTo>
                      <a:pt x="134307" y="280609"/>
                      <a:pt x="60020" y="325918"/>
                      <a:pt x="50414" y="333819"/>
                    </a:cubicBezTo>
                    <a:cubicBezTo>
                      <a:pt x="46719" y="336862"/>
                      <a:pt x="42159" y="338660"/>
                      <a:pt x="37383" y="338959"/>
                    </a:cubicBezTo>
                    <a:cubicBezTo>
                      <a:pt x="35039" y="338735"/>
                      <a:pt x="32849" y="337690"/>
                      <a:pt x="31200" y="336008"/>
                    </a:cubicBezTo>
                    <a:lnTo>
                      <a:pt x="29679" y="337626"/>
                    </a:lnTo>
                    <a:lnTo>
                      <a:pt x="29679" y="337626"/>
                    </a:lnTo>
                    <a:cubicBezTo>
                      <a:pt x="28043" y="338739"/>
                      <a:pt x="26289" y="339665"/>
                      <a:pt x="24447" y="340386"/>
                    </a:cubicBezTo>
                    <a:cubicBezTo>
                      <a:pt x="21682" y="341826"/>
                      <a:pt x="18623" y="342608"/>
                      <a:pt x="15506" y="342671"/>
                    </a:cubicBezTo>
                    <a:cubicBezTo>
                      <a:pt x="12047" y="342773"/>
                      <a:pt x="8804" y="340987"/>
                      <a:pt x="7041" y="338007"/>
                    </a:cubicBezTo>
                    <a:cubicBezTo>
                      <a:pt x="6048" y="335797"/>
                      <a:pt x="6048" y="333268"/>
                      <a:pt x="7041" y="331058"/>
                    </a:cubicBezTo>
                    <a:cubicBezTo>
                      <a:pt x="4565" y="330707"/>
                      <a:pt x="2353" y="329324"/>
                      <a:pt x="953" y="327251"/>
                    </a:cubicBezTo>
                    <a:cubicBezTo>
                      <a:pt x="-759" y="324585"/>
                      <a:pt x="-188" y="319541"/>
                      <a:pt x="2856" y="312306"/>
                    </a:cubicBezTo>
                    <a:close/>
                  </a:path>
                </a:pathLst>
              </a:custGeom>
              <a:solidFill>
                <a:srgbClr val="EABBAB"/>
              </a:solidFill>
              <a:ln w="9512" cap="flat">
                <a:noFill/>
                <a:prstDash val="solid"/>
                <a:miter/>
              </a:ln>
            </p:spPr>
            <p:txBody>
              <a:bodyPr rtlCol="0" anchor="ctr"/>
              <a:lstStyle/>
              <a:p>
                <a:endParaRPr lang="en-US"/>
              </a:p>
            </p:txBody>
          </p:sp>
          <p:sp>
            <p:nvSpPr>
              <p:cNvPr id="343" name="Freeform 148">
                <a:extLst>
                  <a:ext uri="{FF2B5EF4-FFF2-40B4-BE49-F238E27FC236}">
                    <a16:creationId xmlns:a16="http://schemas.microsoft.com/office/drawing/2014/main" id="{C2CD6161-C2BF-4A32-9154-640075B771AF}"/>
                  </a:ext>
                </a:extLst>
              </p:cNvPr>
              <p:cNvSpPr/>
              <p:nvPr/>
            </p:nvSpPr>
            <p:spPr>
              <a:xfrm>
                <a:off x="7076272" y="2829656"/>
                <a:ext cx="341601" cy="610451"/>
              </a:xfrm>
              <a:custGeom>
                <a:avLst/>
                <a:gdLst>
                  <a:gd name="connsiteX0" fmla="*/ 0 w 266325"/>
                  <a:gd name="connsiteY0" fmla="*/ 366848 h 475931"/>
                  <a:gd name="connsiteX1" fmla="*/ 99587 w 266325"/>
                  <a:gd name="connsiteY1" fmla="*/ 320588 h 475931"/>
                  <a:gd name="connsiteX2" fmla="*/ 132783 w 266325"/>
                  <a:gd name="connsiteY2" fmla="*/ 55494 h 475931"/>
                  <a:gd name="connsiteX3" fmla="*/ 170829 w 266325"/>
                  <a:gd name="connsiteY3" fmla="*/ 0 h 475931"/>
                  <a:gd name="connsiteX4" fmla="*/ 271938 w 266325"/>
                  <a:gd name="connsiteY4" fmla="*/ 73389 h 475931"/>
                  <a:gd name="connsiteX5" fmla="*/ 218387 w 266325"/>
                  <a:gd name="connsiteY5" fmla="*/ 392453 h 475931"/>
                  <a:gd name="connsiteX6" fmla="*/ 217151 w 266325"/>
                  <a:gd name="connsiteY6" fmla="*/ 400068 h 475931"/>
                  <a:gd name="connsiteX7" fmla="*/ 154945 w 266325"/>
                  <a:gd name="connsiteY7" fmla="*/ 447662 h 475931"/>
                  <a:gd name="connsiteX8" fmla="*/ 32340 w 266325"/>
                  <a:gd name="connsiteY8" fmla="*/ 484689 h 47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325" h="475931">
                    <a:moveTo>
                      <a:pt x="0" y="366848"/>
                    </a:moveTo>
                    <a:lnTo>
                      <a:pt x="99587" y="320588"/>
                    </a:lnTo>
                    <a:lnTo>
                      <a:pt x="132783" y="55494"/>
                    </a:lnTo>
                    <a:cubicBezTo>
                      <a:pt x="132783" y="53685"/>
                      <a:pt x="140963" y="16562"/>
                      <a:pt x="170829" y="0"/>
                    </a:cubicBezTo>
                    <a:cubicBezTo>
                      <a:pt x="211444" y="7234"/>
                      <a:pt x="278881" y="31792"/>
                      <a:pt x="271938" y="73389"/>
                    </a:cubicBezTo>
                    <a:lnTo>
                      <a:pt x="218387" y="392453"/>
                    </a:lnTo>
                    <a:lnTo>
                      <a:pt x="217151" y="400068"/>
                    </a:lnTo>
                    <a:cubicBezTo>
                      <a:pt x="212300" y="429290"/>
                      <a:pt x="154945" y="447662"/>
                      <a:pt x="154945" y="447662"/>
                    </a:cubicBezTo>
                    <a:lnTo>
                      <a:pt x="32340" y="484689"/>
                    </a:lnTo>
                    <a:close/>
                  </a:path>
                </a:pathLst>
              </a:custGeom>
              <a:solidFill>
                <a:schemeClr val="accent1">
                  <a:lumMod val="40000"/>
                  <a:lumOff val="60000"/>
                </a:schemeClr>
              </a:solidFill>
              <a:ln w="9512" cap="flat">
                <a:noFill/>
                <a:prstDash val="solid"/>
                <a:miter/>
              </a:ln>
            </p:spPr>
            <p:txBody>
              <a:bodyPr rtlCol="0" anchor="ctr"/>
              <a:lstStyle/>
              <a:p>
                <a:endParaRPr lang="en-US"/>
              </a:p>
            </p:txBody>
          </p:sp>
          <p:sp>
            <p:nvSpPr>
              <p:cNvPr id="344" name="Freeform 149">
                <a:extLst>
                  <a:ext uri="{FF2B5EF4-FFF2-40B4-BE49-F238E27FC236}">
                    <a16:creationId xmlns:a16="http://schemas.microsoft.com/office/drawing/2014/main" id="{9285AD96-B0CB-4331-B288-81696751D93B}"/>
                  </a:ext>
                </a:extLst>
              </p:cNvPr>
              <p:cNvSpPr/>
              <p:nvPr/>
            </p:nvSpPr>
            <p:spPr>
              <a:xfrm>
                <a:off x="7050164" y="3255872"/>
                <a:ext cx="158600" cy="195344"/>
              </a:xfrm>
              <a:custGeom>
                <a:avLst/>
                <a:gdLst>
                  <a:gd name="connsiteX0" fmla="*/ 52789 w 123651"/>
                  <a:gd name="connsiteY0" fmla="*/ 161151 h 152298"/>
                  <a:gd name="connsiteX1" fmla="*/ 0 w 123651"/>
                  <a:gd name="connsiteY1" fmla="*/ 28175 h 152298"/>
                  <a:gd name="connsiteX2" fmla="*/ 73145 w 123651"/>
                  <a:gd name="connsiteY2" fmla="*/ 0 h 152298"/>
                  <a:gd name="connsiteX3" fmla="*/ 130309 w 123651"/>
                  <a:gd name="connsiteY3" fmla="*/ 143827 h 152298"/>
                  <a:gd name="connsiteX4" fmla="*/ 52789 w 123651"/>
                  <a:gd name="connsiteY4" fmla="*/ 161151 h 1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51" h="152298">
                    <a:moveTo>
                      <a:pt x="52789" y="161151"/>
                    </a:moveTo>
                    <a:lnTo>
                      <a:pt x="0" y="28175"/>
                    </a:lnTo>
                    <a:lnTo>
                      <a:pt x="73145" y="0"/>
                    </a:lnTo>
                    <a:lnTo>
                      <a:pt x="130309" y="143827"/>
                    </a:lnTo>
                    <a:lnTo>
                      <a:pt x="52789" y="161151"/>
                    </a:lnTo>
                    <a:close/>
                  </a:path>
                </a:pathLst>
              </a:custGeom>
              <a:solidFill>
                <a:srgbClr val="EEF2FE"/>
              </a:solidFill>
              <a:ln w="9512" cap="flat">
                <a:noFill/>
                <a:prstDash val="solid"/>
                <a:miter/>
              </a:ln>
            </p:spPr>
            <p:txBody>
              <a:bodyPr rtlCol="0" anchor="ctr"/>
              <a:lstStyle/>
              <a:p>
                <a:endParaRPr lang="en-US"/>
              </a:p>
            </p:txBody>
          </p:sp>
          <p:sp>
            <p:nvSpPr>
              <p:cNvPr id="345" name="Freeform 150">
                <a:extLst>
                  <a:ext uri="{FF2B5EF4-FFF2-40B4-BE49-F238E27FC236}">
                    <a16:creationId xmlns:a16="http://schemas.microsoft.com/office/drawing/2014/main" id="{22272493-6B3A-4972-BAF7-9D8979BFDD85}"/>
                  </a:ext>
                </a:extLst>
              </p:cNvPr>
              <p:cNvSpPr/>
              <p:nvPr/>
            </p:nvSpPr>
            <p:spPr>
              <a:xfrm>
                <a:off x="7245975" y="2651892"/>
                <a:ext cx="671002" cy="976721"/>
              </a:xfrm>
              <a:custGeom>
                <a:avLst/>
                <a:gdLst>
                  <a:gd name="connsiteX0" fmla="*/ 462076 w 523140"/>
                  <a:gd name="connsiteY0" fmla="*/ 766441 h 761490"/>
                  <a:gd name="connsiteX1" fmla="*/ 0 w 523140"/>
                  <a:gd name="connsiteY1" fmla="*/ 766441 h 761490"/>
                  <a:gd name="connsiteX2" fmla="*/ 38617 w 523140"/>
                  <a:gd name="connsiteY2" fmla="*/ 138306 h 761490"/>
                  <a:gd name="connsiteX3" fmla="*/ 185858 w 523140"/>
                  <a:gd name="connsiteY3" fmla="*/ 71009 h 761490"/>
                  <a:gd name="connsiteX4" fmla="*/ 191279 w 523140"/>
                  <a:gd name="connsiteY4" fmla="*/ 16467 h 761490"/>
                  <a:gd name="connsiteX5" fmla="*/ 224475 w 523140"/>
                  <a:gd name="connsiteY5" fmla="*/ 34267 h 761490"/>
                  <a:gd name="connsiteX6" fmla="*/ 234747 w 523140"/>
                  <a:gd name="connsiteY6" fmla="*/ 133166 h 761490"/>
                  <a:gd name="connsiteX7" fmla="*/ 257861 w 523140"/>
                  <a:gd name="connsiteY7" fmla="*/ 29603 h 761490"/>
                  <a:gd name="connsiteX8" fmla="*/ 341278 w 523140"/>
                  <a:gd name="connsiteY8" fmla="*/ 0 h 761490"/>
                  <a:gd name="connsiteX9" fmla="*/ 341278 w 523140"/>
                  <a:gd name="connsiteY9" fmla="*/ 67011 h 761490"/>
                  <a:gd name="connsiteX10" fmla="*/ 525328 w 523140"/>
                  <a:gd name="connsiteY10" fmla="*/ 126407 h 761490"/>
                  <a:gd name="connsiteX11" fmla="*/ 462076 w 523140"/>
                  <a:gd name="connsiteY11" fmla="*/ 766441 h 76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140" h="761490">
                    <a:moveTo>
                      <a:pt x="462076" y="766441"/>
                    </a:moveTo>
                    <a:lnTo>
                      <a:pt x="0" y="766441"/>
                    </a:lnTo>
                    <a:lnTo>
                      <a:pt x="38617" y="138306"/>
                    </a:lnTo>
                    <a:lnTo>
                      <a:pt x="185858" y="71009"/>
                    </a:lnTo>
                    <a:lnTo>
                      <a:pt x="191279" y="16467"/>
                    </a:lnTo>
                    <a:lnTo>
                      <a:pt x="224475" y="34267"/>
                    </a:lnTo>
                    <a:lnTo>
                      <a:pt x="234747" y="133166"/>
                    </a:lnTo>
                    <a:lnTo>
                      <a:pt x="257861" y="29603"/>
                    </a:lnTo>
                    <a:lnTo>
                      <a:pt x="341278" y="0"/>
                    </a:lnTo>
                    <a:lnTo>
                      <a:pt x="341278" y="67011"/>
                    </a:lnTo>
                    <a:lnTo>
                      <a:pt x="525328" y="126407"/>
                    </a:lnTo>
                    <a:lnTo>
                      <a:pt x="462076" y="766441"/>
                    </a:lnTo>
                    <a:close/>
                  </a:path>
                </a:pathLst>
              </a:custGeom>
              <a:solidFill>
                <a:schemeClr val="accent1">
                  <a:lumMod val="60000"/>
                  <a:lumOff val="40000"/>
                </a:schemeClr>
              </a:solidFill>
              <a:ln w="9512" cap="flat">
                <a:noFill/>
                <a:prstDash val="solid"/>
                <a:miter/>
              </a:ln>
            </p:spPr>
            <p:txBody>
              <a:bodyPr rtlCol="0" anchor="ctr"/>
              <a:lstStyle/>
              <a:p>
                <a:endParaRPr lang="en-US"/>
              </a:p>
            </p:txBody>
          </p:sp>
          <p:sp>
            <p:nvSpPr>
              <p:cNvPr id="346" name="Freeform 151">
                <a:extLst>
                  <a:ext uri="{FF2B5EF4-FFF2-40B4-BE49-F238E27FC236}">
                    <a16:creationId xmlns:a16="http://schemas.microsoft.com/office/drawing/2014/main" id="{0A186B3E-0DAF-4FAE-8DAC-636CCB55E46B}"/>
                  </a:ext>
                </a:extLst>
              </p:cNvPr>
              <p:cNvSpPr/>
              <p:nvPr/>
            </p:nvSpPr>
            <p:spPr>
              <a:xfrm>
                <a:off x="7568178" y="2651892"/>
                <a:ext cx="109801" cy="122090"/>
              </a:xfrm>
              <a:custGeom>
                <a:avLst/>
                <a:gdLst>
                  <a:gd name="connsiteX0" fmla="*/ 6753 w 85604"/>
                  <a:gd name="connsiteY0" fmla="*/ 28841 h 95186"/>
                  <a:gd name="connsiteX1" fmla="*/ 0 w 85604"/>
                  <a:gd name="connsiteY1" fmla="*/ 101088 h 95186"/>
                  <a:gd name="connsiteX2" fmla="*/ 90075 w 85604"/>
                  <a:gd name="connsiteY2" fmla="*/ 67011 h 95186"/>
                  <a:gd name="connsiteX3" fmla="*/ 90075 w 85604"/>
                  <a:gd name="connsiteY3" fmla="*/ 0 h 95186"/>
                  <a:gd name="connsiteX4" fmla="*/ 6753 w 85604"/>
                  <a:gd name="connsiteY4" fmla="*/ 28841 h 9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04" h="95186">
                    <a:moveTo>
                      <a:pt x="6753" y="28841"/>
                    </a:moveTo>
                    <a:lnTo>
                      <a:pt x="0" y="101088"/>
                    </a:lnTo>
                    <a:lnTo>
                      <a:pt x="90075" y="67011"/>
                    </a:lnTo>
                    <a:lnTo>
                      <a:pt x="90075" y="0"/>
                    </a:lnTo>
                    <a:lnTo>
                      <a:pt x="6753" y="28841"/>
                    </a:lnTo>
                    <a:close/>
                  </a:path>
                </a:pathLst>
              </a:custGeom>
              <a:solidFill>
                <a:srgbClr val="EEF2FE"/>
              </a:solidFill>
              <a:ln w="9512" cap="flat">
                <a:noFill/>
                <a:prstDash val="solid"/>
                <a:miter/>
              </a:ln>
            </p:spPr>
            <p:txBody>
              <a:bodyPr rtlCol="0" anchor="ctr"/>
              <a:lstStyle/>
              <a:p>
                <a:endParaRPr lang="en-US"/>
              </a:p>
            </p:txBody>
          </p:sp>
          <p:sp>
            <p:nvSpPr>
              <p:cNvPr id="347" name="Freeform 152">
                <a:extLst>
                  <a:ext uri="{FF2B5EF4-FFF2-40B4-BE49-F238E27FC236}">
                    <a16:creationId xmlns:a16="http://schemas.microsoft.com/office/drawing/2014/main" id="{12141A03-CC24-4FC9-A0DF-256B2264136C}"/>
                  </a:ext>
                </a:extLst>
              </p:cNvPr>
              <p:cNvSpPr/>
              <p:nvPr/>
            </p:nvSpPr>
            <p:spPr>
              <a:xfrm>
                <a:off x="7471066" y="2663980"/>
                <a:ext cx="61000" cy="122090"/>
              </a:xfrm>
              <a:custGeom>
                <a:avLst/>
                <a:gdLst>
                  <a:gd name="connsiteX0" fmla="*/ 2473 w 47558"/>
                  <a:gd name="connsiteY0" fmla="*/ 0 h 95186"/>
                  <a:gd name="connsiteX1" fmla="*/ 0 w 47558"/>
                  <a:gd name="connsiteY1" fmla="*/ 65203 h 95186"/>
                  <a:gd name="connsiteX2" fmla="*/ 40995 w 47558"/>
                  <a:gd name="connsiteY2" fmla="*/ 95853 h 95186"/>
                  <a:gd name="connsiteX3" fmla="*/ 48985 w 47558"/>
                  <a:gd name="connsiteY3" fmla="*/ 24844 h 95186"/>
                  <a:gd name="connsiteX4" fmla="*/ 2473 w 47558"/>
                  <a:gd name="connsiteY4" fmla="*/ 0 h 9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95186">
                    <a:moveTo>
                      <a:pt x="2473" y="0"/>
                    </a:moveTo>
                    <a:lnTo>
                      <a:pt x="0" y="65203"/>
                    </a:lnTo>
                    <a:lnTo>
                      <a:pt x="40995" y="95853"/>
                    </a:lnTo>
                    <a:lnTo>
                      <a:pt x="48985" y="24844"/>
                    </a:lnTo>
                    <a:lnTo>
                      <a:pt x="2473" y="0"/>
                    </a:lnTo>
                    <a:close/>
                  </a:path>
                </a:pathLst>
              </a:custGeom>
              <a:solidFill>
                <a:srgbClr val="EEF2FE"/>
              </a:solidFill>
              <a:ln w="9512" cap="flat">
                <a:noFill/>
                <a:prstDash val="solid"/>
                <a:miter/>
              </a:ln>
            </p:spPr>
            <p:txBody>
              <a:bodyPr rtlCol="0" anchor="ctr"/>
              <a:lstStyle/>
              <a:p>
                <a:endParaRPr lang="en-US"/>
              </a:p>
            </p:txBody>
          </p:sp>
          <p:sp>
            <p:nvSpPr>
              <p:cNvPr id="348" name="Freeform 153">
                <a:extLst>
                  <a:ext uri="{FF2B5EF4-FFF2-40B4-BE49-F238E27FC236}">
                    <a16:creationId xmlns:a16="http://schemas.microsoft.com/office/drawing/2014/main" id="{AF0455BC-4E86-4062-A2AF-B6056C2544CB}"/>
                  </a:ext>
                </a:extLst>
              </p:cNvPr>
              <p:cNvSpPr/>
              <p:nvPr/>
            </p:nvSpPr>
            <p:spPr>
              <a:xfrm>
                <a:off x="7514987" y="2821354"/>
                <a:ext cx="24400" cy="805795"/>
              </a:xfrm>
              <a:custGeom>
                <a:avLst/>
                <a:gdLst>
                  <a:gd name="connsiteX0" fmla="*/ 25491 w 19023"/>
                  <a:gd name="connsiteY0" fmla="*/ 0 h 628230"/>
                  <a:gd name="connsiteX1" fmla="*/ 21781 w 19023"/>
                  <a:gd name="connsiteY1" fmla="*/ 138496 h 628230"/>
                  <a:gd name="connsiteX2" fmla="*/ 17596 w 19023"/>
                  <a:gd name="connsiteY2" fmla="*/ 207697 h 628230"/>
                  <a:gd name="connsiteX3" fmla="*/ 15218 w 19023"/>
                  <a:gd name="connsiteY3" fmla="*/ 276897 h 628230"/>
                  <a:gd name="connsiteX4" fmla="*/ 10843 w 19023"/>
                  <a:gd name="connsiteY4" fmla="*/ 415393 h 628230"/>
                  <a:gd name="connsiteX5" fmla="*/ 2473 w 19023"/>
                  <a:gd name="connsiteY5" fmla="*/ 553794 h 628230"/>
                  <a:gd name="connsiteX6" fmla="*/ 0 w 19023"/>
                  <a:gd name="connsiteY6" fmla="*/ 634322 h 628230"/>
                  <a:gd name="connsiteX7" fmla="*/ 5041 w 19023"/>
                  <a:gd name="connsiteY7" fmla="*/ 415393 h 628230"/>
                  <a:gd name="connsiteX8" fmla="*/ 12175 w 19023"/>
                  <a:gd name="connsiteY8" fmla="*/ 276992 h 628230"/>
                  <a:gd name="connsiteX9" fmla="*/ 15599 w 19023"/>
                  <a:gd name="connsiteY9" fmla="*/ 207792 h 628230"/>
                  <a:gd name="connsiteX10" fmla="*/ 17121 w 19023"/>
                  <a:gd name="connsiteY10" fmla="*/ 138496 h 628230"/>
                  <a:gd name="connsiteX11" fmla="*/ 25015 w 19023"/>
                  <a:gd name="connsiteY11" fmla="*/ 95 h 62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3" h="628230">
                    <a:moveTo>
                      <a:pt x="25491" y="0"/>
                    </a:moveTo>
                    <a:cubicBezTo>
                      <a:pt x="25491" y="46165"/>
                      <a:pt x="24159" y="92331"/>
                      <a:pt x="21781" y="138496"/>
                    </a:cubicBezTo>
                    <a:cubicBezTo>
                      <a:pt x="20545" y="161531"/>
                      <a:pt x="18643" y="184566"/>
                      <a:pt x="17596" y="207697"/>
                    </a:cubicBezTo>
                    <a:cubicBezTo>
                      <a:pt x="16550" y="230827"/>
                      <a:pt x="15789" y="253862"/>
                      <a:pt x="15218" y="276897"/>
                    </a:cubicBezTo>
                    <a:cubicBezTo>
                      <a:pt x="14172" y="323158"/>
                      <a:pt x="13031" y="369323"/>
                      <a:pt x="10843" y="415393"/>
                    </a:cubicBezTo>
                    <a:cubicBezTo>
                      <a:pt x="8655" y="461464"/>
                      <a:pt x="6087" y="507724"/>
                      <a:pt x="2473" y="553794"/>
                    </a:cubicBezTo>
                    <a:lnTo>
                      <a:pt x="0" y="634322"/>
                    </a:lnTo>
                    <a:cubicBezTo>
                      <a:pt x="0" y="588061"/>
                      <a:pt x="3234" y="461368"/>
                      <a:pt x="5041" y="415393"/>
                    </a:cubicBezTo>
                    <a:cubicBezTo>
                      <a:pt x="6848" y="369418"/>
                      <a:pt x="9416" y="323158"/>
                      <a:pt x="12175" y="276992"/>
                    </a:cubicBezTo>
                    <a:cubicBezTo>
                      <a:pt x="13602" y="253957"/>
                      <a:pt x="14933" y="230922"/>
                      <a:pt x="15599" y="207792"/>
                    </a:cubicBezTo>
                    <a:cubicBezTo>
                      <a:pt x="16265" y="184662"/>
                      <a:pt x="16550" y="161626"/>
                      <a:pt x="17121" y="138496"/>
                    </a:cubicBezTo>
                    <a:cubicBezTo>
                      <a:pt x="18643" y="92331"/>
                      <a:pt x="21116" y="46165"/>
                      <a:pt x="25015" y="95"/>
                    </a:cubicBezTo>
                    <a:close/>
                  </a:path>
                </a:pathLst>
              </a:custGeom>
              <a:solidFill>
                <a:srgbClr val="000000">
                  <a:alpha val="10000"/>
                </a:srgbClr>
              </a:solidFill>
              <a:ln w="9512" cap="flat">
                <a:noFill/>
                <a:prstDash val="solid"/>
                <a:miter/>
              </a:ln>
            </p:spPr>
            <p:txBody>
              <a:bodyPr rtlCol="0" anchor="ctr"/>
              <a:lstStyle/>
              <a:p>
                <a:endParaRPr lang="en-US"/>
              </a:p>
            </p:txBody>
          </p:sp>
          <p:sp>
            <p:nvSpPr>
              <p:cNvPr id="349" name="Freeform 154">
                <a:extLst>
                  <a:ext uri="{FF2B5EF4-FFF2-40B4-BE49-F238E27FC236}">
                    <a16:creationId xmlns:a16="http://schemas.microsoft.com/office/drawing/2014/main" id="{09FB785E-E7B2-4090-83C9-3295FB7BCDF4}"/>
                  </a:ext>
                </a:extLst>
              </p:cNvPr>
              <p:cNvSpPr/>
              <p:nvPr/>
            </p:nvSpPr>
            <p:spPr>
              <a:xfrm>
                <a:off x="7790125" y="3502250"/>
                <a:ext cx="231801" cy="561614"/>
              </a:xfrm>
              <a:custGeom>
                <a:avLst/>
                <a:gdLst>
                  <a:gd name="connsiteX0" fmla="*/ 4068 w 180721"/>
                  <a:gd name="connsiteY0" fmla="*/ 337055 h 437857"/>
                  <a:gd name="connsiteX1" fmla="*/ 45729 w 180721"/>
                  <a:gd name="connsiteY1" fmla="*/ 270425 h 437857"/>
                  <a:gd name="connsiteX2" fmla="*/ 62660 w 180721"/>
                  <a:gd name="connsiteY2" fmla="*/ 257955 h 437857"/>
                  <a:gd name="connsiteX3" fmla="*/ 73218 w 180721"/>
                  <a:gd name="connsiteY3" fmla="*/ 0 h 437857"/>
                  <a:gd name="connsiteX4" fmla="*/ 184219 w 180721"/>
                  <a:gd name="connsiteY4" fmla="*/ 2380 h 437857"/>
                  <a:gd name="connsiteX5" fmla="*/ 146172 w 180721"/>
                  <a:gd name="connsiteY5" fmla="*/ 272519 h 437857"/>
                  <a:gd name="connsiteX6" fmla="*/ 168524 w 180721"/>
                  <a:gd name="connsiteY6" fmla="*/ 401306 h 437857"/>
                  <a:gd name="connsiteX7" fmla="*/ 89673 w 180721"/>
                  <a:gd name="connsiteY7" fmla="*/ 422342 h 437857"/>
                  <a:gd name="connsiteX8" fmla="*/ 89198 w 180721"/>
                  <a:gd name="connsiteY8" fmla="*/ 435953 h 437857"/>
                  <a:gd name="connsiteX9" fmla="*/ 73313 w 180721"/>
                  <a:gd name="connsiteY9" fmla="*/ 441474 h 437857"/>
                  <a:gd name="connsiteX10" fmla="*/ 44778 w 180721"/>
                  <a:gd name="connsiteY10" fmla="*/ 425197 h 437857"/>
                  <a:gd name="connsiteX11" fmla="*/ 31177 w 180721"/>
                  <a:gd name="connsiteY11" fmla="*/ 405113 h 437857"/>
                  <a:gd name="connsiteX12" fmla="*/ 30035 w 180721"/>
                  <a:gd name="connsiteY12" fmla="*/ 392929 h 437857"/>
                  <a:gd name="connsiteX13" fmla="*/ 51246 w 180721"/>
                  <a:gd name="connsiteY13" fmla="*/ 391977 h 437857"/>
                  <a:gd name="connsiteX14" fmla="*/ 51246 w 180721"/>
                  <a:gd name="connsiteY14" fmla="*/ 339244 h 437857"/>
                  <a:gd name="connsiteX15" fmla="*/ 46110 w 180721"/>
                  <a:gd name="connsiteY15" fmla="*/ 330677 h 437857"/>
                  <a:gd name="connsiteX16" fmla="*/ 10536 w 180721"/>
                  <a:gd name="connsiteY16" fmla="*/ 354760 h 437857"/>
                  <a:gd name="connsiteX17" fmla="*/ 3878 w 180721"/>
                  <a:gd name="connsiteY17" fmla="*/ 351999 h 437857"/>
                  <a:gd name="connsiteX18" fmla="*/ 168 w 180721"/>
                  <a:gd name="connsiteY18" fmla="*/ 347430 h 437857"/>
                  <a:gd name="connsiteX19" fmla="*/ 4068 w 180721"/>
                  <a:gd name="connsiteY19" fmla="*/ 337055 h 43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0721" h="437857">
                    <a:moveTo>
                      <a:pt x="4068" y="337055"/>
                    </a:moveTo>
                    <a:cubicBezTo>
                      <a:pt x="6922" y="334104"/>
                      <a:pt x="43256" y="272899"/>
                      <a:pt x="45729" y="270425"/>
                    </a:cubicBezTo>
                    <a:lnTo>
                      <a:pt x="62660" y="257955"/>
                    </a:lnTo>
                    <a:cubicBezTo>
                      <a:pt x="64467" y="202937"/>
                      <a:pt x="69509" y="84335"/>
                      <a:pt x="73218" y="0"/>
                    </a:cubicBezTo>
                    <a:lnTo>
                      <a:pt x="184219" y="2380"/>
                    </a:lnTo>
                    <a:cubicBezTo>
                      <a:pt x="171188" y="93759"/>
                      <a:pt x="152735" y="223688"/>
                      <a:pt x="146172" y="272519"/>
                    </a:cubicBezTo>
                    <a:cubicBezTo>
                      <a:pt x="151404" y="294316"/>
                      <a:pt x="172615" y="384172"/>
                      <a:pt x="168524" y="401306"/>
                    </a:cubicBezTo>
                    <a:cubicBezTo>
                      <a:pt x="153687" y="414061"/>
                      <a:pt x="89673" y="422342"/>
                      <a:pt x="89673" y="422342"/>
                    </a:cubicBezTo>
                    <a:lnTo>
                      <a:pt x="89198" y="435953"/>
                    </a:lnTo>
                    <a:lnTo>
                      <a:pt x="73313" y="441474"/>
                    </a:lnTo>
                    <a:lnTo>
                      <a:pt x="44778" y="425197"/>
                    </a:lnTo>
                    <a:cubicBezTo>
                      <a:pt x="37125" y="421254"/>
                      <a:pt x="32001" y="413687"/>
                      <a:pt x="31177" y="405113"/>
                    </a:cubicBezTo>
                    <a:lnTo>
                      <a:pt x="30035" y="392929"/>
                    </a:lnTo>
                    <a:lnTo>
                      <a:pt x="51246" y="391977"/>
                    </a:lnTo>
                    <a:cubicBezTo>
                      <a:pt x="51246" y="391977"/>
                      <a:pt x="52102" y="353903"/>
                      <a:pt x="51246" y="339244"/>
                    </a:cubicBezTo>
                    <a:cubicBezTo>
                      <a:pt x="51246" y="336293"/>
                      <a:pt x="46110" y="330868"/>
                      <a:pt x="46110" y="330677"/>
                    </a:cubicBezTo>
                    <a:cubicBezTo>
                      <a:pt x="38786" y="335056"/>
                      <a:pt x="20428" y="357139"/>
                      <a:pt x="10536" y="354760"/>
                    </a:cubicBezTo>
                    <a:cubicBezTo>
                      <a:pt x="8187" y="354190"/>
                      <a:pt x="5941" y="353259"/>
                      <a:pt x="3878" y="351999"/>
                    </a:cubicBezTo>
                    <a:cubicBezTo>
                      <a:pt x="2190" y="350907"/>
                      <a:pt x="891" y="349307"/>
                      <a:pt x="168" y="347430"/>
                    </a:cubicBezTo>
                    <a:cubicBezTo>
                      <a:pt x="-528" y="343518"/>
                      <a:pt x="968" y="339538"/>
                      <a:pt x="4068" y="337055"/>
                    </a:cubicBezTo>
                    <a:close/>
                  </a:path>
                </a:pathLst>
              </a:custGeom>
              <a:solidFill>
                <a:srgbClr val="F0BEB4"/>
              </a:solidFill>
              <a:ln w="9512" cap="flat">
                <a:noFill/>
                <a:prstDash val="solid"/>
                <a:miter/>
              </a:ln>
            </p:spPr>
            <p:txBody>
              <a:bodyPr rtlCol="0" anchor="ctr"/>
              <a:lstStyle/>
              <a:p>
                <a:endParaRPr lang="en-US"/>
              </a:p>
            </p:txBody>
          </p:sp>
          <p:sp>
            <p:nvSpPr>
              <p:cNvPr id="350" name="Freeform 155">
                <a:extLst>
                  <a:ext uri="{FF2B5EF4-FFF2-40B4-BE49-F238E27FC236}">
                    <a16:creationId xmlns:a16="http://schemas.microsoft.com/office/drawing/2014/main" id="{263644EC-8FF5-4844-9167-50DBBE49D371}"/>
                  </a:ext>
                </a:extLst>
              </p:cNvPr>
              <p:cNvSpPr/>
              <p:nvPr/>
            </p:nvSpPr>
            <p:spPr>
              <a:xfrm>
                <a:off x="7828170" y="2814028"/>
                <a:ext cx="219601" cy="818004"/>
              </a:xfrm>
              <a:custGeom>
                <a:avLst/>
                <a:gdLst>
                  <a:gd name="connsiteX0" fmla="*/ 34521 w 171209"/>
                  <a:gd name="connsiteY0" fmla="*/ 646887 h 637748"/>
                  <a:gd name="connsiteX1" fmla="*/ 148661 w 171209"/>
                  <a:gd name="connsiteY1" fmla="*/ 646887 h 637748"/>
                  <a:gd name="connsiteX2" fmla="*/ 166828 w 171209"/>
                  <a:gd name="connsiteY2" fmla="*/ 496397 h 637748"/>
                  <a:gd name="connsiteX3" fmla="*/ 171583 w 171209"/>
                  <a:gd name="connsiteY3" fmla="*/ 386171 h 637748"/>
                  <a:gd name="connsiteX4" fmla="*/ 145141 w 171209"/>
                  <a:gd name="connsiteY4" fmla="*/ 82622 h 637748"/>
                  <a:gd name="connsiteX5" fmla="*/ 69999 w 171209"/>
                  <a:gd name="connsiteY5" fmla="*/ 0 h 637748"/>
                  <a:gd name="connsiteX6" fmla="*/ 279 w 171209"/>
                  <a:gd name="connsiteY6" fmla="*/ 76149 h 637748"/>
                  <a:gd name="connsiteX7" fmla="*/ 35757 w 171209"/>
                  <a:gd name="connsiteY7" fmla="*/ 442046 h 637748"/>
                  <a:gd name="connsiteX8" fmla="*/ 34521 w 171209"/>
                  <a:gd name="connsiteY8" fmla="*/ 646887 h 63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209" h="637748">
                    <a:moveTo>
                      <a:pt x="34521" y="646887"/>
                    </a:moveTo>
                    <a:lnTo>
                      <a:pt x="148661" y="646887"/>
                    </a:lnTo>
                    <a:cubicBezTo>
                      <a:pt x="155128" y="592059"/>
                      <a:pt x="161977" y="536090"/>
                      <a:pt x="166828" y="496397"/>
                    </a:cubicBezTo>
                    <a:cubicBezTo>
                      <a:pt x="171312" y="459838"/>
                      <a:pt x="172902" y="422981"/>
                      <a:pt x="171583" y="386171"/>
                    </a:cubicBezTo>
                    <a:cubicBezTo>
                      <a:pt x="168255" y="292603"/>
                      <a:pt x="146949" y="88809"/>
                      <a:pt x="145141" y="82622"/>
                    </a:cubicBezTo>
                    <a:cubicBezTo>
                      <a:pt x="143334" y="76435"/>
                      <a:pt x="96347" y="4664"/>
                      <a:pt x="69999" y="0"/>
                    </a:cubicBezTo>
                    <a:cubicBezTo>
                      <a:pt x="28624" y="3236"/>
                      <a:pt x="-3336" y="38075"/>
                      <a:pt x="279" y="76149"/>
                    </a:cubicBezTo>
                    <a:cubicBezTo>
                      <a:pt x="5986" y="137068"/>
                      <a:pt x="35757" y="442046"/>
                      <a:pt x="35757" y="442046"/>
                    </a:cubicBezTo>
                    <a:cubicBezTo>
                      <a:pt x="35757" y="442046"/>
                      <a:pt x="40703" y="546941"/>
                      <a:pt x="34521" y="646887"/>
                    </a:cubicBezTo>
                    <a:close/>
                  </a:path>
                </a:pathLst>
              </a:custGeom>
              <a:solidFill>
                <a:schemeClr val="accent1">
                  <a:lumMod val="40000"/>
                  <a:lumOff val="60000"/>
                </a:schemeClr>
              </a:solidFill>
              <a:ln w="9512" cap="flat">
                <a:noFill/>
                <a:prstDash val="solid"/>
                <a:miter/>
              </a:ln>
            </p:spPr>
            <p:txBody>
              <a:bodyPr rtlCol="0" anchor="ctr"/>
              <a:lstStyle/>
              <a:p>
                <a:endParaRPr lang="en-US"/>
              </a:p>
            </p:txBody>
          </p:sp>
          <p:sp>
            <p:nvSpPr>
              <p:cNvPr id="351" name="Freeform 156">
                <a:extLst>
                  <a:ext uri="{FF2B5EF4-FFF2-40B4-BE49-F238E27FC236}">
                    <a16:creationId xmlns:a16="http://schemas.microsoft.com/office/drawing/2014/main" id="{24BC66B2-C244-42B8-8BD8-1A2D14B85E23}"/>
                  </a:ext>
                </a:extLst>
              </p:cNvPr>
              <p:cNvSpPr/>
              <p:nvPr/>
            </p:nvSpPr>
            <p:spPr>
              <a:xfrm>
                <a:off x="7865006" y="3548644"/>
                <a:ext cx="170801" cy="85463"/>
              </a:xfrm>
              <a:custGeom>
                <a:avLst/>
                <a:gdLst>
                  <a:gd name="connsiteX0" fmla="*/ 130404 w 133162"/>
                  <a:gd name="connsiteY0" fmla="*/ 74055 h 66630"/>
                  <a:gd name="connsiteX1" fmla="*/ 0 w 133162"/>
                  <a:gd name="connsiteY1" fmla="*/ 74055 h 66630"/>
                  <a:gd name="connsiteX2" fmla="*/ 0 w 133162"/>
                  <a:gd name="connsiteY2" fmla="*/ 0 h 66630"/>
                  <a:gd name="connsiteX3" fmla="*/ 141152 w 133162"/>
                  <a:gd name="connsiteY3" fmla="*/ 0 h 66630"/>
                  <a:gd name="connsiteX4" fmla="*/ 130404 w 133162"/>
                  <a:gd name="connsiteY4" fmla="*/ 74055 h 6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162" h="66630">
                    <a:moveTo>
                      <a:pt x="130404" y="74055"/>
                    </a:moveTo>
                    <a:lnTo>
                      <a:pt x="0" y="74055"/>
                    </a:lnTo>
                    <a:lnTo>
                      <a:pt x="0" y="0"/>
                    </a:lnTo>
                    <a:lnTo>
                      <a:pt x="141152" y="0"/>
                    </a:lnTo>
                    <a:lnTo>
                      <a:pt x="130404" y="74055"/>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52" name="Freeform 157">
                <a:extLst>
                  <a:ext uri="{FF2B5EF4-FFF2-40B4-BE49-F238E27FC236}">
                    <a16:creationId xmlns:a16="http://schemas.microsoft.com/office/drawing/2014/main" id="{33ADE91A-D0D6-4D7C-8116-45343B8EEBAC}"/>
                  </a:ext>
                </a:extLst>
              </p:cNvPr>
              <p:cNvSpPr/>
              <p:nvPr/>
            </p:nvSpPr>
            <p:spPr>
              <a:xfrm>
                <a:off x="8977771" y="4362742"/>
                <a:ext cx="61000" cy="1916815"/>
              </a:xfrm>
              <a:custGeom>
                <a:avLst/>
                <a:gdLst>
                  <a:gd name="connsiteX0" fmla="*/ 27584 w 47558"/>
                  <a:gd name="connsiteY0" fmla="*/ 1496520 h 1494426"/>
                  <a:gd name="connsiteX1" fmla="*/ 49365 w 47558"/>
                  <a:gd name="connsiteY1" fmla="*/ 1496520 h 1494426"/>
                  <a:gd name="connsiteX2" fmla="*/ 47844 w 47558"/>
                  <a:gd name="connsiteY2" fmla="*/ 0 h 1494426"/>
                  <a:gd name="connsiteX3" fmla="*/ 0 w 47558"/>
                  <a:gd name="connsiteY3" fmla="*/ 0 h 1494426"/>
                  <a:gd name="connsiteX4" fmla="*/ 27584 w 47558"/>
                  <a:gd name="connsiteY4" fmla="*/ 1496520 h 149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1494426">
                    <a:moveTo>
                      <a:pt x="27584" y="1496520"/>
                    </a:moveTo>
                    <a:lnTo>
                      <a:pt x="49365" y="1496520"/>
                    </a:lnTo>
                    <a:lnTo>
                      <a:pt x="47844" y="0"/>
                    </a:lnTo>
                    <a:lnTo>
                      <a:pt x="0" y="0"/>
                    </a:lnTo>
                    <a:lnTo>
                      <a:pt x="27584" y="1496520"/>
                    </a:lnTo>
                    <a:close/>
                  </a:path>
                </a:pathLst>
              </a:custGeom>
              <a:solidFill>
                <a:schemeClr val="accent1"/>
              </a:solidFill>
              <a:ln w="9512" cap="flat">
                <a:noFill/>
                <a:prstDash val="solid"/>
                <a:miter/>
              </a:ln>
            </p:spPr>
            <p:txBody>
              <a:bodyPr rtlCol="0" anchor="ctr"/>
              <a:lstStyle/>
              <a:p>
                <a:endParaRPr lang="en-US"/>
              </a:p>
            </p:txBody>
          </p:sp>
          <p:sp>
            <p:nvSpPr>
              <p:cNvPr id="353" name="Freeform 158">
                <a:extLst>
                  <a:ext uri="{FF2B5EF4-FFF2-40B4-BE49-F238E27FC236}">
                    <a16:creationId xmlns:a16="http://schemas.microsoft.com/office/drawing/2014/main" id="{F366E03D-0B10-4E6E-849E-D9EC3AA2C5BD}"/>
                  </a:ext>
                </a:extLst>
              </p:cNvPr>
              <p:cNvSpPr/>
              <p:nvPr/>
            </p:nvSpPr>
            <p:spPr>
              <a:xfrm>
                <a:off x="7676026" y="4337103"/>
                <a:ext cx="451402" cy="2087742"/>
              </a:xfrm>
              <a:custGeom>
                <a:avLst/>
                <a:gdLst>
                  <a:gd name="connsiteX0" fmla="*/ 20165 w 351930"/>
                  <a:gd name="connsiteY0" fmla="*/ 1636158 h 1627686"/>
                  <a:gd name="connsiteX1" fmla="*/ 0 w 351930"/>
                  <a:gd name="connsiteY1" fmla="*/ 1636158 h 1627686"/>
                  <a:gd name="connsiteX2" fmla="*/ 304467 w 351930"/>
                  <a:gd name="connsiteY2" fmla="*/ 0 h 1627686"/>
                  <a:gd name="connsiteX3" fmla="*/ 352216 w 351930"/>
                  <a:gd name="connsiteY3" fmla="*/ 0 h 1627686"/>
                  <a:gd name="connsiteX4" fmla="*/ 20165 w 351930"/>
                  <a:gd name="connsiteY4" fmla="*/ 1636158 h 1627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930" h="1627686">
                    <a:moveTo>
                      <a:pt x="20165" y="1636158"/>
                    </a:moveTo>
                    <a:lnTo>
                      <a:pt x="0" y="1636158"/>
                    </a:lnTo>
                    <a:lnTo>
                      <a:pt x="304467" y="0"/>
                    </a:lnTo>
                    <a:lnTo>
                      <a:pt x="352216" y="0"/>
                    </a:lnTo>
                    <a:lnTo>
                      <a:pt x="20165" y="1636158"/>
                    </a:lnTo>
                    <a:close/>
                  </a:path>
                </a:pathLst>
              </a:custGeom>
              <a:solidFill>
                <a:schemeClr val="accent1"/>
              </a:solidFill>
              <a:ln w="9512" cap="flat">
                <a:noFill/>
                <a:prstDash val="solid"/>
                <a:miter/>
              </a:ln>
            </p:spPr>
            <p:txBody>
              <a:bodyPr rtlCol="0" anchor="ctr"/>
              <a:lstStyle/>
              <a:p>
                <a:endParaRPr lang="en-US"/>
              </a:p>
            </p:txBody>
          </p:sp>
          <p:sp>
            <p:nvSpPr>
              <p:cNvPr id="354" name="Freeform 159">
                <a:extLst>
                  <a:ext uri="{FF2B5EF4-FFF2-40B4-BE49-F238E27FC236}">
                    <a16:creationId xmlns:a16="http://schemas.microsoft.com/office/drawing/2014/main" id="{E53F2E8F-4BAC-4DEA-B26F-95661C476024}"/>
                  </a:ext>
                </a:extLst>
              </p:cNvPr>
              <p:cNvSpPr/>
              <p:nvPr/>
            </p:nvSpPr>
            <p:spPr>
              <a:xfrm>
                <a:off x="9488709" y="4337103"/>
                <a:ext cx="97600" cy="2112159"/>
              </a:xfrm>
              <a:custGeom>
                <a:avLst/>
                <a:gdLst>
                  <a:gd name="connsiteX0" fmla="*/ 64299 w 76093"/>
                  <a:gd name="connsiteY0" fmla="*/ 1655196 h 1646724"/>
                  <a:gd name="connsiteX1" fmla="*/ 84463 w 76093"/>
                  <a:gd name="connsiteY1" fmla="*/ 1655196 h 1646724"/>
                  <a:gd name="connsiteX2" fmla="*/ 47749 w 76093"/>
                  <a:gd name="connsiteY2" fmla="*/ 0 h 1646724"/>
                  <a:gd name="connsiteX3" fmla="*/ 0 w 76093"/>
                  <a:gd name="connsiteY3" fmla="*/ 0 h 1646724"/>
                  <a:gd name="connsiteX4" fmla="*/ 64299 w 76093"/>
                  <a:gd name="connsiteY4" fmla="*/ 1655196 h 164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93" h="1646724">
                    <a:moveTo>
                      <a:pt x="64299" y="1655196"/>
                    </a:moveTo>
                    <a:lnTo>
                      <a:pt x="84463" y="1655196"/>
                    </a:lnTo>
                    <a:lnTo>
                      <a:pt x="47749" y="0"/>
                    </a:lnTo>
                    <a:lnTo>
                      <a:pt x="0" y="0"/>
                    </a:lnTo>
                    <a:lnTo>
                      <a:pt x="64299" y="1655196"/>
                    </a:lnTo>
                    <a:close/>
                  </a:path>
                </a:pathLst>
              </a:custGeom>
              <a:solidFill>
                <a:schemeClr val="accent1"/>
              </a:solidFill>
              <a:ln w="9512" cap="flat">
                <a:noFill/>
                <a:prstDash val="solid"/>
                <a:miter/>
              </a:ln>
            </p:spPr>
            <p:txBody>
              <a:bodyPr rtlCol="0" anchor="ctr"/>
              <a:lstStyle/>
              <a:p>
                <a:endParaRPr lang="en-US"/>
              </a:p>
            </p:txBody>
          </p:sp>
          <p:sp>
            <p:nvSpPr>
              <p:cNvPr id="355" name="Freeform 160">
                <a:extLst>
                  <a:ext uri="{FF2B5EF4-FFF2-40B4-BE49-F238E27FC236}">
                    <a16:creationId xmlns:a16="http://schemas.microsoft.com/office/drawing/2014/main" id="{7C2E359A-201C-45DD-B3F2-27B520BA63F8}"/>
                  </a:ext>
                </a:extLst>
              </p:cNvPr>
              <p:cNvSpPr/>
              <p:nvPr/>
            </p:nvSpPr>
            <p:spPr>
              <a:xfrm>
                <a:off x="7800101" y="2154009"/>
                <a:ext cx="2183808" cy="2392967"/>
              </a:xfrm>
              <a:custGeom>
                <a:avLst/>
                <a:gdLst>
                  <a:gd name="connsiteX0" fmla="*/ 1542408 w 1702583"/>
                  <a:gd name="connsiteY0" fmla="*/ 1871555 h 1865652"/>
                  <a:gd name="connsiteX1" fmla="*/ 0 w 1702583"/>
                  <a:gd name="connsiteY1" fmla="*/ 1871555 h 1865652"/>
                  <a:gd name="connsiteX2" fmla="*/ 163600 w 1702583"/>
                  <a:gd name="connsiteY2" fmla="*/ 0 h 1865652"/>
                  <a:gd name="connsiteX3" fmla="*/ 1706008 w 1702583"/>
                  <a:gd name="connsiteY3" fmla="*/ 0 h 1865652"/>
                  <a:gd name="connsiteX4" fmla="*/ 1542408 w 1702583"/>
                  <a:gd name="connsiteY4" fmla="*/ 1871555 h 1865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583" h="1865652">
                    <a:moveTo>
                      <a:pt x="1542408" y="1871555"/>
                    </a:moveTo>
                    <a:lnTo>
                      <a:pt x="0" y="1871555"/>
                    </a:lnTo>
                    <a:lnTo>
                      <a:pt x="163600" y="0"/>
                    </a:lnTo>
                    <a:lnTo>
                      <a:pt x="1706008" y="0"/>
                    </a:lnTo>
                    <a:lnTo>
                      <a:pt x="1542408" y="1871555"/>
                    </a:lnTo>
                    <a:close/>
                  </a:path>
                </a:pathLst>
              </a:custGeom>
              <a:solidFill>
                <a:srgbClr val="FFFFFF"/>
              </a:solidFill>
              <a:ln w="9512" cap="flat">
                <a:noFill/>
                <a:prstDash val="solid"/>
                <a:miter/>
              </a:ln>
            </p:spPr>
            <p:txBody>
              <a:bodyPr rtlCol="0" anchor="ctr"/>
              <a:lstStyle/>
              <a:p>
                <a:endParaRPr lang="en-US"/>
              </a:p>
            </p:txBody>
          </p:sp>
          <p:sp>
            <p:nvSpPr>
              <p:cNvPr id="356" name="Freeform 161">
                <a:extLst>
                  <a:ext uri="{FF2B5EF4-FFF2-40B4-BE49-F238E27FC236}">
                    <a16:creationId xmlns:a16="http://schemas.microsoft.com/office/drawing/2014/main" id="{42142B17-48DD-422E-8A7C-0904599F2222}"/>
                  </a:ext>
                </a:extLst>
              </p:cNvPr>
              <p:cNvSpPr/>
              <p:nvPr/>
            </p:nvSpPr>
            <p:spPr>
              <a:xfrm>
                <a:off x="7971633" y="2115673"/>
                <a:ext cx="2049608" cy="73254"/>
              </a:xfrm>
              <a:custGeom>
                <a:avLst/>
                <a:gdLst>
                  <a:gd name="connsiteX0" fmla="*/ 1572274 w 1597955"/>
                  <a:gd name="connsiteY0" fmla="*/ 59777 h 57111"/>
                  <a:gd name="connsiteX1" fmla="*/ 29867 w 1597955"/>
                  <a:gd name="connsiteY1" fmla="*/ 59777 h 57111"/>
                  <a:gd name="connsiteX2" fmla="*/ 0 w 1597955"/>
                  <a:gd name="connsiteY2" fmla="*/ 29889 h 57111"/>
                  <a:gd name="connsiteX3" fmla="*/ 29867 w 1597955"/>
                  <a:gd name="connsiteY3" fmla="*/ 0 h 57111"/>
                  <a:gd name="connsiteX4" fmla="*/ 1572274 w 1597955"/>
                  <a:gd name="connsiteY4" fmla="*/ 0 h 57111"/>
                  <a:gd name="connsiteX5" fmla="*/ 1602141 w 1597955"/>
                  <a:gd name="connsiteY5" fmla="*/ 29889 h 57111"/>
                  <a:gd name="connsiteX6" fmla="*/ 1572274 w 1597955"/>
                  <a:gd name="connsiteY6" fmla="*/ 59777 h 5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7955" h="57111">
                    <a:moveTo>
                      <a:pt x="1572274" y="59777"/>
                    </a:moveTo>
                    <a:lnTo>
                      <a:pt x="29867" y="59777"/>
                    </a:lnTo>
                    <a:cubicBezTo>
                      <a:pt x="13372" y="59777"/>
                      <a:pt x="0" y="46396"/>
                      <a:pt x="0" y="29889"/>
                    </a:cubicBezTo>
                    <a:cubicBezTo>
                      <a:pt x="0" y="13382"/>
                      <a:pt x="13372" y="0"/>
                      <a:pt x="29867" y="0"/>
                    </a:cubicBezTo>
                    <a:lnTo>
                      <a:pt x="1572274" y="0"/>
                    </a:lnTo>
                    <a:cubicBezTo>
                      <a:pt x="1588769" y="0"/>
                      <a:pt x="1602141" y="13382"/>
                      <a:pt x="1602141" y="29889"/>
                    </a:cubicBezTo>
                    <a:cubicBezTo>
                      <a:pt x="1602141" y="46396"/>
                      <a:pt x="1588769" y="59777"/>
                      <a:pt x="1572274" y="59777"/>
                    </a:cubicBezTo>
                    <a:close/>
                  </a:path>
                </a:pathLst>
              </a:custGeom>
              <a:solidFill>
                <a:schemeClr val="accent1"/>
              </a:solidFill>
              <a:ln w="9512" cap="flat">
                <a:noFill/>
                <a:prstDash val="solid"/>
                <a:miter/>
              </a:ln>
            </p:spPr>
            <p:txBody>
              <a:bodyPr rtlCol="0" anchor="ctr"/>
              <a:lstStyle/>
              <a:p>
                <a:endParaRPr lang="en-US"/>
              </a:p>
            </p:txBody>
          </p:sp>
          <p:sp>
            <p:nvSpPr>
              <p:cNvPr id="357" name="Freeform 162">
                <a:extLst>
                  <a:ext uri="{FF2B5EF4-FFF2-40B4-BE49-F238E27FC236}">
                    <a16:creationId xmlns:a16="http://schemas.microsoft.com/office/drawing/2014/main" id="{9A1D5262-67B2-4D74-8BFA-E33A5CF7F405}"/>
                  </a:ext>
                </a:extLst>
              </p:cNvPr>
              <p:cNvSpPr/>
              <p:nvPr/>
            </p:nvSpPr>
            <p:spPr>
              <a:xfrm>
                <a:off x="8230398" y="2325545"/>
                <a:ext cx="463601" cy="85463"/>
              </a:xfrm>
              <a:custGeom>
                <a:avLst/>
                <a:gdLst>
                  <a:gd name="connsiteX0" fmla="*/ 362869 w 361442"/>
                  <a:gd name="connsiteY0" fmla="*/ 75673 h 66630"/>
                  <a:gd name="connsiteX1" fmla="*/ 0 w 361442"/>
                  <a:gd name="connsiteY1" fmla="*/ 75197 h 66630"/>
                  <a:gd name="connsiteX2" fmla="*/ 6658 w 361442"/>
                  <a:gd name="connsiteY2" fmla="*/ 0 h 66630"/>
                  <a:gd name="connsiteX3" fmla="*/ 369622 w 361442"/>
                  <a:gd name="connsiteY3" fmla="*/ 571 h 66630"/>
                  <a:gd name="connsiteX4" fmla="*/ 362869 w 361442"/>
                  <a:gd name="connsiteY4" fmla="*/ 75673 h 6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442" h="66630">
                    <a:moveTo>
                      <a:pt x="362869" y="75673"/>
                    </a:moveTo>
                    <a:lnTo>
                      <a:pt x="0" y="75197"/>
                    </a:lnTo>
                    <a:lnTo>
                      <a:pt x="6658" y="0"/>
                    </a:lnTo>
                    <a:lnTo>
                      <a:pt x="369622" y="571"/>
                    </a:lnTo>
                    <a:lnTo>
                      <a:pt x="362869" y="75673"/>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58" name="Freeform 163">
                <a:extLst>
                  <a:ext uri="{FF2B5EF4-FFF2-40B4-BE49-F238E27FC236}">
                    <a16:creationId xmlns:a16="http://schemas.microsoft.com/office/drawing/2014/main" id="{1DC49AE4-A13E-4CB2-979A-7DDC007B16EB}"/>
                  </a:ext>
                </a:extLst>
              </p:cNvPr>
              <p:cNvSpPr/>
              <p:nvPr/>
            </p:nvSpPr>
            <p:spPr>
              <a:xfrm>
                <a:off x="8272608" y="2508436"/>
                <a:ext cx="622203" cy="12209"/>
              </a:xfrm>
              <a:custGeom>
                <a:avLst/>
                <a:gdLst>
                  <a:gd name="connsiteX0" fmla="*/ 483952 w 485093"/>
                  <a:gd name="connsiteY0" fmla="*/ 16277 h 9518"/>
                  <a:gd name="connsiteX1" fmla="*/ 0 w 485093"/>
                  <a:gd name="connsiteY1" fmla="*/ 15515 h 9518"/>
                  <a:gd name="connsiteX2" fmla="*/ 1427 w 485093"/>
                  <a:gd name="connsiteY2" fmla="*/ 0 h 9518"/>
                  <a:gd name="connsiteX3" fmla="*/ 485284 w 485093"/>
                  <a:gd name="connsiteY3" fmla="*/ 666 h 9518"/>
                  <a:gd name="connsiteX4" fmla="*/ 483952 w 485093"/>
                  <a:gd name="connsiteY4" fmla="*/ 16277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93" h="9518">
                    <a:moveTo>
                      <a:pt x="483952" y="16277"/>
                    </a:moveTo>
                    <a:lnTo>
                      <a:pt x="0" y="15515"/>
                    </a:lnTo>
                    <a:lnTo>
                      <a:pt x="1427" y="0"/>
                    </a:lnTo>
                    <a:lnTo>
                      <a:pt x="485284" y="666"/>
                    </a:lnTo>
                    <a:lnTo>
                      <a:pt x="483952" y="16277"/>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59" name="Freeform 164">
                <a:extLst>
                  <a:ext uri="{FF2B5EF4-FFF2-40B4-BE49-F238E27FC236}">
                    <a16:creationId xmlns:a16="http://schemas.microsoft.com/office/drawing/2014/main" id="{6BC98976-CBFE-4A6E-B6B5-37B0A6C4B1C5}"/>
                  </a:ext>
                </a:extLst>
              </p:cNvPr>
              <p:cNvSpPr/>
              <p:nvPr/>
            </p:nvSpPr>
            <p:spPr>
              <a:xfrm>
                <a:off x="8160613" y="2604643"/>
                <a:ext cx="719803" cy="12209"/>
              </a:xfrm>
              <a:custGeom>
                <a:avLst/>
                <a:gdLst>
                  <a:gd name="connsiteX0" fmla="*/ 564611 w 561186"/>
                  <a:gd name="connsiteY0" fmla="*/ 16467 h 9518"/>
                  <a:gd name="connsiteX1" fmla="*/ 0 w 561186"/>
                  <a:gd name="connsiteY1" fmla="*/ 15611 h 9518"/>
                  <a:gd name="connsiteX2" fmla="*/ 1332 w 561186"/>
                  <a:gd name="connsiteY2" fmla="*/ 0 h 9518"/>
                  <a:gd name="connsiteX3" fmla="*/ 565943 w 561186"/>
                  <a:gd name="connsiteY3" fmla="*/ 857 h 9518"/>
                  <a:gd name="connsiteX4" fmla="*/ 564611 w 561186"/>
                  <a:gd name="connsiteY4" fmla="*/ 16467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86" h="9518">
                    <a:moveTo>
                      <a:pt x="564611" y="16467"/>
                    </a:moveTo>
                    <a:lnTo>
                      <a:pt x="0" y="15611"/>
                    </a:lnTo>
                    <a:lnTo>
                      <a:pt x="1332" y="0"/>
                    </a:lnTo>
                    <a:lnTo>
                      <a:pt x="565943" y="857"/>
                    </a:lnTo>
                    <a:lnTo>
                      <a:pt x="564611" y="16467"/>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60" name="Freeform 165">
                <a:extLst>
                  <a:ext uri="{FF2B5EF4-FFF2-40B4-BE49-F238E27FC236}">
                    <a16:creationId xmlns:a16="http://schemas.microsoft.com/office/drawing/2014/main" id="{59CA4926-02E5-420F-901D-6E3A4A726445}"/>
                  </a:ext>
                </a:extLst>
              </p:cNvPr>
              <p:cNvSpPr/>
              <p:nvPr/>
            </p:nvSpPr>
            <p:spPr>
              <a:xfrm>
                <a:off x="8151950" y="2700972"/>
                <a:ext cx="719803" cy="12209"/>
              </a:xfrm>
              <a:custGeom>
                <a:avLst/>
                <a:gdLst>
                  <a:gd name="connsiteX0" fmla="*/ 564611 w 561186"/>
                  <a:gd name="connsiteY0" fmla="*/ 16467 h 9518"/>
                  <a:gd name="connsiteX1" fmla="*/ 0 w 561186"/>
                  <a:gd name="connsiteY1" fmla="*/ 15611 h 9518"/>
                  <a:gd name="connsiteX2" fmla="*/ 1427 w 561186"/>
                  <a:gd name="connsiteY2" fmla="*/ 0 h 9518"/>
                  <a:gd name="connsiteX3" fmla="*/ 566038 w 561186"/>
                  <a:gd name="connsiteY3" fmla="*/ 857 h 9518"/>
                  <a:gd name="connsiteX4" fmla="*/ 564611 w 561186"/>
                  <a:gd name="connsiteY4" fmla="*/ 16467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86" h="9518">
                    <a:moveTo>
                      <a:pt x="564611" y="16467"/>
                    </a:moveTo>
                    <a:lnTo>
                      <a:pt x="0" y="15611"/>
                    </a:lnTo>
                    <a:lnTo>
                      <a:pt x="1427" y="0"/>
                    </a:lnTo>
                    <a:lnTo>
                      <a:pt x="566038" y="857"/>
                    </a:lnTo>
                    <a:lnTo>
                      <a:pt x="564611" y="16467"/>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61" name="Freeform 166">
                <a:extLst>
                  <a:ext uri="{FF2B5EF4-FFF2-40B4-BE49-F238E27FC236}">
                    <a16:creationId xmlns:a16="http://schemas.microsoft.com/office/drawing/2014/main" id="{6813A01E-A9BD-4495-8F88-A3D3125CDD63}"/>
                  </a:ext>
                </a:extLst>
              </p:cNvPr>
              <p:cNvSpPr/>
              <p:nvPr/>
            </p:nvSpPr>
            <p:spPr>
              <a:xfrm>
                <a:off x="8143411" y="2797423"/>
                <a:ext cx="719803" cy="12209"/>
              </a:xfrm>
              <a:custGeom>
                <a:avLst/>
                <a:gdLst>
                  <a:gd name="connsiteX0" fmla="*/ 564611 w 561186"/>
                  <a:gd name="connsiteY0" fmla="*/ 16372 h 9518"/>
                  <a:gd name="connsiteX1" fmla="*/ 0 w 561186"/>
                  <a:gd name="connsiteY1" fmla="*/ 15515 h 9518"/>
                  <a:gd name="connsiteX2" fmla="*/ 1426 w 561186"/>
                  <a:gd name="connsiteY2" fmla="*/ 0 h 9518"/>
                  <a:gd name="connsiteX3" fmla="*/ 566037 w 561186"/>
                  <a:gd name="connsiteY3" fmla="*/ 762 h 9518"/>
                  <a:gd name="connsiteX4" fmla="*/ 564611 w 561186"/>
                  <a:gd name="connsiteY4" fmla="*/ 16372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86" h="9518">
                    <a:moveTo>
                      <a:pt x="564611" y="16372"/>
                    </a:moveTo>
                    <a:lnTo>
                      <a:pt x="0" y="15515"/>
                    </a:lnTo>
                    <a:lnTo>
                      <a:pt x="1426" y="0"/>
                    </a:lnTo>
                    <a:lnTo>
                      <a:pt x="566037" y="762"/>
                    </a:lnTo>
                    <a:lnTo>
                      <a:pt x="564611" y="16372"/>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62" name="Freeform 167">
                <a:extLst>
                  <a:ext uri="{FF2B5EF4-FFF2-40B4-BE49-F238E27FC236}">
                    <a16:creationId xmlns:a16="http://schemas.microsoft.com/office/drawing/2014/main" id="{2F4764B2-1106-451B-9299-D000FFF0D788}"/>
                  </a:ext>
                </a:extLst>
              </p:cNvPr>
              <p:cNvSpPr/>
              <p:nvPr/>
            </p:nvSpPr>
            <p:spPr>
              <a:xfrm>
                <a:off x="8218806" y="3000338"/>
                <a:ext cx="61000" cy="231971"/>
              </a:xfrm>
              <a:custGeom>
                <a:avLst/>
                <a:gdLst>
                  <a:gd name="connsiteX0" fmla="*/ 40329 w 47558"/>
                  <a:gd name="connsiteY0" fmla="*/ 187898 h 180854"/>
                  <a:gd name="connsiteX1" fmla="*/ 0 w 47558"/>
                  <a:gd name="connsiteY1" fmla="*/ 187803 h 180854"/>
                  <a:gd name="connsiteX2" fmla="*/ 16645 w 47558"/>
                  <a:gd name="connsiteY2" fmla="*/ 0 h 180854"/>
                  <a:gd name="connsiteX3" fmla="*/ 56975 w 47558"/>
                  <a:gd name="connsiteY3" fmla="*/ 95 h 180854"/>
                  <a:gd name="connsiteX4" fmla="*/ 40329 w 47558"/>
                  <a:gd name="connsiteY4" fmla="*/ 187898 h 18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180854">
                    <a:moveTo>
                      <a:pt x="40329" y="187898"/>
                    </a:moveTo>
                    <a:lnTo>
                      <a:pt x="0" y="187803"/>
                    </a:lnTo>
                    <a:lnTo>
                      <a:pt x="16645" y="0"/>
                    </a:lnTo>
                    <a:lnTo>
                      <a:pt x="56975" y="95"/>
                    </a:lnTo>
                    <a:lnTo>
                      <a:pt x="40329" y="187898"/>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363" name="Freeform 168">
                <a:extLst>
                  <a:ext uri="{FF2B5EF4-FFF2-40B4-BE49-F238E27FC236}">
                    <a16:creationId xmlns:a16="http://schemas.microsoft.com/office/drawing/2014/main" id="{8551032B-E42F-4801-B609-1F12142BF453}"/>
                  </a:ext>
                </a:extLst>
              </p:cNvPr>
              <p:cNvSpPr/>
              <p:nvPr/>
            </p:nvSpPr>
            <p:spPr>
              <a:xfrm>
                <a:off x="8270535" y="2952235"/>
                <a:ext cx="73200" cy="280808"/>
              </a:xfrm>
              <a:custGeom>
                <a:avLst/>
                <a:gdLst>
                  <a:gd name="connsiteX0" fmla="*/ 40329 w 57069"/>
                  <a:gd name="connsiteY0" fmla="*/ 225497 h 218928"/>
                  <a:gd name="connsiteX1" fmla="*/ 0 w 57069"/>
                  <a:gd name="connsiteY1" fmla="*/ 225401 h 218928"/>
                  <a:gd name="connsiteX2" fmla="*/ 19974 w 57069"/>
                  <a:gd name="connsiteY2" fmla="*/ 0 h 218928"/>
                  <a:gd name="connsiteX3" fmla="*/ 60303 w 57069"/>
                  <a:gd name="connsiteY3" fmla="*/ 95 h 218928"/>
                  <a:gd name="connsiteX4" fmla="*/ 40329 w 57069"/>
                  <a:gd name="connsiteY4" fmla="*/ 225497 h 21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218928">
                    <a:moveTo>
                      <a:pt x="40329" y="225497"/>
                    </a:moveTo>
                    <a:lnTo>
                      <a:pt x="0" y="225401"/>
                    </a:lnTo>
                    <a:lnTo>
                      <a:pt x="19974" y="0"/>
                    </a:lnTo>
                    <a:lnTo>
                      <a:pt x="60303" y="95"/>
                    </a:lnTo>
                    <a:lnTo>
                      <a:pt x="40329" y="225497"/>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64" name="Freeform 169">
                <a:extLst>
                  <a:ext uri="{FF2B5EF4-FFF2-40B4-BE49-F238E27FC236}">
                    <a16:creationId xmlns:a16="http://schemas.microsoft.com/office/drawing/2014/main" id="{21991726-C078-4B6F-BA46-5016D752CB1C}"/>
                  </a:ext>
                </a:extLst>
              </p:cNvPr>
              <p:cNvSpPr/>
              <p:nvPr/>
            </p:nvSpPr>
            <p:spPr>
              <a:xfrm>
                <a:off x="8322263" y="3000459"/>
                <a:ext cx="61000" cy="231971"/>
              </a:xfrm>
              <a:custGeom>
                <a:avLst/>
                <a:gdLst>
                  <a:gd name="connsiteX0" fmla="*/ 40329 w 47558"/>
                  <a:gd name="connsiteY0" fmla="*/ 187993 h 180854"/>
                  <a:gd name="connsiteX1" fmla="*/ 0 w 47558"/>
                  <a:gd name="connsiteY1" fmla="*/ 187898 h 180854"/>
                  <a:gd name="connsiteX2" fmla="*/ 16645 w 47558"/>
                  <a:gd name="connsiteY2" fmla="*/ 0 h 180854"/>
                  <a:gd name="connsiteX3" fmla="*/ 56975 w 47558"/>
                  <a:gd name="connsiteY3" fmla="*/ 95 h 180854"/>
                  <a:gd name="connsiteX4" fmla="*/ 40329 w 47558"/>
                  <a:gd name="connsiteY4" fmla="*/ 187993 h 18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180854">
                    <a:moveTo>
                      <a:pt x="40329" y="187993"/>
                    </a:moveTo>
                    <a:lnTo>
                      <a:pt x="0" y="187898"/>
                    </a:lnTo>
                    <a:lnTo>
                      <a:pt x="16645" y="0"/>
                    </a:lnTo>
                    <a:lnTo>
                      <a:pt x="56975" y="95"/>
                    </a:lnTo>
                    <a:lnTo>
                      <a:pt x="40329" y="187993"/>
                    </a:lnTo>
                    <a:close/>
                  </a:path>
                </a:pathLst>
              </a:custGeom>
              <a:solidFill>
                <a:schemeClr val="accent4">
                  <a:lumMod val="40000"/>
                  <a:lumOff val="60000"/>
                </a:schemeClr>
              </a:solidFill>
              <a:ln w="9512" cap="flat">
                <a:noFill/>
                <a:prstDash val="solid"/>
                <a:miter/>
              </a:ln>
            </p:spPr>
            <p:txBody>
              <a:bodyPr rtlCol="0" anchor="ctr"/>
              <a:lstStyle/>
              <a:p>
                <a:endParaRPr lang="en-US"/>
              </a:p>
            </p:txBody>
          </p:sp>
          <p:sp>
            <p:nvSpPr>
              <p:cNvPr id="365" name="Freeform 170">
                <a:extLst>
                  <a:ext uri="{FF2B5EF4-FFF2-40B4-BE49-F238E27FC236}">
                    <a16:creationId xmlns:a16="http://schemas.microsoft.com/office/drawing/2014/main" id="{8579DB74-4230-4183-A345-A4BA76BC1031}"/>
                  </a:ext>
                </a:extLst>
              </p:cNvPr>
              <p:cNvSpPr/>
              <p:nvPr/>
            </p:nvSpPr>
            <p:spPr>
              <a:xfrm>
                <a:off x="8373991" y="2904252"/>
                <a:ext cx="73200" cy="329643"/>
              </a:xfrm>
              <a:custGeom>
                <a:avLst/>
                <a:gdLst>
                  <a:gd name="connsiteX0" fmla="*/ 40329 w 57069"/>
                  <a:gd name="connsiteY0" fmla="*/ 263000 h 257003"/>
                  <a:gd name="connsiteX1" fmla="*/ 0 w 57069"/>
                  <a:gd name="connsiteY1" fmla="*/ 263000 h 257003"/>
                  <a:gd name="connsiteX2" fmla="*/ 23399 w 57069"/>
                  <a:gd name="connsiteY2" fmla="*/ 0 h 257003"/>
                  <a:gd name="connsiteX3" fmla="*/ 63633 w 57069"/>
                  <a:gd name="connsiteY3" fmla="*/ 0 h 257003"/>
                  <a:gd name="connsiteX4" fmla="*/ 40329 w 57069"/>
                  <a:gd name="connsiteY4" fmla="*/ 263000 h 257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257003">
                    <a:moveTo>
                      <a:pt x="40329" y="263000"/>
                    </a:moveTo>
                    <a:lnTo>
                      <a:pt x="0" y="263000"/>
                    </a:lnTo>
                    <a:lnTo>
                      <a:pt x="23399" y="0"/>
                    </a:lnTo>
                    <a:lnTo>
                      <a:pt x="63633" y="0"/>
                    </a:lnTo>
                    <a:lnTo>
                      <a:pt x="40329" y="263000"/>
                    </a:ln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366" name="Freeform 171">
                <a:extLst>
                  <a:ext uri="{FF2B5EF4-FFF2-40B4-BE49-F238E27FC236}">
                    <a16:creationId xmlns:a16="http://schemas.microsoft.com/office/drawing/2014/main" id="{B2EDF5CA-7B94-4609-B0BB-C9C7C7293F36}"/>
                  </a:ext>
                </a:extLst>
              </p:cNvPr>
              <p:cNvSpPr/>
              <p:nvPr/>
            </p:nvSpPr>
            <p:spPr>
              <a:xfrm>
                <a:off x="8425718" y="3048807"/>
                <a:ext cx="61000" cy="183136"/>
              </a:xfrm>
              <a:custGeom>
                <a:avLst/>
                <a:gdLst>
                  <a:gd name="connsiteX0" fmla="*/ 40330 w 47558"/>
                  <a:gd name="connsiteY0" fmla="*/ 150395 h 142779"/>
                  <a:gd name="connsiteX1" fmla="*/ 0 w 47558"/>
                  <a:gd name="connsiteY1" fmla="*/ 150299 h 142779"/>
                  <a:gd name="connsiteX2" fmla="*/ 13317 w 47558"/>
                  <a:gd name="connsiteY2" fmla="*/ 0 h 142779"/>
                  <a:gd name="connsiteX3" fmla="*/ 53646 w 47558"/>
                  <a:gd name="connsiteY3" fmla="*/ 95 h 142779"/>
                  <a:gd name="connsiteX4" fmla="*/ 40330 w 47558"/>
                  <a:gd name="connsiteY4" fmla="*/ 150395 h 142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142779">
                    <a:moveTo>
                      <a:pt x="40330" y="150395"/>
                    </a:moveTo>
                    <a:lnTo>
                      <a:pt x="0" y="150299"/>
                    </a:lnTo>
                    <a:lnTo>
                      <a:pt x="13317" y="0"/>
                    </a:lnTo>
                    <a:lnTo>
                      <a:pt x="53646" y="95"/>
                    </a:lnTo>
                    <a:lnTo>
                      <a:pt x="40330" y="150395"/>
                    </a:lnTo>
                    <a:close/>
                  </a:path>
                </a:pathLst>
              </a:custGeom>
              <a:solidFill>
                <a:schemeClr val="accent4">
                  <a:lumMod val="40000"/>
                  <a:lumOff val="60000"/>
                </a:schemeClr>
              </a:solidFill>
              <a:ln w="9512" cap="flat">
                <a:noFill/>
                <a:prstDash val="solid"/>
                <a:miter/>
              </a:ln>
            </p:spPr>
            <p:txBody>
              <a:bodyPr rtlCol="0" anchor="ctr"/>
              <a:lstStyle/>
              <a:p>
                <a:endParaRPr lang="en-US"/>
              </a:p>
            </p:txBody>
          </p:sp>
          <p:sp>
            <p:nvSpPr>
              <p:cNvPr id="367" name="Freeform 172">
                <a:extLst>
                  <a:ext uri="{FF2B5EF4-FFF2-40B4-BE49-F238E27FC236}">
                    <a16:creationId xmlns:a16="http://schemas.microsoft.com/office/drawing/2014/main" id="{7ED54818-8898-4714-B96A-8CC7D2E9E6D3}"/>
                  </a:ext>
                </a:extLst>
              </p:cNvPr>
              <p:cNvSpPr/>
              <p:nvPr/>
            </p:nvSpPr>
            <p:spPr>
              <a:xfrm>
                <a:off x="8477447" y="2904375"/>
                <a:ext cx="73200" cy="329643"/>
              </a:xfrm>
              <a:custGeom>
                <a:avLst/>
                <a:gdLst>
                  <a:gd name="connsiteX0" fmla="*/ 40329 w 57069"/>
                  <a:gd name="connsiteY0" fmla="*/ 263000 h 257003"/>
                  <a:gd name="connsiteX1" fmla="*/ 0 w 57069"/>
                  <a:gd name="connsiteY1" fmla="*/ 263000 h 257003"/>
                  <a:gd name="connsiteX2" fmla="*/ 23303 w 57069"/>
                  <a:gd name="connsiteY2" fmla="*/ 0 h 257003"/>
                  <a:gd name="connsiteX3" fmla="*/ 63633 w 57069"/>
                  <a:gd name="connsiteY3" fmla="*/ 95 h 257003"/>
                  <a:gd name="connsiteX4" fmla="*/ 40329 w 57069"/>
                  <a:gd name="connsiteY4" fmla="*/ 263000 h 257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257003">
                    <a:moveTo>
                      <a:pt x="40329" y="263000"/>
                    </a:moveTo>
                    <a:lnTo>
                      <a:pt x="0" y="263000"/>
                    </a:lnTo>
                    <a:lnTo>
                      <a:pt x="23303" y="0"/>
                    </a:lnTo>
                    <a:lnTo>
                      <a:pt x="63633" y="95"/>
                    </a:lnTo>
                    <a:lnTo>
                      <a:pt x="40329" y="263000"/>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68" name="Freeform 173">
                <a:extLst>
                  <a:ext uri="{FF2B5EF4-FFF2-40B4-BE49-F238E27FC236}">
                    <a16:creationId xmlns:a16="http://schemas.microsoft.com/office/drawing/2014/main" id="{7B64AB5C-8574-42B9-A74C-BB91FFD6D972}"/>
                  </a:ext>
                </a:extLst>
              </p:cNvPr>
              <p:cNvSpPr/>
              <p:nvPr/>
            </p:nvSpPr>
            <p:spPr>
              <a:xfrm>
                <a:off x="8156952" y="2856271"/>
                <a:ext cx="463601" cy="378480"/>
              </a:xfrm>
              <a:custGeom>
                <a:avLst/>
                <a:gdLst>
                  <a:gd name="connsiteX0" fmla="*/ 26632 w 361442"/>
                  <a:gd name="connsiteY0" fmla="*/ 95 h 295077"/>
                  <a:gd name="connsiteX1" fmla="*/ 34432 w 361442"/>
                  <a:gd name="connsiteY1" fmla="*/ 0 h 295077"/>
                  <a:gd name="connsiteX2" fmla="*/ 8941 w 361442"/>
                  <a:gd name="connsiteY2" fmla="*/ 296696 h 295077"/>
                  <a:gd name="connsiteX3" fmla="*/ 363725 w 361442"/>
                  <a:gd name="connsiteY3" fmla="*/ 296125 h 295077"/>
                  <a:gd name="connsiteX4" fmla="*/ 363059 w 361442"/>
                  <a:gd name="connsiteY4" fmla="*/ 303930 h 295077"/>
                  <a:gd name="connsiteX5" fmla="*/ 0 w 361442"/>
                  <a:gd name="connsiteY5" fmla="*/ 304501 h 295077"/>
                  <a:gd name="connsiteX6" fmla="*/ 666 w 361442"/>
                  <a:gd name="connsiteY6" fmla="*/ 296696 h 295077"/>
                  <a:gd name="connsiteX7" fmla="*/ 1141 w 361442"/>
                  <a:gd name="connsiteY7" fmla="*/ 296696 h 295077"/>
                  <a:gd name="connsiteX8" fmla="*/ 26632 w 361442"/>
                  <a:gd name="connsiteY8" fmla="*/ 95 h 29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42" h="295077">
                    <a:moveTo>
                      <a:pt x="26632" y="95"/>
                    </a:moveTo>
                    <a:lnTo>
                      <a:pt x="34432" y="0"/>
                    </a:lnTo>
                    <a:lnTo>
                      <a:pt x="8941" y="296696"/>
                    </a:lnTo>
                    <a:lnTo>
                      <a:pt x="363725" y="296125"/>
                    </a:lnTo>
                    <a:lnTo>
                      <a:pt x="363059" y="303930"/>
                    </a:lnTo>
                    <a:lnTo>
                      <a:pt x="0" y="304501"/>
                    </a:lnTo>
                    <a:lnTo>
                      <a:pt x="666" y="296696"/>
                    </a:lnTo>
                    <a:lnTo>
                      <a:pt x="1141" y="296696"/>
                    </a:lnTo>
                    <a:lnTo>
                      <a:pt x="26632" y="95"/>
                    </a:lnTo>
                    <a:close/>
                  </a:path>
                </a:pathLst>
              </a:custGeom>
              <a:solidFill>
                <a:schemeClr val="accent4"/>
              </a:solidFill>
              <a:ln w="9512" cap="flat">
                <a:noFill/>
                <a:prstDash val="solid"/>
                <a:miter/>
              </a:ln>
            </p:spPr>
            <p:txBody>
              <a:bodyPr rtlCol="0" anchor="ctr"/>
              <a:lstStyle/>
              <a:p>
                <a:endParaRPr lang="en-US"/>
              </a:p>
            </p:txBody>
          </p:sp>
          <p:sp>
            <p:nvSpPr>
              <p:cNvPr id="369" name="Freeform 174">
                <a:extLst>
                  <a:ext uri="{FF2B5EF4-FFF2-40B4-BE49-F238E27FC236}">
                    <a16:creationId xmlns:a16="http://schemas.microsoft.com/office/drawing/2014/main" id="{F5FB4F9D-1A84-4023-9680-529AB82EDACD}"/>
                  </a:ext>
                </a:extLst>
              </p:cNvPr>
              <p:cNvSpPr/>
              <p:nvPr/>
            </p:nvSpPr>
            <p:spPr>
              <a:xfrm>
                <a:off x="9117217" y="2384026"/>
                <a:ext cx="97600" cy="97672"/>
              </a:xfrm>
              <a:custGeom>
                <a:avLst/>
                <a:gdLst>
                  <a:gd name="connsiteX0" fmla="*/ 71243 w 76093"/>
                  <a:gd name="connsiteY0" fmla="*/ 70628 h 76149"/>
                  <a:gd name="connsiteX1" fmla="*/ 77520 w 76093"/>
                  <a:gd name="connsiteY1" fmla="*/ 0 h 76149"/>
                  <a:gd name="connsiteX2" fmla="*/ 0 w 76093"/>
                  <a:gd name="connsiteY2" fmla="*/ 30936 h 76149"/>
                  <a:gd name="connsiteX3" fmla="*/ 45371 w 76093"/>
                  <a:gd name="connsiteY3" fmla="*/ 80908 h 76149"/>
                  <a:gd name="connsiteX4" fmla="*/ 71242 w 76093"/>
                  <a:gd name="connsiteY4" fmla="*/ 70628 h 7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93" h="76149">
                    <a:moveTo>
                      <a:pt x="71243" y="70628"/>
                    </a:moveTo>
                    <a:lnTo>
                      <a:pt x="77520" y="0"/>
                    </a:lnTo>
                    <a:cubicBezTo>
                      <a:pt x="48725" y="252"/>
                      <a:pt x="21067" y="11289"/>
                      <a:pt x="0" y="30936"/>
                    </a:cubicBezTo>
                    <a:lnTo>
                      <a:pt x="45371" y="80908"/>
                    </a:lnTo>
                    <a:cubicBezTo>
                      <a:pt x="52387" y="74334"/>
                      <a:pt x="61631" y="70662"/>
                      <a:pt x="71242" y="70628"/>
                    </a:cubicBezTo>
                    <a:close/>
                  </a:path>
                </a:pathLst>
              </a:custGeom>
              <a:solidFill>
                <a:schemeClr val="accent4">
                  <a:lumMod val="40000"/>
                  <a:lumOff val="60000"/>
                </a:schemeClr>
              </a:solidFill>
              <a:ln w="9512" cap="flat">
                <a:noFill/>
                <a:prstDash val="solid"/>
                <a:miter/>
              </a:ln>
            </p:spPr>
            <p:txBody>
              <a:bodyPr rtlCol="0" anchor="ctr"/>
              <a:lstStyle/>
              <a:p>
                <a:endParaRPr lang="en-US"/>
              </a:p>
            </p:txBody>
          </p:sp>
          <p:sp>
            <p:nvSpPr>
              <p:cNvPr id="370" name="Freeform 175">
                <a:extLst>
                  <a:ext uri="{FF2B5EF4-FFF2-40B4-BE49-F238E27FC236}">
                    <a16:creationId xmlns:a16="http://schemas.microsoft.com/office/drawing/2014/main" id="{D886A584-919A-4299-AFF5-2370D8D4E9A1}"/>
                  </a:ext>
                </a:extLst>
              </p:cNvPr>
              <p:cNvSpPr/>
              <p:nvPr/>
            </p:nvSpPr>
            <p:spPr>
              <a:xfrm>
                <a:off x="9238853" y="2424438"/>
                <a:ext cx="97600" cy="85463"/>
              </a:xfrm>
              <a:custGeom>
                <a:avLst/>
                <a:gdLst>
                  <a:gd name="connsiteX0" fmla="*/ 8561 w 76093"/>
                  <a:gd name="connsiteY0" fmla="*/ 74912 h 66630"/>
                  <a:gd name="connsiteX1" fmla="*/ 79042 w 76093"/>
                  <a:gd name="connsiteY1" fmla="*/ 74912 h 66630"/>
                  <a:gd name="connsiteX2" fmla="*/ 54692 w 76093"/>
                  <a:gd name="connsiteY2" fmla="*/ 0 h 66630"/>
                  <a:gd name="connsiteX3" fmla="*/ 0 w 76093"/>
                  <a:gd name="connsiteY3" fmla="*/ 49402 h 66630"/>
                  <a:gd name="connsiteX4" fmla="*/ 8561 w 76093"/>
                  <a:gd name="connsiteY4" fmla="*/ 74912 h 6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93" h="66630">
                    <a:moveTo>
                      <a:pt x="8561" y="74912"/>
                    </a:moveTo>
                    <a:lnTo>
                      <a:pt x="79042" y="74912"/>
                    </a:lnTo>
                    <a:cubicBezTo>
                      <a:pt x="81795" y="47627"/>
                      <a:pt x="72958" y="20442"/>
                      <a:pt x="54692" y="0"/>
                    </a:cubicBezTo>
                    <a:lnTo>
                      <a:pt x="0" y="49402"/>
                    </a:lnTo>
                    <a:cubicBezTo>
                      <a:pt x="6374" y="56285"/>
                      <a:pt x="9492" y="65574"/>
                      <a:pt x="8561" y="74912"/>
                    </a:cubicBez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71" name="Freeform 176">
                <a:extLst>
                  <a:ext uri="{FF2B5EF4-FFF2-40B4-BE49-F238E27FC236}">
                    <a16:creationId xmlns:a16="http://schemas.microsoft.com/office/drawing/2014/main" id="{9D052FB1-6A05-4AA9-825F-0BCF271F6556}"/>
                  </a:ext>
                </a:extLst>
              </p:cNvPr>
              <p:cNvSpPr/>
              <p:nvPr/>
            </p:nvSpPr>
            <p:spPr>
              <a:xfrm>
                <a:off x="9208108" y="2384020"/>
                <a:ext cx="97600" cy="97672"/>
              </a:xfrm>
              <a:custGeom>
                <a:avLst/>
                <a:gdLst>
                  <a:gd name="connsiteX0" fmla="*/ 23970 w 76093"/>
                  <a:gd name="connsiteY0" fmla="*/ 80914 h 76149"/>
                  <a:gd name="connsiteX1" fmla="*/ 78281 w 76093"/>
                  <a:gd name="connsiteY1" fmla="*/ 31131 h 76149"/>
                  <a:gd name="connsiteX2" fmla="*/ 6278 w 76093"/>
                  <a:gd name="connsiteY2" fmla="*/ 5 h 76149"/>
                  <a:gd name="connsiteX3" fmla="*/ 0 w 76093"/>
                  <a:gd name="connsiteY3" fmla="*/ 70633 h 76149"/>
                  <a:gd name="connsiteX4" fmla="*/ 23970 w 76093"/>
                  <a:gd name="connsiteY4" fmla="*/ 80914 h 7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93" h="76149">
                    <a:moveTo>
                      <a:pt x="23970" y="80914"/>
                    </a:moveTo>
                    <a:lnTo>
                      <a:pt x="78281" y="31131"/>
                    </a:lnTo>
                    <a:cubicBezTo>
                      <a:pt x="59755" y="11037"/>
                      <a:pt x="33597" y="-271"/>
                      <a:pt x="6278" y="5"/>
                    </a:cubicBezTo>
                    <a:lnTo>
                      <a:pt x="0" y="70633"/>
                    </a:lnTo>
                    <a:cubicBezTo>
                      <a:pt x="9084" y="70506"/>
                      <a:pt x="17797" y="74242"/>
                      <a:pt x="23970" y="80914"/>
                    </a:cubicBez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372" name="Freeform 177">
                <a:extLst>
                  <a:ext uri="{FF2B5EF4-FFF2-40B4-BE49-F238E27FC236}">
                    <a16:creationId xmlns:a16="http://schemas.microsoft.com/office/drawing/2014/main" id="{552C5282-269F-42CA-A5B3-46587E017A86}"/>
                  </a:ext>
                </a:extLst>
              </p:cNvPr>
              <p:cNvSpPr/>
              <p:nvPr/>
            </p:nvSpPr>
            <p:spPr>
              <a:xfrm>
                <a:off x="9068052" y="2423706"/>
                <a:ext cx="97600" cy="85463"/>
              </a:xfrm>
              <a:custGeom>
                <a:avLst/>
                <a:gdLst>
                  <a:gd name="connsiteX0" fmla="*/ 83702 w 76093"/>
                  <a:gd name="connsiteY0" fmla="*/ 49973 h 66630"/>
                  <a:gd name="connsiteX1" fmla="*/ 38047 w 76093"/>
                  <a:gd name="connsiteY1" fmla="*/ 0 h 66630"/>
                  <a:gd name="connsiteX2" fmla="*/ 0 w 76093"/>
                  <a:gd name="connsiteY2" fmla="*/ 74721 h 66630"/>
                  <a:gd name="connsiteX3" fmla="*/ 70576 w 76093"/>
                  <a:gd name="connsiteY3" fmla="*/ 74721 h 66630"/>
                  <a:gd name="connsiteX4" fmla="*/ 83702 w 76093"/>
                  <a:gd name="connsiteY4" fmla="*/ 49973 h 6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93" h="66630">
                    <a:moveTo>
                      <a:pt x="83702" y="49973"/>
                    </a:moveTo>
                    <a:lnTo>
                      <a:pt x="38047" y="0"/>
                    </a:lnTo>
                    <a:cubicBezTo>
                      <a:pt x="16514" y="19301"/>
                      <a:pt x="2948" y="45944"/>
                      <a:pt x="0" y="74721"/>
                    </a:cubicBezTo>
                    <a:lnTo>
                      <a:pt x="70576" y="74721"/>
                    </a:lnTo>
                    <a:cubicBezTo>
                      <a:pt x="71649" y="65102"/>
                      <a:pt x="76343" y="56253"/>
                      <a:pt x="83702" y="49973"/>
                    </a:cubicBez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373" name="Freeform 178">
                <a:extLst>
                  <a:ext uri="{FF2B5EF4-FFF2-40B4-BE49-F238E27FC236}">
                    <a16:creationId xmlns:a16="http://schemas.microsoft.com/office/drawing/2014/main" id="{EEBE4DD2-5A44-4A8B-8906-FFB4C2A7756E}"/>
                  </a:ext>
                </a:extLst>
              </p:cNvPr>
              <p:cNvSpPr/>
              <p:nvPr/>
            </p:nvSpPr>
            <p:spPr>
              <a:xfrm>
                <a:off x="9192492" y="2551901"/>
                <a:ext cx="97600" cy="97672"/>
              </a:xfrm>
              <a:custGeom>
                <a:avLst/>
                <a:gdLst>
                  <a:gd name="connsiteX0" fmla="*/ 6277 w 76093"/>
                  <a:gd name="connsiteY0" fmla="*/ 10280 h 76149"/>
                  <a:gd name="connsiteX1" fmla="*/ 0 w 76093"/>
                  <a:gd name="connsiteY1" fmla="*/ 80813 h 76149"/>
                  <a:gd name="connsiteX2" fmla="*/ 77520 w 76093"/>
                  <a:gd name="connsiteY2" fmla="*/ 49973 h 76149"/>
                  <a:gd name="connsiteX3" fmla="*/ 32149 w 76093"/>
                  <a:gd name="connsiteY3" fmla="*/ 0 h 76149"/>
                  <a:gd name="connsiteX4" fmla="*/ 6278 w 76093"/>
                  <a:gd name="connsiteY4" fmla="*/ 10280 h 7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93" h="76149">
                    <a:moveTo>
                      <a:pt x="6277" y="10280"/>
                    </a:moveTo>
                    <a:lnTo>
                      <a:pt x="0" y="80813"/>
                    </a:lnTo>
                    <a:cubicBezTo>
                      <a:pt x="28776" y="80550"/>
                      <a:pt x="56418" y="69553"/>
                      <a:pt x="77520" y="49973"/>
                    </a:cubicBezTo>
                    <a:lnTo>
                      <a:pt x="32149" y="0"/>
                    </a:lnTo>
                    <a:cubicBezTo>
                      <a:pt x="25133" y="6574"/>
                      <a:pt x="15890" y="10247"/>
                      <a:pt x="6278" y="10280"/>
                    </a:cubicBezTo>
                    <a:close/>
                  </a:path>
                </a:pathLst>
              </a:custGeom>
              <a:solidFill>
                <a:schemeClr val="accent4">
                  <a:lumMod val="40000"/>
                  <a:lumOff val="60000"/>
                </a:schemeClr>
              </a:solidFill>
              <a:ln w="9512" cap="flat">
                <a:noFill/>
                <a:prstDash val="solid"/>
                <a:miter/>
              </a:ln>
            </p:spPr>
            <p:txBody>
              <a:bodyPr rtlCol="0" anchor="ctr"/>
              <a:lstStyle/>
              <a:p>
                <a:endParaRPr lang="en-US"/>
              </a:p>
            </p:txBody>
          </p:sp>
          <p:sp>
            <p:nvSpPr>
              <p:cNvPr id="374" name="Freeform 179">
                <a:extLst>
                  <a:ext uri="{FF2B5EF4-FFF2-40B4-BE49-F238E27FC236}">
                    <a16:creationId xmlns:a16="http://schemas.microsoft.com/office/drawing/2014/main" id="{911E56FB-2638-4A1C-AA5B-5C9248EB1A4A}"/>
                  </a:ext>
                </a:extLst>
              </p:cNvPr>
              <p:cNvSpPr/>
              <p:nvPr/>
            </p:nvSpPr>
            <p:spPr>
              <a:xfrm>
                <a:off x="9068271" y="2519791"/>
                <a:ext cx="97600" cy="85463"/>
              </a:xfrm>
              <a:custGeom>
                <a:avLst/>
                <a:gdLst>
                  <a:gd name="connsiteX0" fmla="*/ 71070 w 76093"/>
                  <a:gd name="connsiteY0" fmla="*/ 0 h 66630"/>
                  <a:gd name="connsiteX1" fmla="*/ 494 w 76093"/>
                  <a:gd name="connsiteY1" fmla="*/ 0 h 66630"/>
                  <a:gd name="connsiteX2" fmla="*/ 24844 w 76093"/>
                  <a:gd name="connsiteY2" fmla="*/ 74912 h 66630"/>
                  <a:gd name="connsiteX3" fmla="*/ 79156 w 76093"/>
                  <a:gd name="connsiteY3" fmla="*/ 25129 h 66630"/>
                  <a:gd name="connsiteX4" fmla="*/ 71071 w 76093"/>
                  <a:gd name="connsiteY4" fmla="*/ 0 h 6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93" h="66630">
                    <a:moveTo>
                      <a:pt x="71070" y="0"/>
                    </a:moveTo>
                    <a:lnTo>
                      <a:pt x="494" y="0"/>
                    </a:lnTo>
                    <a:cubicBezTo>
                      <a:pt x="-2259" y="27284"/>
                      <a:pt x="6578" y="54470"/>
                      <a:pt x="24844" y="74912"/>
                    </a:cubicBezTo>
                    <a:lnTo>
                      <a:pt x="79156" y="25129"/>
                    </a:lnTo>
                    <a:cubicBezTo>
                      <a:pt x="72981" y="18302"/>
                      <a:pt x="70037" y="9149"/>
                      <a:pt x="71071" y="0"/>
                    </a:cubicBezTo>
                    <a:close/>
                  </a:path>
                </a:pathLst>
              </a:custGeom>
              <a:solidFill>
                <a:schemeClr val="accent4">
                  <a:lumMod val="60000"/>
                  <a:lumOff val="40000"/>
                </a:schemeClr>
              </a:solidFill>
              <a:ln w="9512" cap="flat">
                <a:noFill/>
                <a:prstDash val="solid"/>
                <a:miter/>
              </a:ln>
            </p:spPr>
            <p:txBody>
              <a:bodyPr rtlCol="0" anchor="ctr"/>
              <a:lstStyle/>
              <a:p>
                <a:endParaRPr lang="en-US"/>
              </a:p>
            </p:txBody>
          </p:sp>
          <p:sp>
            <p:nvSpPr>
              <p:cNvPr id="375" name="Freeform 180">
                <a:extLst>
                  <a:ext uri="{FF2B5EF4-FFF2-40B4-BE49-F238E27FC236}">
                    <a16:creationId xmlns:a16="http://schemas.microsoft.com/office/drawing/2014/main" id="{8307AB9A-86CF-4C8B-B651-D7EFED42E610}"/>
                  </a:ext>
                </a:extLst>
              </p:cNvPr>
              <p:cNvSpPr/>
              <p:nvPr/>
            </p:nvSpPr>
            <p:spPr>
              <a:xfrm>
                <a:off x="9233729" y="2520524"/>
                <a:ext cx="97600" cy="85463"/>
              </a:xfrm>
              <a:custGeom>
                <a:avLst/>
                <a:gdLst>
                  <a:gd name="connsiteX0" fmla="*/ 12555 w 76093"/>
                  <a:gd name="connsiteY0" fmla="*/ 0 h 66630"/>
                  <a:gd name="connsiteX1" fmla="*/ 0 w 76093"/>
                  <a:gd name="connsiteY1" fmla="*/ 24939 h 66630"/>
                  <a:gd name="connsiteX2" fmla="*/ 45370 w 76093"/>
                  <a:gd name="connsiteY2" fmla="*/ 74912 h 66630"/>
                  <a:gd name="connsiteX3" fmla="*/ 83417 w 76093"/>
                  <a:gd name="connsiteY3" fmla="*/ 95 h 66630"/>
                </a:gdLst>
                <a:ahLst/>
                <a:cxnLst>
                  <a:cxn ang="0">
                    <a:pos x="connsiteX0" y="connsiteY0"/>
                  </a:cxn>
                  <a:cxn ang="0">
                    <a:pos x="connsiteX1" y="connsiteY1"/>
                  </a:cxn>
                  <a:cxn ang="0">
                    <a:pos x="connsiteX2" y="connsiteY2"/>
                  </a:cxn>
                  <a:cxn ang="0">
                    <a:pos x="connsiteX3" y="connsiteY3"/>
                  </a:cxn>
                </a:cxnLst>
                <a:rect l="l" t="t" r="r" b="b"/>
                <a:pathLst>
                  <a:path w="76093" h="66630">
                    <a:moveTo>
                      <a:pt x="12555" y="0"/>
                    </a:moveTo>
                    <a:cubicBezTo>
                      <a:pt x="11614" y="9586"/>
                      <a:pt x="7138" y="18477"/>
                      <a:pt x="0" y="24939"/>
                    </a:cubicBezTo>
                    <a:lnTo>
                      <a:pt x="45370" y="74912"/>
                    </a:lnTo>
                    <a:cubicBezTo>
                      <a:pt x="66901" y="55570"/>
                      <a:pt x="80465" y="28899"/>
                      <a:pt x="83417" y="95"/>
                    </a:cubicBez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76" name="Freeform 181">
                <a:extLst>
                  <a:ext uri="{FF2B5EF4-FFF2-40B4-BE49-F238E27FC236}">
                    <a16:creationId xmlns:a16="http://schemas.microsoft.com/office/drawing/2014/main" id="{B25AA3FD-05BF-4BCF-B249-30266227F622}"/>
                  </a:ext>
                </a:extLst>
              </p:cNvPr>
              <p:cNvSpPr/>
              <p:nvPr/>
            </p:nvSpPr>
            <p:spPr>
              <a:xfrm>
                <a:off x="9100137" y="2551778"/>
                <a:ext cx="97600" cy="97672"/>
              </a:xfrm>
              <a:custGeom>
                <a:avLst/>
                <a:gdLst>
                  <a:gd name="connsiteX0" fmla="*/ 54312 w 76093"/>
                  <a:gd name="connsiteY0" fmla="*/ 0 h 76149"/>
                  <a:gd name="connsiteX1" fmla="*/ 0 w 76093"/>
                  <a:gd name="connsiteY1" fmla="*/ 49782 h 76149"/>
                  <a:gd name="connsiteX2" fmla="*/ 72003 w 76093"/>
                  <a:gd name="connsiteY2" fmla="*/ 80908 h 76149"/>
                  <a:gd name="connsiteX3" fmla="*/ 78281 w 76093"/>
                  <a:gd name="connsiteY3" fmla="*/ 10375 h 76149"/>
                  <a:gd name="connsiteX4" fmla="*/ 54311 w 76093"/>
                  <a:gd name="connsiteY4" fmla="*/ 0 h 7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93" h="76149">
                    <a:moveTo>
                      <a:pt x="54312" y="0"/>
                    </a:moveTo>
                    <a:lnTo>
                      <a:pt x="0" y="49782"/>
                    </a:lnTo>
                    <a:cubicBezTo>
                      <a:pt x="18504" y="69907"/>
                      <a:pt x="44678" y="81221"/>
                      <a:pt x="72003" y="80908"/>
                    </a:cubicBezTo>
                    <a:lnTo>
                      <a:pt x="78281" y="10375"/>
                    </a:lnTo>
                    <a:cubicBezTo>
                      <a:pt x="69181" y="10478"/>
                      <a:pt x="60467" y="6706"/>
                      <a:pt x="54311" y="0"/>
                    </a:cubicBezTo>
                    <a:close/>
                  </a:path>
                </a:pathLst>
              </a:custGeom>
              <a:solidFill>
                <a:schemeClr val="accent4">
                  <a:lumMod val="40000"/>
                  <a:lumOff val="60000"/>
                </a:schemeClr>
              </a:solidFill>
              <a:ln w="9512" cap="flat">
                <a:noFill/>
                <a:prstDash val="solid"/>
                <a:miter/>
              </a:ln>
            </p:spPr>
            <p:txBody>
              <a:bodyPr rtlCol="0" anchor="ctr"/>
              <a:lstStyle/>
              <a:p>
                <a:endParaRPr lang="en-US"/>
              </a:p>
            </p:txBody>
          </p:sp>
          <p:sp>
            <p:nvSpPr>
              <p:cNvPr id="377" name="Freeform 182">
                <a:extLst>
                  <a:ext uri="{FF2B5EF4-FFF2-40B4-BE49-F238E27FC236}">
                    <a16:creationId xmlns:a16="http://schemas.microsoft.com/office/drawing/2014/main" id="{6CCD4F39-659E-4EBA-832F-766CA9340DEF}"/>
                  </a:ext>
                </a:extLst>
              </p:cNvPr>
              <p:cNvSpPr/>
              <p:nvPr/>
            </p:nvSpPr>
            <p:spPr>
              <a:xfrm>
                <a:off x="9423439" y="2365591"/>
                <a:ext cx="353802" cy="12209"/>
              </a:xfrm>
              <a:custGeom>
                <a:avLst/>
                <a:gdLst>
                  <a:gd name="connsiteX0" fmla="*/ 282305 w 275837"/>
                  <a:gd name="connsiteY0" fmla="*/ 15991 h 9518"/>
                  <a:gd name="connsiteX1" fmla="*/ 0 w 275837"/>
                  <a:gd name="connsiteY1" fmla="*/ 15515 h 9518"/>
                  <a:gd name="connsiteX2" fmla="*/ 1427 w 275837"/>
                  <a:gd name="connsiteY2" fmla="*/ 0 h 9518"/>
                  <a:gd name="connsiteX3" fmla="*/ 283732 w 275837"/>
                  <a:gd name="connsiteY3" fmla="*/ 381 h 9518"/>
                  <a:gd name="connsiteX4" fmla="*/ 282305 w 275837"/>
                  <a:gd name="connsiteY4" fmla="*/ 15991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37" h="9518">
                    <a:moveTo>
                      <a:pt x="282305" y="15991"/>
                    </a:moveTo>
                    <a:lnTo>
                      <a:pt x="0" y="15515"/>
                    </a:lnTo>
                    <a:lnTo>
                      <a:pt x="1427" y="0"/>
                    </a:lnTo>
                    <a:lnTo>
                      <a:pt x="283732" y="381"/>
                    </a:lnTo>
                    <a:lnTo>
                      <a:pt x="282305" y="1599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78" name="Freeform 183">
                <a:extLst>
                  <a:ext uri="{FF2B5EF4-FFF2-40B4-BE49-F238E27FC236}">
                    <a16:creationId xmlns:a16="http://schemas.microsoft.com/office/drawing/2014/main" id="{FDC68AB4-CF6B-4529-806C-36A78ACE44EF}"/>
                  </a:ext>
                </a:extLst>
              </p:cNvPr>
              <p:cNvSpPr/>
              <p:nvPr/>
            </p:nvSpPr>
            <p:spPr>
              <a:xfrm>
                <a:off x="9466627" y="2462042"/>
                <a:ext cx="305001" cy="12209"/>
              </a:xfrm>
              <a:custGeom>
                <a:avLst/>
                <a:gdLst>
                  <a:gd name="connsiteX0" fmla="*/ 241976 w 237791"/>
                  <a:gd name="connsiteY0" fmla="*/ 15896 h 9518"/>
                  <a:gd name="connsiteX1" fmla="*/ 0 w 237791"/>
                  <a:gd name="connsiteY1" fmla="*/ 15515 h 9518"/>
                  <a:gd name="connsiteX2" fmla="*/ 1332 w 237791"/>
                  <a:gd name="connsiteY2" fmla="*/ 0 h 9518"/>
                  <a:gd name="connsiteX3" fmla="*/ 243308 w 237791"/>
                  <a:gd name="connsiteY3" fmla="*/ 381 h 9518"/>
                  <a:gd name="connsiteX4" fmla="*/ 241976 w 237791"/>
                  <a:gd name="connsiteY4" fmla="*/ 15896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91" h="9518">
                    <a:moveTo>
                      <a:pt x="241976" y="15896"/>
                    </a:moveTo>
                    <a:lnTo>
                      <a:pt x="0" y="15515"/>
                    </a:lnTo>
                    <a:lnTo>
                      <a:pt x="1332" y="0"/>
                    </a:lnTo>
                    <a:lnTo>
                      <a:pt x="243308" y="381"/>
                    </a:lnTo>
                    <a:lnTo>
                      <a:pt x="241976" y="15896"/>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79" name="Freeform 184">
                <a:extLst>
                  <a:ext uri="{FF2B5EF4-FFF2-40B4-BE49-F238E27FC236}">
                    <a16:creationId xmlns:a16="http://schemas.microsoft.com/office/drawing/2014/main" id="{9D53175F-892F-41C2-BF60-034815A03A4D}"/>
                  </a:ext>
                </a:extLst>
              </p:cNvPr>
              <p:cNvSpPr/>
              <p:nvPr/>
            </p:nvSpPr>
            <p:spPr>
              <a:xfrm>
                <a:off x="9406358" y="2558249"/>
                <a:ext cx="353802" cy="12209"/>
              </a:xfrm>
              <a:custGeom>
                <a:avLst/>
                <a:gdLst>
                  <a:gd name="connsiteX0" fmla="*/ 282211 w 275837"/>
                  <a:gd name="connsiteY0" fmla="*/ 16087 h 9518"/>
                  <a:gd name="connsiteX1" fmla="*/ 0 w 275837"/>
                  <a:gd name="connsiteY1" fmla="*/ 15611 h 9518"/>
                  <a:gd name="connsiteX2" fmla="*/ 1332 w 275837"/>
                  <a:gd name="connsiteY2" fmla="*/ 0 h 9518"/>
                  <a:gd name="connsiteX3" fmla="*/ 283637 w 275837"/>
                  <a:gd name="connsiteY3" fmla="*/ 476 h 9518"/>
                  <a:gd name="connsiteX4" fmla="*/ 282211 w 275837"/>
                  <a:gd name="connsiteY4" fmla="*/ 16087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37" h="9518">
                    <a:moveTo>
                      <a:pt x="282211" y="16087"/>
                    </a:moveTo>
                    <a:lnTo>
                      <a:pt x="0" y="15611"/>
                    </a:lnTo>
                    <a:lnTo>
                      <a:pt x="1332" y="0"/>
                    </a:lnTo>
                    <a:lnTo>
                      <a:pt x="283637" y="476"/>
                    </a:lnTo>
                    <a:lnTo>
                      <a:pt x="282211" y="16087"/>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80" name="Freeform 185">
                <a:extLst>
                  <a:ext uri="{FF2B5EF4-FFF2-40B4-BE49-F238E27FC236}">
                    <a16:creationId xmlns:a16="http://schemas.microsoft.com/office/drawing/2014/main" id="{72D37ABD-72A8-42B9-A910-7C41DCB639E2}"/>
                  </a:ext>
                </a:extLst>
              </p:cNvPr>
              <p:cNvSpPr/>
              <p:nvPr/>
            </p:nvSpPr>
            <p:spPr>
              <a:xfrm>
                <a:off x="9402088" y="2606475"/>
                <a:ext cx="353802" cy="12209"/>
              </a:xfrm>
              <a:custGeom>
                <a:avLst/>
                <a:gdLst>
                  <a:gd name="connsiteX0" fmla="*/ 282210 w 275837"/>
                  <a:gd name="connsiteY0" fmla="*/ 15991 h 9518"/>
                  <a:gd name="connsiteX1" fmla="*/ 0 w 275837"/>
                  <a:gd name="connsiteY1" fmla="*/ 15611 h 9518"/>
                  <a:gd name="connsiteX2" fmla="*/ 1332 w 275837"/>
                  <a:gd name="connsiteY2" fmla="*/ 0 h 9518"/>
                  <a:gd name="connsiteX3" fmla="*/ 283637 w 275837"/>
                  <a:gd name="connsiteY3" fmla="*/ 476 h 9518"/>
                  <a:gd name="connsiteX4" fmla="*/ 282210 w 275837"/>
                  <a:gd name="connsiteY4" fmla="*/ 15991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37" h="9518">
                    <a:moveTo>
                      <a:pt x="282210" y="15991"/>
                    </a:moveTo>
                    <a:lnTo>
                      <a:pt x="0" y="15611"/>
                    </a:lnTo>
                    <a:lnTo>
                      <a:pt x="1332" y="0"/>
                    </a:lnTo>
                    <a:lnTo>
                      <a:pt x="283637" y="476"/>
                    </a:lnTo>
                    <a:lnTo>
                      <a:pt x="282210" y="1599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81" name="Freeform 186">
                <a:extLst>
                  <a:ext uri="{FF2B5EF4-FFF2-40B4-BE49-F238E27FC236}">
                    <a16:creationId xmlns:a16="http://schemas.microsoft.com/office/drawing/2014/main" id="{C88F089E-9ED5-44E8-B15F-3378DE8EB4FC}"/>
                  </a:ext>
                </a:extLst>
              </p:cNvPr>
              <p:cNvSpPr/>
              <p:nvPr/>
            </p:nvSpPr>
            <p:spPr>
              <a:xfrm>
                <a:off x="9397697" y="2654701"/>
                <a:ext cx="353802" cy="12209"/>
              </a:xfrm>
              <a:custGeom>
                <a:avLst/>
                <a:gdLst>
                  <a:gd name="connsiteX0" fmla="*/ 282305 w 275837"/>
                  <a:gd name="connsiteY0" fmla="*/ 15991 h 9518"/>
                  <a:gd name="connsiteX1" fmla="*/ 0 w 275837"/>
                  <a:gd name="connsiteY1" fmla="*/ 15611 h 9518"/>
                  <a:gd name="connsiteX2" fmla="*/ 1426 w 275837"/>
                  <a:gd name="connsiteY2" fmla="*/ 0 h 9518"/>
                  <a:gd name="connsiteX3" fmla="*/ 283732 w 275837"/>
                  <a:gd name="connsiteY3" fmla="*/ 381 h 9518"/>
                  <a:gd name="connsiteX4" fmla="*/ 282305 w 275837"/>
                  <a:gd name="connsiteY4" fmla="*/ 15991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37" h="9518">
                    <a:moveTo>
                      <a:pt x="282305" y="15991"/>
                    </a:moveTo>
                    <a:lnTo>
                      <a:pt x="0" y="15611"/>
                    </a:lnTo>
                    <a:lnTo>
                      <a:pt x="1426" y="0"/>
                    </a:lnTo>
                    <a:lnTo>
                      <a:pt x="283732" y="381"/>
                    </a:lnTo>
                    <a:lnTo>
                      <a:pt x="282305" y="1599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82" name="Freeform 187">
                <a:extLst>
                  <a:ext uri="{FF2B5EF4-FFF2-40B4-BE49-F238E27FC236}">
                    <a16:creationId xmlns:a16="http://schemas.microsoft.com/office/drawing/2014/main" id="{7F57E08E-77E9-4BEE-9883-21B350707C2E}"/>
                  </a:ext>
                </a:extLst>
              </p:cNvPr>
              <p:cNvSpPr/>
              <p:nvPr/>
            </p:nvSpPr>
            <p:spPr>
              <a:xfrm>
                <a:off x="9393427" y="2702926"/>
                <a:ext cx="353802" cy="12209"/>
              </a:xfrm>
              <a:custGeom>
                <a:avLst/>
                <a:gdLst>
                  <a:gd name="connsiteX0" fmla="*/ 282305 w 275837"/>
                  <a:gd name="connsiteY0" fmla="*/ 15991 h 9518"/>
                  <a:gd name="connsiteX1" fmla="*/ 0 w 275837"/>
                  <a:gd name="connsiteY1" fmla="*/ 15515 h 9518"/>
                  <a:gd name="connsiteX2" fmla="*/ 1427 w 275837"/>
                  <a:gd name="connsiteY2" fmla="*/ 0 h 9518"/>
                  <a:gd name="connsiteX3" fmla="*/ 283732 w 275837"/>
                  <a:gd name="connsiteY3" fmla="*/ 381 h 9518"/>
                  <a:gd name="connsiteX4" fmla="*/ 282305 w 275837"/>
                  <a:gd name="connsiteY4" fmla="*/ 15991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37" h="9518">
                    <a:moveTo>
                      <a:pt x="282305" y="15991"/>
                    </a:moveTo>
                    <a:lnTo>
                      <a:pt x="0" y="15515"/>
                    </a:lnTo>
                    <a:lnTo>
                      <a:pt x="1427" y="0"/>
                    </a:lnTo>
                    <a:lnTo>
                      <a:pt x="283732" y="381"/>
                    </a:lnTo>
                    <a:lnTo>
                      <a:pt x="282305" y="1599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83" name="Freeform 188">
                <a:extLst>
                  <a:ext uri="{FF2B5EF4-FFF2-40B4-BE49-F238E27FC236}">
                    <a16:creationId xmlns:a16="http://schemas.microsoft.com/office/drawing/2014/main" id="{F87AF716-1116-4049-A409-BCBAD2EFCBF5}"/>
                  </a:ext>
                </a:extLst>
              </p:cNvPr>
              <p:cNvSpPr/>
              <p:nvPr/>
            </p:nvSpPr>
            <p:spPr>
              <a:xfrm>
                <a:off x="9389157" y="2751030"/>
                <a:ext cx="353802" cy="12209"/>
              </a:xfrm>
              <a:custGeom>
                <a:avLst/>
                <a:gdLst>
                  <a:gd name="connsiteX0" fmla="*/ 282305 w 275837"/>
                  <a:gd name="connsiteY0" fmla="*/ 15991 h 9518"/>
                  <a:gd name="connsiteX1" fmla="*/ 0 w 275837"/>
                  <a:gd name="connsiteY1" fmla="*/ 15611 h 9518"/>
                  <a:gd name="connsiteX2" fmla="*/ 1426 w 275837"/>
                  <a:gd name="connsiteY2" fmla="*/ 0 h 9518"/>
                  <a:gd name="connsiteX3" fmla="*/ 283637 w 275837"/>
                  <a:gd name="connsiteY3" fmla="*/ 476 h 9518"/>
                  <a:gd name="connsiteX4" fmla="*/ 282305 w 275837"/>
                  <a:gd name="connsiteY4" fmla="*/ 15991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37" h="9518">
                    <a:moveTo>
                      <a:pt x="282305" y="15991"/>
                    </a:moveTo>
                    <a:lnTo>
                      <a:pt x="0" y="15611"/>
                    </a:lnTo>
                    <a:lnTo>
                      <a:pt x="1426" y="0"/>
                    </a:lnTo>
                    <a:lnTo>
                      <a:pt x="283637" y="476"/>
                    </a:lnTo>
                    <a:lnTo>
                      <a:pt x="282305" y="1599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84" name="Freeform 189">
                <a:extLst>
                  <a:ext uri="{FF2B5EF4-FFF2-40B4-BE49-F238E27FC236}">
                    <a16:creationId xmlns:a16="http://schemas.microsoft.com/office/drawing/2014/main" id="{C283D6CC-B0E6-40B2-B6BC-11883CEC1C7C}"/>
                  </a:ext>
                </a:extLst>
              </p:cNvPr>
              <p:cNvSpPr/>
              <p:nvPr/>
            </p:nvSpPr>
            <p:spPr>
              <a:xfrm>
                <a:off x="9384887" y="2799255"/>
                <a:ext cx="353802" cy="12209"/>
              </a:xfrm>
              <a:custGeom>
                <a:avLst/>
                <a:gdLst>
                  <a:gd name="connsiteX0" fmla="*/ 282306 w 275837"/>
                  <a:gd name="connsiteY0" fmla="*/ 15991 h 9518"/>
                  <a:gd name="connsiteX1" fmla="*/ 0 w 275837"/>
                  <a:gd name="connsiteY1" fmla="*/ 15611 h 9518"/>
                  <a:gd name="connsiteX2" fmla="*/ 1332 w 275837"/>
                  <a:gd name="connsiteY2" fmla="*/ 0 h 9518"/>
                  <a:gd name="connsiteX3" fmla="*/ 283637 w 275837"/>
                  <a:gd name="connsiteY3" fmla="*/ 476 h 9518"/>
                  <a:gd name="connsiteX4" fmla="*/ 282306 w 275837"/>
                  <a:gd name="connsiteY4" fmla="*/ 15991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37" h="9518">
                    <a:moveTo>
                      <a:pt x="282306" y="15991"/>
                    </a:moveTo>
                    <a:lnTo>
                      <a:pt x="0" y="15611"/>
                    </a:lnTo>
                    <a:lnTo>
                      <a:pt x="1332" y="0"/>
                    </a:lnTo>
                    <a:lnTo>
                      <a:pt x="283637" y="476"/>
                    </a:lnTo>
                    <a:lnTo>
                      <a:pt x="282306" y="1599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85" name="Freeform 190">
                <a:extLst>
                  <a:ext uri="{FF2B5EF4-FFF2-40B4-BE49-F238E27FC236}">
                    <a16:creationId xmlns:a16="http://schemas.microsoft.com/office/drawing/2014/main" id="{B57E5F03-1535-4E2D-8007-B4C57FF51590}"/>
                  </a:ext>
                </a:extLst>
              </p:cNvPr>
              <p:cNvSpPr/>
              <p:nvPr/>
            </p:nvSpPr>
            <p:spPr>
              <a:xfrm>
                <a:off x="9410629" y="2510146"/>
                <a:ext cx="353802" cy="12209"/>
              </a:xfrm>
              <a:custGeom>
                <a:avLst/>
                <a:gdLst>
                  <a:gd name="connsiteX0" fmla="*/ 282305 w 275837"/>
                  <a:gd name="connsiteY0" fmla="*/ 15991 h 9518"/>
                  <a:gd name="connsiteX1" fmla="*/ 0 w 275837"/>
                  <a:gd name="connsiteY1" fmla="*/ 15515 h 9518"/>
                  <a:gd name="connsiteX2" fmla="*/ 1331 w 275837"/>
                  <a:gd name="connsiteY2" fmla="*/ 0 h 9518"/>
                  <a:gd name="connsiteX3" fmla="*/ 283637 w 275837"/>
                  <a:gd name="connsiteY3" fmla="*/ 381 h 9518"/>
                  <a:gd name="connsiteX4" fmla="*/ 282305 w 275837"/>
                  <a:gd name="connsiteY4" fmla="*/ 15991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837" h="9518">
                    <a:moveTo>
                      <a:pt x="282305" y="15991"/>
                    </a:moveTo>
                    <a:lnTo>
                      <a:pt x="0" y="15515"/>
                    </a:lnTo>
                    <a:lnTo>
                      <a:pt x="1331" y="0"/>
                    </a:lnTo>
                    <a:lnTo>
                      <a:pt x="283637" y="381"/>
                    </a:lnTo>
                    <a:lnTo>
                      <a:pt x="282305" y="1599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86" name="Freeform 191">
                <a:extLst>
                  <a:ext uri="{FF2B5EF4-FFF2-40B4-BE49-F238E27FC236}">
                    <a16:creationId xmlns:a16="http://schemas.microsoft.com/office/drawing/2014/main" id="{03760B1B-ED6A-4D7B-8E60-BA7FF5502004}"/>
                  </a:ext>
                </a:extLst>
              </p:cNvPr>
              <p:cNvSpPr/>
              <p:nvPr/>
            </p:nvSpPr>
            <p:spPr>
              <a:xfrm>
                <a:off x="9065978" y="2895095"/>
                <a:ext cx="671002" cy="12209"/>
              </a:xfrm>
              <a:custGeom>
                <a:avLst/>
                <a:gdLst>
                  <a:gd name="connsiteX0" fmla="*/ 524282 w 523140"/>
                  <a:gd name="connsiteY0" fmla="*/ 16467 h 9518"/>
                  <a:gd name="connsiteX1" fmla="*/ 0 w 523140"/>
                  <a:gd name="connsiteY1" fmla="*/ 15611 h 9518"/>
                  <a:gd name="connsiteX2" fmla="*/ 1331 w 523140"/>
                  <a:gd name="connsiteY2" fmla="*/ 0 h 9518"/>
                  <a:gd name="connsiteX3" fmla="*/ 525613 w 523140"/>
                  <a:gd name="connsiteY3" fmla="*/ 857 h 9518"/>
                  <a:gd name="connsiteX4" fmla="*/ 524282 w 523140"/>
                  <a:gd name="connsiteY4" fmla="*/ 16467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140" h="9518">
                    <a:moveTo>
                      <a:pt x="524282" y="16467"/>
                    </a:moveTo>
                    <a:lnTo>
                      <a:pt x="0" y="15611"/>
                    </a:lnTo>
                    <a:lnTo>
                      <a:pt x="1331" y="0"/>
                    </a:lnTo>
                    <a:lnTo>
                      <a:pt x="525613" y="857"/>
                    </a:lnTo>
                    <a:lnTo>
                      <a:pt x="524282" y="16467"/>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87" name="Freeform 192">
                <a:extLst>
                  <a:ext uri="{FF2B5EF4-FFF2-40B4-BE49-F238E27FC236}">
                    <a16:creationId xmlns:a16="http://schemas.microsoft.com/office/drawing/2014/main" id="{39D670F8-22F5-4A86-A217-5B839C52F494}"/>
                  </a:ext>
                </a:extLst>
              </p:cNvPr>
              <p:cNvSpPr/>
              <p:nvPr/>
            </p:nvSpPr>
            <p:spPr>
              <a:xfrm>
                <a:off x="9009979" y="2943321"/>
                <a:ext cx="719803" cy="12209"/>
              </a:xfrm>
              <a:custGeom>
                <a:avLst/>
                <a:gdLst>
                  <a:gd name="connsiteX0" fmla="*/ 564516 w 561186"/>
                  <a:gd name="connsiteY0" fmla="*/ 16372 h 9518"/>
                  <a:gd name="connsiteX1" fmla="*/ 0 w 561186"/>
                  <a:gd name="connsiteY1" fmla="*/ 15515 h 9518"/>
                  <a:gd name="connsiteX2" fmla="*/ 1332 w 561186"/>
                  <a:gd name="connsiteY2" fmla="*/ 0 h 9518"/>
                  <a:gd name="connsiteX3" fmla="*/ 565943 w 561186"/>
                  <a:gd name="connsiteY3" fmla="*/ 857 h 9518"/>
                  <a:gd name="connsiteX4" fmla="*/ 564516 w 561186"/>
                  <a:gd name="connsiteY4" fmla="*/ 16372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86" h="9518">
                    <a:moveTo>
                      <a:pt x="564516" y="16372"/>
                    </a:moveTo>
                    <a:lnTo>
                      <a:pt x="0" y="15515"/>
                    </a:lnTo>
                    <a:lnTo>
                      <a:pt x="1332" y="0"/>
                    </a:lnTo>
                    <a:lnTo>
                      <a:pt x="565943" y="857"/>
                    </a:lnTo>
                    <a:lnTo>
                      <a:pt x="564516" y="16372"/>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88" name="Freeform 193">
                <a:extLst>
                  <a:ext uri="{FF2B5EF4-FFF2-40B4-BE49-F238E27FC236}">
                    <a16:creationId xmlns:a16="http://schemas.microsoft.com/office/drawing/2014/main" id="{614426F1-8C6A-46BA-8C0C-AEDDA7450F74}"/>
                  </a:ext>
                </a:extLst>
              </p:cNvPr>
              <p:cNvSpPr/>
              <p:nvPr/>
            </p:nvSpPr>
            <p:spPr>
              <a:xfrm>
                <a:off x="9005587" y="2991426"/>
                <a:ext cx="719803" cy="12209"/>
              </a:xfrm>
              <a:custGeom>
                <a:avLst/>
                <a:gdLst>
                  <a:gd name="connsiteX0" fmla="*/ 564611 w 561186"/>
                  <a:gd name="connsiteY0" fmla="*/ 16467 h 9518"/>
                  <a:gd name="connsiteX1" fmla="*/ 0 w 561186"/>
                  <a:gd name="connsiteY1" fmla="*/ 15611 h 9518"/>
                  <a:gd name="connsiteX2" fmla="*/ 1427 w 561186"/>
                  <a:gd name="connsiteY2" fmla="*/ 0 h 9518"/>
                  <a:gd name="connsiteX3" fmla="*/ 566038 w 561186"/>
                  <a:gd name="connsiteY3" fmla="*/ 857 h 9518"/>
                  <a:gd name="connsiteX4" fmla="*/ 564611 w 561186"/>
                  <a:gd name="connsiteY4" fmla="*/ 16467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86" h="9518">
                    <a:moveTo>
                      <a:pt x="564611" y="16467"/>
                    </a:moveTo>
                    <a:lnTo>
                      <a:pt x="0" y="15611"/>
                    </a:lnTo>
                    <a:lnTo>
                      <a:pt x="1427" y="0"/>
                    </a:lnTo>
                    <a:lnTo>
                      <a:pt x="566038" y="857"/>
                    </a:lnTo>
                    <a:lnTo>
                      <a:pt x="564611" y="16467"/>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89" name="Freeform 194">
                <a:extLst>
                  <a:ext uri="{FF2B5EF4-FFF2-40B4-BE49-F238E27FC236}">
                    <a16:creationId xmlns:a16="http://schemas.microsoft.com/office/drawing/2014/main" id="{FC90C226-A969-43C4-A28F-15A0DDAC274B}"/>
                  </a:ext>
                </a:extLst>
              </p:cNvPr>
              <p:cNvSpPr/>
              <p:nvPr/>
            </p:nvSpPr>
            <p:spPr>
              <a:xfrm>
                <a:off x="9001317" y="3039651"/>
                <a:ext cx="719803" cy="12209"/>
              </a:xfrm>
              <a:custGeom>
                <a:avLst/>
                <a:gdLst>
                  <a:gd name="connsiteX0" fmla="*/ 564611 w 561186"/>
                  <a:gd name="connsiteY0" fmla="*/ 16467 h 9518"/>
                  <a:gd name="connsiteX1" fmla="*/ 0 w 561186"/>
                  <a:gd name="connsiteY1" fmla="*/ 15611 h 9518"/>
                  <a:gd name="connsiteX2" fmla="*/ 1426 w 561186"/>
                  <a:gd name="connsiteY2" fmla="*/ 0 h 9518"/>
                  <a:gd name="connsiteX3" fmla="*/ 566037 w 561186"/>
                  <a:gd name="connsiteY3" fmla="*/ 857 h 9518"/>
                  <a:gd name="connsiteX4" fmla="*/ 564611 w 561186"/>
                  <a:gd name="connsiteY4" fmla="*/ 16467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86" h="9518">
                    <a:moveTo>
                      <a:pt x="564611" y="16467"/>
                    </a:moveTo>
                    <a:lnTo>
                      <a:pt x="0" y="15611"/>
                    </a:lnTo>
                    <a:lnTo>
                      <a:pt x="1426" y="0"/>
                    </a:lnTo>
                    <a:lnTo>
                      <a:pt x="566037" y="857"/>
                    </a:lnTo>
                    <a:lnTo>
                      <a:pt x="564611" y="16467"/>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90" name="Freeform 195">
                <a:extLst>
                  <a:ext uri="{FF2B5EF4-FFF2-40B4-BE49-F238E27FC236}">
                    <a16:creationId xmlns:a16="http://schemas.microsoft.com/office/drawing/2014/main" id="{C56663B9-9AE9-43AB-8CAA-3FC3DFA9CB80}"/>
                  </a:ext>
                </a:extLst>
              </p:cNvPr>
              <p:cNvSpPr/>
              <p:nvPr/>
            </p:nvSpPr>
            <p:spPr>
              <a:xfrm>
                <a:off x="9203960" y="3088120"/>
                <a:ext cx="512402" cy="12209"/>
              </a:xfrm>
              <a:custGeom>
                <a:avLst/>
                <a:gdLst>
                  <a:gd name="connsiteX0" fmla="*/ 403293 w 399488"/>
                  <a:gd name="connsiteY0" fmla="*/ 16182 h 9518"/>
                  <a:gd name="connsiteX1" fmla="*/ 0 w 399488"/>
                  <a:gd name="connsiteY1" fmla="*/ 15611 h 9518"/>
                  <a:gd name="connsiteX2" fmla="*/ 1426 w 399488"/>
                  <a:gd name="connsiteY2" fmla="*/ 0 h 9518"/>
                  <a:gd name="connsiteX3" fmla="*/ 404720 w 399488"/>
                  <a:gd name="connsiteY3" fmla="*/ 666 h 9518"/>
                  <a:gd name="connsiteX4" fmla="*/ 403293 w 399488"/>
                  <a:gd name="connsiteY4" fmla="*/ 16182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488" h="9518">
                    <a:moveTo>
                      <a:pt x="403293" y="16182"/>
                    </a:moveTo>
                    <a:lnTo>
                      <a:pt x="0" y="15611"/>
                    </a:lnTo>
                    <a:lnTo>
                      <a:pt x="1426" y="0"/>
                    </a:lnTo>
                    <a:lnTo>
                      <a:pt x="404720" y="666"/>
                    </a:lnTo>
                    <a:lnTo>
                      <a:pt x="403293" y="16182"/>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91" name="Freeform 196">
                <a:extLst>
                  <a:ext uri="{FF2B5EF4-FFF2-40B4-BE49-F238E27FC236}">
                    <a16:creationId xmlns:a16="http://schemas.microsoft.com/office/drawing/2014/main" id="{EB4AC17E-FB2B-4301-8D98-8490BEBFFFD5}"/>
                  </a:ext>
                </a:extLst>
              </p:cNvPr>
              <p:cNvSpPr/>
              <p:nvPr/>
            </p:nvSpPr>
            <p:spPr>
              <a:xfrm>
                <a:off x="9354874" y="3136590"/>
                <a:ext cx="256200" cy="12209"/>
              </a:xfrm>
              <a:custGeom>
                <a:avLst/>
                <a:gdLst>
                  <a:gd name="connsiteX0" fmla="*/ 201647 w 199744"/>
                  <a:gd name="connsiteY0" fmla="*/ 15896 h 9518"/>
                  <a:gd name="connsiteX1" fmla="*/ 0 w 199744"/>
                  <a:gd name="connsiteY1" fmla="*/ 15515 h 9518"/>
                  <a:gd name="connsiteX2" fmla="*/ 1332 w 199744"/>
                  <a:gd name="connsiteY2" fmla="*/ 0 h 9518"/>
                  <a:gd name="connsiteX3" fmla="*/ 203073 w 199744"/>
                  <a:gd name="connsiteY3" fmla="*/ 286 h 9518"/>
                  <a:gd name="connsiteX4" fmla="*/ 201647 w 199744"/>
                  <a:gd name="connsiteY4" fmla="*/ 15896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44" h="9518">
                    <a:moveTo>
                      <a:pt x="201647" y="15896"/>
                    </a:moveTo>
                    <a:lnTo>
                      <a:pt x="0" y="15515"/>
                    </a:lnTo>
                    <a:lnTo>
                      <a:pt x="1332" y="0"/>
                    </a:lnTo>
                    <a:lnTo>
                      <a:pt x="203073" y="286"/>
                    </a:lnTo>
                    <a:lnTo>
                      <a:pt x="201647" y="15896"/>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92" name="Freeform 197">
                <a:extLst>
                  <a:ext uri="{FF2B5EF4-FFF2-40B4-BE49-F238E27FC236}">
                    <a16:creationId xmlns:a16="http://schemas.microsoft.com/office/drawing/2014/main" id="{402FDD52-51C5-4288-BB6E-FA33003E9DA1}"/>
                  </a:ext>
                </a:extLst>
              </p:cNvPr>
              <p:cNvSpPr/>
              <p:nvPr/>
            </p:nvSpPr>
            <p:spPr>
              <a:xfrm>
                <a:off x="8286395" y="2373893"/>
                <a:ext cx="353802" cy="12209"/>
              </a:xfrm>
              <a:custGeom>
                <a:avLst/>
                <a:gdLst>
                  <a:gd name="connsiteX0" fmla="*/ 0 w 275837"/>
                  <a:gd name="connsiteY0" fmla="*/ 0 h 0"/>
                  <a:gd name="connsiteX1" fmla="*/ 282305 w 275837"/>
                  <a:gd name="connsiteY1" fmla="*/ 381 h 0"/>
                </a:gdLst>
                <a:ahLst/>
                <a:cxnLst>
                  <a:cxn ang="0">
                    <a:pos x="connsiteX0" y="connsiteY0"/>
                  </a:cxn>
                  <a:cxn ang="0">
                    <a:pos x="connsiteX1" y="connsiteY1"/>
                  </a:cxn>
                </a:cxnLst>
                <a:rect l="l" t="t" r="r" b="b"/>
                <a:pathLst>
                  <a:path w="275837">
                    <a:moveTo>
                      <a:pt x="0" y="0"/>
                    </a:moveTo>
                    <a:lnTo>
                      <a:pt x="282305" y="381"/>
                    </a:lnTo>
                  </a:path>
                </a:pathLst>
              </a:custGeom>
              <a:ln w="9512" cap="flat">
                <a:noFill/>
                <a:prstDash val="solid"/>
                <a:miter/>
              </a:ln>
            </p:spPr>
            <p:txBody>
              <a:bodyPr rtlCol="0" anchor="ctr"/>
              <a:lstStyle/>
              <a:p>
                <a:endParaRPr lang="en-US"/>
              </a:p>
            </p:txBody>
          </p:sp>
          <p:sp>
            <p:nvSpPr>
              <p:cNvPr id="393" name="Freeform 198">
                <a:extLst>
                  <a:ext uri="{FF2B5EF4-FFF2-40B4-BE49-F238E27FC236}">
                    <a16:creationId xmlns:a16="http://schemas.microsoft.com/office/drawing/2014/main" id="{B30FD58C-F9CE-40BB-8547-F016D671961E}"/>
                  </a:ext>
                </a:extLst>
              </p:cNvPr>
              <p:cNvSpPr/>
              <p:nvPr/>
            </p:nvSpPr>
            <p:spPr>
              <a:xfrm>
                <a:off x="8284076" y="2348865"/>
                <a:ext cx="366001" cy="48837"/>
              </a:xfrm>
              <a:custGeom>
                <a:avLst/>
                <a:gdLst>
                  <a:gd name="connsiteX0" fmla="*/ 282305 w 285349"/>
                  <a:gd name="connsiteY0" fmla="*/ 39312 h 38074"/>
                  <a:gd name="connsiteX1" fmla="*/ 0 w 285349"/>
                  <a:gd name="connsiteY1" fmla="*/ 38931 h 38074"/>
                  <a:gd name="connsiteX2" fmla="*/ 3519 w 285349"/>
                  <a:gd name="connsiteY2" fmla="*/ 0 h 38074"/>
                  <a:gd name="connsiteX3" fmla="*/ 285825 w 285349"/>
                  <a:gd name="connsiteY3" fmla="*/ 381 h 38074"/>
                  <a:gd name="connsiteX4" fmla="*/ 282305 w 285349"/>
                  <a:gd name="connsiteY4" fmla="*/ 39312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49" h="38074">
                    <a:moveTo>
                      <a:pt x="282305" y="39312"/>
                    </a:moveTo>
                    <a:lnTo>
                      <a:pt x="0" y="38931"/>
                    </a:lnTo>
                    <a:lnTo>
                      <a:pt x="3519" y="0"/>
                    </a:lnTo>
                    <a:lnTo>
                      <a:pt x="285825" y="381"/>
                    </a:lnTo>
                    <a:lnTo>
                      <a:pt x="282305" y="39312"/>
                    </a:lnTo>
                    <a:close/>
                  </a:path>
                </a:pathLst>
              </a:custGeom>
              <a:solidFill>
                <a:srgbClr val="F7F8FC"/>
              </a:solidFill>
              <a:ln w="9512" cap="flat">
                <a:noFill/>
                <a:prstDash val="solid"/>
                <a:miter/>
              </a:ln>
            </p:spPr>
            <p:txBody>
              <a:bodyPr rtlCol="0" anchor="ctr"/>
              <a:lstStyle/>
              <a:p>
                <a:endParaRPr lang="en-US"/>
              </a:p>
            </p:txBody>
          </p:sp>
          <p:sp>
            <p:nvSpPr>
              <p:cNvPr id="394" name="Freeform 199">
                <a:extLst>
                  <a:ext uri="{FF2B5EF4-FFF2-40B4-BE49-F238E27FC236}">
                    <a16:creationId xmlns:a16="http://schemas.microsoft.com/office/drawing/2014/main" id="{5EAB455F-80AD-43BA-BB0C-80CCB05D7B37}"/>
                  </a:ext>
                </a:extLst>
              </p:cNvPr>
              <p:cNvSpPr/>
              <p:nvPr/>
            </p:nvSpPr>
            <p:spPr>
              <a:xfrm>
                <a:off x="8082410" y="3378939"/>
                <a:ext cx="1610406" cy="122090"/>
              </a:xfrm>
              <a:custGeom>
                <a:avLst/>
                <a:gdLst>
                  <a:gd name="connsiteX0" fmla="*/ 1252493 w 1255536"/>
                  <a:gd name="connsiteY0" fmla="*/ 99184 h 95186"/>
                  <a:gd name="connsiteX1" fmla="*/ 0 w 1255536"/>
                  <a:gd name="connsiteY1" fmla="*/ 97280 h 95186"/>
                  <a:gd name="connsiteX2" fmla="*/ 8655 w 1255536"/>
                  <a:gd name="connsiteY2" fmla="*/ 0 h 95186"/>
                  <a:gd name="connsiteX3" fmla="*/ 1261148 w 1255536"/>
                  <a:gd name="connsiteY3" fmla="*/ 1904 h 95186"/>
                  <a:gd name="connsiteX4" fmla="*/ 1252493 w 1255536"/>
                  <a:gd name="connsiteY4" fmla="*/ 99184 h 9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536" h="95186">
                    <a:moveTo>
                      <a:pt x="1252493" y="99184"/>
                    </a:moveTo>
                    <a:lnTo>
                      <a:pt x="0" y="97280"/>
                    </a:lnTo>
                    <a:lnTo>
                      <a:pt x="8655" y="0"/>
                    </a:lnTo>
                    <a:lnTo>
                      <a:pt x="1261148" y="1904"/>
                    </a:lnTo>
                    <a:lnTo>
                      <a:pt x="1252493" y="99184"/>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95" name="Freeform 200">
                <a:extLst>
                  <a:ext uri="{FF2B5EF4-FFF2-40B4-BE49-F238E27FC236}">
                    <a16:creationId xmlns:a16="http://schemas.microsoft.com/office/drawing/2014/main" id="{997C114F-0830-4C80-AAE6-FBFDA39570B7}"/>
                  </a:ext>
                </a:extLst>
              </p:cNvPr>
              <p:cNvSpPr/>
              <p:nvPr/>
            </p:nvSpPr>
            <p:spPr>
              <a:xfrm>
                <a:off x="7999694" y="4190106"/>
                <a:ext cx="280601" cy="231971"/>
              </a:xfrm>
              <a:custGeom>
                <a:avLst/>
                <a:gdLst>
                  <a:gd name="connsiteX0" fmla="*/ 203549 w 218767"/>
                  <a:gd name="connsiteY0" fmla="*/ 189611 h 180854"/>
                  <a:gd name="connsiteX1" fmla="*/ 0 w 218767"/>
                  <a:gd name="connsiteY1" fmla="*/ 189611 h 180854"/>
                  <a:gd name="connsiteX2" fmla="*/ 16836 w 218767"/>
                  <a:gd name="connsiteY2" fmla="*/ 0 h 180854"/>
                  <a:gd name="connsiteX3" fmla="*/ 220385 w 218767"/>
                  <a:gd name="connsiteY3" fmla="*/ 0 h 180854"/>
                  <a:gd name="connsiteX4" fmla="*/ 22828 w 218767"/>
                  <a:gd name="connsiteY4" fmla="*/ 169908 h 180854"/>
                  <a:gd name="connsiteX5" fmla="*/ 184526 w 218767"/>
                  <a:gd name="connsiteY5" fmla="*/ 169908 h 180854"/>
                  <a:gd name="connsiteX6" fmla="*/ 197937 w 218767"/>
                  <a:gd name="connsiteY6" fmla="*/ 19228 h 180854"/>
                  <a:gd name="connsiteX7" fmla="*/ 36239 w 218767"/>
                  <a:gd name="connsiteY7" fmla="*/ 19228 h 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67" h="180854">
                    <a:moveTo>
                      <a:pt x="203549" y="189611"/>
                    </a:moveTo>
                    <a:lnTo>
                      <a:pt x="0" y="189611"/>
                    </a:lnTo>
                    <a:lnTo>
                      <a:pt x="16836" y="0"/>
                    </a:lnTo>
                    <a:lnTo>
                      <a:pt x="220385" y="0"/>
                    </a:lnTo>
                    <a:close/>
                    <a:moveTo>
                      <a:pt x="22828" y="169908"/>
                    </a:moveTo>
                    <a:lnTo>
                      <a:pt x="184526" y="169908"/>
                    </a:lnTo>
                    <a:lnTo>
                      <a:pt x="197937" y="19228"/>
                    </a:lnTo>
                    <a:lnTo>
                      <a:pt x="36239" y="19228"/>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96" name="Freeform 201">
                <a:extLst>
                  <a:ext uri="{FF2B5EF4-FFF2-40B4-BE49-F238E27FC236}">
                    <a16:creationId xmlns:a16="http://schemas.microsoft.com/office/drawing/2014/main" id="{79DAD7B6-D07C-445C-9EE8-55AB20036035}"/>
                  </a:ext>
                </a:extLst>
              </p:cNvPr>
              <p:cNvSpPr/>
              <p:nvPr/>
            </p:nvSpPr>
            <p:spPr>
              <a:xfrm>
                <a:off x="8171715" y="3566226"/>
                <a:ext cx="366001" cy="61045"/>
              </a:xfrm>
              <a:custGeom>
                <a:avLst/>
                <a:gdLst>
                  <a:gd name="connsiteX0" fmla="*/ 287061 w 285349"/>
                  <a:gd name="connsiteY0" fmla="*/ 49021 h 47593"/>
                  <a:gd name="connsiteX1" fmla="*/ 0 w 285349"/>
                  <a:gd name="connsiteY1" fmla="*/ 48640 h 47593"/>
                  <a:gd name="connsiteX2" fmla="*/ 4280 w 285349"/>
                  <a:gd name="connsiteY2" fmla="*/ 0 h 47593"/>
                  <a:gd name="connsiteX3" fmla="*/ 291341 w 285349"/>
                  <a:gd name="connsiteY3" fmla="*/ 476 h 47593"/>
                  <a:gd name="connsiteX4" fmla="*/ 287061 w 285349"/>
                  <a:gd name="connsiteY4" fmla="*/ 49021 h 4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49" h="47593">
                    <a:moveTo>
                      <a:pt x="287061" y="49021"/>
                    </a:moveTo>
                    <a:lnTo>
                      <a:pt x="0" y="48640"/>
                    </a:lnTo>
                    <a:lnTo>
                      <a:pt x="4280" y="0"/>
                    </a:lnTo>
                    <a:lnTo>
                      <a:pt x="291341" y="476"/>
                    </a:lnTo>
                    <a:lnTo>
                      <a:pt x="287061" y="4902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97" name="Freeform 202">
                <a:extLst>
                  <a:ext uri="{FF2B5EF4-FFF2-40B4-BE49-F238E27FC236}">
                    <a16:creationId xmlns:a16="http://schemas.microsoft.com/office/drawing/2014/main" id="{FFDC2F05-3EDA-41AB-BF77-EF5288CCFCAD}"/>
                  </a:ext>
                </a:extLst>
              </p:cNvPr>
              <p:cNvSpPr/>
              <p:nvPr/>
            </p:nvSpPr>
            <p:spPr>
              <a:xfrm>
                <a:off x="8163418" y="3691001"/>
                <a:ext cx="1500605" cy="24418"/>
              </a:xfrm>
              <a:custGeom>
                <a:avLst/>
                <a:gdLst>
                  <a:gd name="connsiteX0" fmla="*/ 1174212 w 1169931"/>
                  <a:gd name="connsiteY0" fmla="*/ 26081 h 19037"/>
                  <a:gd name="connsiteX1" fmla="*/ 0 w 1169931"/>
                  <a:gd name="connsiteY1" fmla="*/ 24273 h 19037"/>
                  <a:gd name="connsiteX2" fmla="*/ 2093 w 1169931"/>
                  <a:gd name="connsiteY2" fmla="*/ 0 h 19037"/>
                  <a:gd name="connsiteX3" fmla="*/ 1176400 w 1169931"/>
                  <a:gd name="connsiteY3" fmla="*/ 1713 h 19037"/>
                  <a:gd name="connsiteX4" fmla="*/ 1174212 w 1169931"/>
                  <a:gd name="connsiteY4" fmla="*/ 26081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931" h="19037">
                    <a:moveTo>
                      <a:pt x="1174212" y="26081"/>
                    </a:moveTo>
                    <a:lnTo>
                      <a:pt x="0" y="24273"/>
                    </a:lnTo>
                    <a:lnTo>
                      <a:pt x="2093" y="0"/>
                    </a:lnTo>
                    <a:lnTo>
                      <a:pt x="1176400" y="1713"/>
                    </a:lnTo>
                    <a:lnTo>
                      <a:pt x="1174212" y="2608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98" name="Freeform 203">
                <a:extLst>
                  <a:ext uri="{FF2B5EF4-FFF2-40B4-BE49-F238E27FC236}">
                    <a16:creationId xmlns:a16="http://schemas.microsoft.com/office/drawing/2014/main" id="{5961AD8F-A9E4-4C9C-B635-398C2ED5902B}"/>
                  </a:ext>
                </a:extLst>
              </p:cNvPr>
              <p:cNvSpPr/>
              <p:nvPr/>
            </p:nvSpPr>
            <p:spPr>
              <a:xfrm>
                <a:off x="8057400" y="3753145"/>
                <a:ext cx="1598206" cy="24418"/>
              </a:xfrm>
              <a:custGeom>
                <a:avLst/>
                <a:gdLst>
                  <a:gd name="connsiteX0" fmla="*/ 1252588 w 1246024"/>
                  <a:gd name="connsiteY0" fmla="*/ 26176 h 19037"/>
                  <a:gd name="connsiteX1" fmla="*/ 0 w 1246024"/>
                  <a:gd name="connsiteY1" fmla="*/ 24273 h 19037"/>
                  <a:gd name="connsiteX2" fmla="*/ 2188 w 1246024"/>
                  <a:gd name="connsiteY2" fmla="*/ 0 h 19037"/>
                  <a:gd name="connsiteX3" fmla="*/ 1254681 w 1246024"/>
                  <a:gd name="connsiteY3" fmla="*/ 1904 h 19037"/>
                  <a:gd name="connsiteX4" fmla="*/ 1252588 w 1246024"/>
                  <a:gd name="connsiteY4" fmla="*/ 26176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24" h="19037">
                    <a:moveTo>
                      <a:pt x="1252588" y="26176"/>
                    </a:moveTo>
                    <a:lnTo>
                      <a:pt x="0" y="24273"/>
                    </a:lnTo>
                    <a:lnTo>
                      <a:pt x="2188" y="0"/>
                    </a:lnTo>
                    <a:lnTo>
                      <a:pt x="1254681" y="1904"/>
                    </a:lnTo>
                    <a:lnTo>
                      <a:pt x="1252588" y="26176"/>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399" name="Freeform 204">
                <a:extLst>
                  <a:ext uri="{FF2B5EF4-FFF2-40B4-BE49-F238E27FC236}">
                    <a16:creationId xmlns:a16="http://schemas.microsoft.com/office/drawing/2014/main" id="{D9436252-DD89-4234-BBB4-2BFFF1DE90A1}"/>
                  </a:ext>
                </a:extLst>
              </p:cNvPr>
              <p:cNvSpPr/>
              <p:nvPr/>
            </p:nvSpPr>
            <p:spPr>
              <a:xfrm>
                <a:off x="8051910" y="3815534"/>
                <a:ext cx="1598206" cy="24418"/>
              </a:xfrm>
              <a:custGeom>
                <a:avLst/>
                <a:gdLst>
                  <a:gd name="connsiteX0" fmla="*/ 1252493 w 1246024"/>
                  <a:gd name="connsiteY0" fmla="*/ 26176 h 19037"/>
                  <a:gd name="connsiteX1" fmla="*/ 0 w 1246024"/>
                  <a:gd name="connsiteY1" fmla="*/ 24272 h 19037"/>
                  <a:gd name="connsiteX2" fmla="*/ 2092 w 1246024"/>
                  <a:gd name="connsiteY2" fmla="*/ 0 h 19037"/>
                  <a:gd name="connsiteX3" fmla="*/ 1254680 w 1246024"/>
                  <a:gd name="connsiteY3" fmla="*/ 1904 h 19037"/>
                  <a:gd name="connsiteX4" fmla="*/ 1252493 w 1246024"/>
                  <a:gd name="connsiteY4" fmla="*/ 26176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24" h="19037">
                    <a:moveTo>
                      <a:pt x="1252493" y="26176"/>
                    </a:moveTo>
                    <a:lnTo>
                      <a:pt x="0" y="24272"/>
                    </a:lnTo>
                    <a:lnTo>
                      <a:pt x="2092" y="0"/>
                    </a:lnTo>
                    <a:lnTo>
                      <a:pt x="1254680" y="1904"/>
                    </a:lnTo>
                    <a:lnTo>
                      <a:pt x="1252493" y="26176"/>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400" name="Freeform 205">
                <a:extLst>
                  <a:ext uri="{FF2B5EF4-FFF2-40B4-BE49-F238E27FC236}">
                    <a16:creationId xmlns:a16="http://schemas.microsoft.com/office/drawing/2014/main" id="{65BAEAA5-E96F-4644-A2D9-E28992982DC8}"/>
                  </a:ext>
                </a:extLst>
              </p:cNvPr>
              <p:cNvSpPr/>
              <p:nvPr/>
            </p:nvSpPr>
            <p:spPr>
              <a:xfrm>
                <a:off x="8046298" y="3877922"/>
                <a:ext cx="1500605" cy="24418"/>
              </a:xfrm>
              <a:custGeom>
                <a:avLst/>
                <a:gdLst>
                  <a:gd name="connsiteX0" fmla="*/ 1174307 w 1169931"/>
                  <a:gd name="connsiteY0" fmla="*/ 26081 h 19037"/>
                  <a:gd name="connsiteX1" fmla="*/ 0 w 1169931"/>
                  <a:gd name="connsiteY1" fmla="*/ 24273 h 19037"/>
                  <a:gd name="connsiteX2" fmla="*/ 2187 w 1169931"/>
                  <a:gd name="connsiteY2" fmla="*/ 0 h 19037"/>
                  <a:gd name="connsiteX3" fmla="*/ 1176400 w 1169931"/>
                  <a:gd name="connsiteY3" fmla="*/ 1713 h 19037"/>
                  <a:gd name="connsiteX4" fmla="*/ 1174307 w 1169931"/>
                  <a:gd name="connsiteY4" fmla="*/ 26081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931" h="19037">
                    <a:moveTo>
                      <a:pt x="1174307" y="26081"/>
                    </a:moveTo>
                    <a:lnTo>
                      <a:pt x="0" y="24273"/>
                    </a:lnTo>
                    <a:lnTo>
                      <a:pt x="2187" y="0"/>
                    </a:lnTo>
                    <a:lnTo>
                      <a:pt x="1176400" y="1713"/>
                    </a:lnTo>
                    <a:lnTo>
                      <a:pt x="1174307" y="2608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401" name="Freeform 206">
                <a:extLst>
                  <a:ext uri="{FF2B5EF4-FFF2-40B4-BE49-F238E27FC236}">
                    <a16:creationId xmlns:a16="http://schemas.microsoft.com/office/drawing/2014/main" id="{4C7B6C45-B224-41B3-8F6A-236318103387}"/>
                  </a:ext>
                </a:extLst>
              </p:cNvPr>
              <p:cNvSpPr/>
              <p:nvPr/>
            </p:nvSpPr>
            <p:spPr>
              <a:xfrm>
                <a:off x="8141092" y="3940432"/>
                <a:ext cx="1500605" cy="24418"/>
              </a:xfrm>
              <a:custGeom>
                <a:avLst/>
                <a:gdLst>
                  <a:gd name="connsiteX0" fmla="*/ 1174307 w 1169931"/>
                  <a:gd name="connsiteY0" fmla="*/ 26081 h 19037"/>
                  <a:gd name="connsiteX1" fmla="*/ 0 w 1169931"/>
                  <a:gd name="connsiteY1" fmla="*/ 24273 h 19037"/>
                  <a:gd name="connsiteX2" fmla="*/ 2187 w 1169931"/>
                  <a:gd name="connsiteY2" fmla="*/ 0 h 19037"/>
                  <a:gd name="connsiteX3" fmla="*/ 1176495 w 1169931"/>
                  <a:gd name="connsiteY3" fmla="*/ 1714 h 19037"/>
                  <a:gd name="connsiteX4" fmla="*/ 1174307 w 1169931"/>
                  <a:gd name="connsiteY4" fmla="*/ 26081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931" h="19037">
                    <a:moveTo>
                      <a:pt x="1174307" y="26081"/>
                    </a:moveTo>
                    <a:lnTo>
                      <a:pt x="0" y="24273"/>
                    </a:lnTo>
                    <a:lnTo>
                      <a:pt x="2187" y="0"/>
                    </a:lnTo>
                    <a:lnTo>
                      <a:pt x="1176495" y="1714"/>
                    </a:lnTo>
                    <a:lnTo>
                      <a:pt x="1174307" y="2608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402" name="Freeform 207">
                <a:extLst>
                  <a:ext uri="{FF2B5EF4-FFF2-40B4-BE49-F238E27FC236}">
                    <a16:creationId xmlns:a16="http://schemas.microsoft.com/office/drawing/2014/main" id="{3ACF5802-4EB8-42E1-B467-069B7EB2A078}"/>
                  </a:ext>
                </a:extLst>
              </p:cNvPr>
              <p:cNvSpPr/>
              <p:nvPr/>
            </p:nvSpPr>
            <p:spPr>
              <a:xfrm>
                <a:off x="8035196" y="4002576"/>
                <a:ext cx="1598206" cy="24418"/>
              </a:xfrm>
              <a:custGeom>
                <a:avLst/>
                <a:gdLst>
                  <a:gd name="connsiteX0" fmla="*/ 1252588 w 1246024"/>
                  <a:gd name="connsiteY0" fmla="*/ 26176 h 19037"/>
                  <a:gd name="connsiteX1" fmla="*/ 0 w 1246024"/>
                  <a:gd name="connsiteY1" fmla="*/ 24368 h 19037"/>
                  <a:gd name="connsiteX2" fmla="*/ 2187 w 1246024"/>
                  <a:gd name="connsiteY2" fmla="*/ 0 h 19037"/>
                  <a:gd name="connsiteX3" fmla="*/ 1254680 w 1246024"/>
                  <a:gd name="connsiteY3" fmla="*/ 1904 h 19037"/>
                  <a:gd name="connsiteX4" fmla="*/ 1252588 w 1246024"/>
                  <a:gd name="connsiteY4" fmla="*/ 26176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24" h="19037">
                    <a:moveTo>
                      <a:pt x="1252588" y="26176"/>
                    </a:moveTo>
                    <a:lnTo>
                      <a:pt x="0" y="24368"/>
                    </a:lnTo>
                    <a:lnTo>
                      <a:pt x="2187" y="0"/>
                    </a:lnTo>
                    <a:lnTo>
                      <a:pt x="1254680" y="1904"/>
                    </a:lnTo>
                    <a:lnTo>
                      <a:pt x="1252588" y="26176"/>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403" name="Freeform 208">
                <a:extLst>
                  <a:ext uri="{FF2B5EF4-FFF2-40B4-BE49-F238E27FC236}">
                    <a16:creationId xmlns:a16="http://schemas.microsoft.com/office/drawing/2014/main" id="{43B8F1C6-4F7C-4B44-A6B1-FE8781D77839}"/>
                  </a:ext>
                </a:extLst>
              </p:cNvPr>
              <p:cNvSpPr/>
              <p:nvPr/>
            </p:nvSpPr>
            <p:spPr>
              <a:xfrm>
                <a:off x="8029706" y="4064963"/>
                <a:ext cx="1598206" cy="24418"/>
              </a:xfrm>
              <a:custGeom>
                <a:avLst/>
                <a:gdLst>
                  <a:gd name="connsiteX0" fmla="*/ 1252493 w 1246024"/>
                  <a:gd name="connsiteY0" fmla="*/ 26176 h 19037"/>
                  <a:gd name="connsiteX1" fmla="*/ 0 w 1246024"/>
                  <a:gd name="connsiteY1" fmla="*/ 24272 h 19037"/>
                  <a:gd name="connsiteX2" fmla="*/ 2092 w 1246024"/>
                  <a:gd name="connsiteY2" fmla="*/ 0 h 19037"/>
                  <a:gd name="connsiteX3" fmla="*/ 1254680 w 1246024"/>
                  <a:gd name="connsiteY3" fmla="*/ 1904 h 19037"/>
                  <a:gd name="connsiteX4" fmla="*/ 1252493 w 1246024"/>
                  <a:gd name="connsiteY4" fmla="*/ 26176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24" h="19037">
                    <a:moveTo>
                      <a:pt x="1252493" y="26176"/>
                    </a:moveTo>
                    <a:lnTo>
                      <a:pt x="0" y="24272"/>
                    </a:lnTo>
                    <a:lnTo>
                      <a:pt x="2092" y="0"/>
                    </a:lnTo>
                    <a:lnTo>
                      <a:pt x="1254680" y="1904"/>
                    </a:lnTo>
                    <a:lnTo>
                      <a:pt x="1252493" y="26176"/>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404" name="Freeform 209">
                <a:extLst>
                  <a:ext uri="{FF2B5EF4-FFF2-40B4-BE49-F238E27FC236}">
                    <a16:creationId xmlns:a16="http://schemas.microsoft.com/office/drawing/2014/main" id="{2C08B663-A369-4CAF-84ED-CDBD3EB9F076}"/>
                  </a:ext>
                </a:extLst>
              </p:cNvPr>
              <p:cNvSpPr/>
              <p:nvPr/>
            </p:nvSpPr>
            <p:spPr>
              <a:xfrm>
                <a:off x="8024093" y="4127351"/>
                <a:ext cx="1598206" cy="24418"/>
              </a:xfrm>
              <a:custGeom>
                <a:avLst/>
                <a:gdLst>
                  <a:gd name="connsiteX0" fmla="*/ 1252588 w 1246024"/>
                  <a:gd name="connsiteY0" fmla="*/ 26176 h 19037"/>
                  <a:gd name="connsiteX1" fmla="*/ 0 w 1246024"/>
                  <a:gd name="connsiteY1" fmla="*/ 24273 h 19037"/>
                  <a:gd name="connsiteX2" fmla="*/ 2187 w 1246024"/>
                  <a:gd name="connsiteY2" fmla="*/ 0 h 19037"/>
                  <a:gd name="connsiteX3" fmla="*/ 1254776 w 1246024"/>
                  <a:gd name="connsiteY3" fmla="*/ 1904 h 19037"/>
                  <a:gd name="connsiteX4" fmla="*/ 1252588 w 1246024"/>
                  <a:gd name="connsiteY4" fmla="*/ 26176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24" h="19037">
                    <a:moveTo>
                      <a:pt x="1252588" y="26176"/>
                    </a:moveTo>
                    <a:lnTo>
                      <a:pt x="0" y="24273"/>
                    </a:lnTo>
                    <a:lnTo>
                      <a:pt x="2187" y="0"/>
                    </a:lnTo>
                    <a:lnTo>
                      <a:pt x="1254776" y="1904"/>
                    </a:lnTo>
                    <a:lnTo>
                      <a:pt x="1252588" y="26176"/>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405" name="Freeform 210">
                <a:extLst>
                  <a:ext uri="{FF2B5EF4-FFF2-40B4-BE49-F238E27FC236}">
                    <a16:creationId xmlns:a16="http://schemas.microsoft.com/office/drawing/2014/main" id="{ADDDE95D-8A39-4BDC-87ED-CE3DFC954080}"/>
                  </a:ext>
                </a:extLst>
              </p:cNvPr>
              <p:cNvSpPr/>
              <p:nvPr/>
            </p:nvSpPr>
            <p:spPr>
              <a:xfrm>
                <a:off x="8353250" y="4190229"/>
                <a:ext cx="1268805" cy="24418"/>
              </a:xfrm>
              <a:custGeom>
                <a:avLst/>
                <a:gdLst>
                  <a:gd name="connsiteX0" fmla="*/ 991589 w 989210"/>
                  <a:gd name="connsiteY0" fmla="*/ 25795 h 19037"/>
                  <a:gd name="connsiteX1" fmla="*/ 0 w 989210"/>
                  <a:gd name="connsiteY1" fmla="*/ 24272 h 19037"/>
                  <a:gd name="connsiteX2" fmla="*/ 2188 w 989210"/>
                  <a:gd name="connsiteY2" fmla="*/ 0 h 19037"/>
                  <a:gd name="connsiteX3" fmla="*/ 993777 w 989210"/>
                  <a:gd name="connsiteY3" fmla="*/ 1428 h 19037"/>
                  <a:gd name="connsiteX4" fmla="*/ 991589 w 989210"/>
                  <a:gd name="connsiteY4" fmla="*/ 25795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210" h="19037">
                    <a:moveTo>
                      <a:pt x="991589" y="25795"/>
                    </a:moveTo>
                    <a:lnTo>
                      <a:pt x="0" y="24272"/>
                    </a:lnTo>
                    <a:lnTo>
                      <a:pt x="2188" y="0"/>
                    </a:lnTo>
                    <a:lnTo>
                      <a:pt x="993777" y="1428"/>
                    </a:lnTo>
                    <a:lnTo>
                      <a:pt x="991589" y="25795"/>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406" name="Freeform 211">
                <a:extLst>
                  <a:ext uri="{FF2B5EF4-FFF2-40B4-BE49-F238E27FC236}">
                    <a16:creationId xmlns:a16="http://schemas.microsoft.com/office/drawing/2014/main" id="{E261F4CE-42BB-4DBA-8118-FF05C7603686}"/>
                  </a:ext>
                </a:extLst>
              </p:cNvPr>
              <p:cNvSpPr/>
              <p:nvPr/>
            </p:nvSpPr>
            <p:spPr>
              <a:xfrm>
                <a:off x="8347761" y="4252493"/>
                <a:ext cx="1268805" cy="24418"/>
              </a:xfrm>
              <a:custGeom>
                <a:avLst/>
                <a:gdLst>
                  <a:gd name="connsiteX0" fmla="*/ 991589 w 989210"/>
                  <a:gd name="connsiteY0" fmla="*/ 25891 h 19037"/>
                  <a:gd name="connsiteX1" fmla="*/ 0 w 989210"/>
                  <a:gd name="connsiteY1" fmla="*/ 24368 h 19037"/>
                  <a:gd name="connsiteX2" fmla="*/ 2092 w 989210"/>
                  <a:gd name="connsiteY2" fmla="*/ 0 h 19037"/>
                  <a:gd name="connsiteX3" fmla="*/ 993681 w 989210"/>
                  <a:gd name="connsiteY3" fmla="*/ 1523 h 19037"/>
                  <a:gd name="connsiteX4" fmla="*/ 991589 w 989210"/>
                  <a:gd name="connsiteY4" fmla="*/ 25891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210" h="19037">
                    <a:moveTo>
                      <a:pt x="991589" y="25891"/>
                    </a:moveTo>
                    <a:lnTo>
                      <a:pt x="0" y="24368"/>
                    </a:lnTo>
                    <a:lnTo>
                      <a:pt x="2092" y="0"/>
                    </a:lnTo>
                    <a:lnTo>
                      <a:pt x="993681" y="1523"/>
                    </a:lnTo>
                    <a:lnTo>
                      <a:pt x="991589" y="25891"/>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407" name="Freeform 212">
                <a:extLst>
                  <a:ext uri="{FF2B5EF4-FFF2-40B4-BE49-F238E27FC236}">
                    <a16:creationId xmlns:a16="http://schemas.microsoft.com/office/drawing/2014/main" id="{5ECFBB40-510C-4DED-8B45-F5EB942922DF}"/>
                  </a:ext>
                </a:extLst>
              </p:cNvPr>
              <p:cNvSpPr/>
              <p:nvPr/>
            </p:nvSpPr>
            <p:spPr>
              <a:xfrm>
                <a:off x="8342149" y="4314883"/>
                <a:ext cx="1268805" cy="24418"/>
              </a:xfrm>
              <a:custGeom>
                <a:avLst/>
                <a:gdLst>
                  <a:gd name="connsiteX0" fmla="*/ 991589 w 989210"/>
                  <a:gd name="connsiteY0" fmla="*/ 25795 h 19037"/>
                  <a:gd name="connsiteX1" fmla="*/ 0 w 989210"/>
                  <a:gd name="connsiteY1" fmla="*/ 24368 h 19037"/>
                  <a:gd name="connsiteX2" fmla="*/ 2187 w 989210"/>
                  <a:gd name="connsiteY2" fmla="*/ 0 h 19037"/>
                  <a:gd name="connsiteX3" fmla="*/ 993776 w 989210"/>
                  <a:gd name="connsiteY3" fmla="*/ 1523 h 19037"/>
                  <a:gd name="connsiteX4" fmla="*/ 991589 w 989210"/>
                  <a:gd name="connsiteY4" fmla="*/ 25795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210" h="19037">
                    <a:moveTo>
                      <a:pt x="991589" y="25795"/>
                    </a:moveTo>
                    <a:lnTo>
                      <a:pt x="0" y="24368"/>
                    </a:lnTo>
                    <a:lnTo>
                      <a:pt x="2187" y="0"/>
                    </a:lnTo>
                    <a:lnTo>
                      <a:pt x="993776" y="1523"/>
                    </a:lnTo>
                    <a:lnTo>
                      <a:pt x="991589" y="25795"/>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408" name="Freeform 213">
                <a:extLst>
                  <a:ext uri="{FF2B5EF4-FFF2-40B4-BE49-F238E27FC236}">
                    <a16:creationId xmlns:a16="http://schemas.microsoft.com/office/drawing/2014/main" id="{BCA20972-A56B-4568-A93B-5016C57D92A6}"/>
                  </a:ext>
                </a:extLst>
              </p:cNvPr>
              <p:cNvSpPr/>
              <p:nvPr/>
            </p:nvSpPr>
            <p:spPr>
              <a:xfrm>
                <a:off x="9006075" y="4378248"/>
                <a:ext cx="463601" cy="24418"/>
              </a:xfrm>
              <a:custGeom>
                <a:avLst/>
                <a:gdLst>
                  <a:gd name="connsiteX0" fmla="*/ 365247 w 361442"/>
                  <a:gd name="connsiteY0" fmla="*/ 24844 h 19037"/>
                  <a:gd name="connsiteX1" fmla="*/ 0 w 361442"/>
                  <a:gd name="connsiteY1" fmla="*/ 24368 h 19037"/>
                  <a:gd name="connsiteX2" fmla="*/ 2093 w 361442"/>
                  <a:gd name="connsiteY2" fmla="*/ 0 h 19037"/>
                  <a:gd name="connsiteX3" fmla="*/ 367435 w 361442"/>
                  <a:gd name="connsiteY3" fmla="*/ 571 h 19037"/>
                  <a:gd name="connsiteX4" fmla="*/ 365247 w 361442"/>
                  <a:gd name="connsiteY4" fmla="*/ 24844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442" h="19037">
                    <a:moveTo>
                      <a:pt x="365247" y="24844"/>
                    </a:moveTo>
                    <a:lnTo>
                      <a:pt x="0" y="24368"/>
                    </a:lnTo>
                    <a:lnTo>
                      <a:pt x="2093" y="0"/>
                    </a:lnTo>
                    <a:lnTo>
                      <a:pt x="367435" y="571"/>
                    </a:lnTo>
                    <a:lnTo>
                      <a:pt x="365247" y="24844"/>
                    </a:ln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409" name="Freeform 215">
                <a:extLst>
                  <a:ext uri="{FF2B5EF4-FFF2-40B4-BE49-F238E27FC236}">
                    <a16:creationId xmlns:a16="http://schemas.microsoft.com/office/drawing/2014/main" id="{50D8AAF9-8492-49AC-A3A6-361EEF486B04}"/>
                  </a:ext>
                </a:extLst>
              </p:cNvPr>
              <p:cNvSpPr/>
              <p:nvPr/>
            </p:nvSpPr>
            <p:spPr>
              <a:xfrm>
                <a:off x="8051492" y="4241995"/>
                <a:ext cx="183001" cy="122090"/>
              </a:xfrm>
              <a:custGeom>
                <a:avLst/>
                <a:gdLst>
                  <a:gd name="connsiteX0" fmla="*/ 43699 w 142674"/>
                  <a:gd name="connsiteY0" fmla="*/ 76149 h 95186"/>
                  <a:gd name="connsiteX1" fmla="*/ 43699 w 142674"/>
                  <a:gd name="connsiteY1" fmla="*/ 76149 h 95186"/>
                  <a:gd name="connsiteX2" fmla="*/ 143571 w 142674"/>
                  <a:gd name="connsiteY2" fmla="*/ 0 h 95186"/>
                  <a:gd name="connsiteX3" fmla="*/ 41797 w 142674"/>
                  <a:gd name="connsiteY3" fmla="*/ 97947 h 95186"/>
                  <a:gd name="connsiteX4" fmla="*/ 3750 w 142674"/>
                  <a:gd name="connsiteY4" fmla="*/ 67011 h 95186"/>
                  <a:gd name="connsiteX5" fmla="*/ 2694 w 142674"/>
                  <a:gd name="connsiteY5" fmla="*/ 51567 h 95186"/>
                  <a:gd name="connsiteX6" fmla="*/ 4416 w 142674"/>
                  <a:gd name="connsiteY6" fmla="*/ 49973 h 95186"/>
                  <a:gd name="connsiteX7" fmla="*/ 4416 w 142674"/>
                  <a:gd name="connsiteY7" fmla="*/ 49973 h 95186"/>
                  <a:gd name="connsiteX8" fmla="*/ 22557 w 142674"/>
                  <a:gd name="connsiteY8" fmla="*/ 50800 h 95186"/>
                  <a:gd name="connsiteX9" fmla="*/ 22584 w 142674"/>
                  <a:gd name="connsiteY9" fmla="*/ 50830 h 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74" h="95186">
                    <a:moveTo>
                      <a:pt x="43699" y="76149"/>
                    </a:moveTo>
                    <a:lnTo>
                      <a:pt x="43699" y="76149"/>
                    </a:lnTo>
                    <a:lnTo>
                      <a:pt x="143571" y="0"/>
                    </a:lnTo>
                    <a:lnTo>
                      <a:pt x="41797" y="97947"/>
                    </a:lnTo>
                    <a:lnTo>
                      <a:pt x="3750" y="67011"/>
                    </a:lnTo>
                    <a:cubicBezTo>
                      <a:pt x="-803" y="63038"/>
                      <a:pt x="-1276" y="56124"/>
                      <a:pt x="2694" y="51567"/>
                    </a:cubicBezTo>
                    <a:cubicBezTo>
                      <a:pt x="3209" y="50975"/>
                      <a:pt x="3786" y="50441"/>
                      <a:pt x="4416" y="49973"/>
                    </a:cubicBezTo>
                    <a:lnTo>
                      <a:pt x="4416" y="49973"/>
                    </a:lnTo>
                    <a:cubicBezTo>
                      <a:pt x="9654" y="45188"/>
                      <a:pt x="17775" y="45559"/>
                      <a:pt x="22557" y="50800"/>
                    </a:cubicBezTo>
                    <a:cubicBezTo>
                      <a:pt x="22566" y="50810"/>
                      <a:pt x="22575" y="50820"/>
                      <a:pt x="22584" y="50830"/>
                    </a:cubicBezTo>
                    <a:close/>
                  </a:path>
                </a:pathLst>
              </a:custGeom>
              <a:solidFill>
                <a:schemeClr val="accent4">
                  <a:lumMod val="20000"/>
                  <a:lumOff val="80000"/>
                </a:schemeClr>
              </a:solidFill>
              <a:ln w="9512" cap="flat">
                <a:noFill/>
                <a:prstDash val="solid"/>
                <a:miter/>
              </a:ln>
            </p:spPr>
            <p:txBody>
              <a:bodyPr rtlCol="0" anchor="ctr"/>
              <a:lstStyle/>
              <a:p>
                <a:endParaRPr lang="en-US"/>
              </a:p>
            </p:txBody>
          </p:sp>
          <p:sp>
            <p:nvSpPr>
              <p:cNvPr id="410" name="Freeform 216">
                <a:extLst>
                  <a:ext uri="{FF2B5EF4-FFF2-40B4-BE49-F238E27FC236}">
                    <a16:creationId xmlns:a16="http://schemas.microsoft.com/office/drawing/2014/main" id="{CB72FF48-6AFA-4B82-A7E6-8CFF65F25990}"/>
                  </a:ext>
                </a:extLst>
              </p:cNvPr>
              <p:cNvSpPr/>
              <p:nvPr/>
            </p:nvSpPr>
            <p:spPr>
              <a:xfrm>
                <a:off x="4153386" y="4613270"/>
                <a:ext cx="4013814" cy="24418"/>
              </a:xfrm>
              <a:custGeom>
                <a:avLst/>
                <a:gdLst>
                  <a:gd name="connsiteX0" fmla="*/ 31293 w 3129329"/>
                  <a:gd name="connsiteY0" fmla="*/ 0 h 19037"/>
                  <a:gd name="connsiteX1" fmla="*/ 3106312 w 3129329"/>
                  <a:gd name="connsiteY1" fmla="*/ 0 h 19037"/>
                  <a:gd name="connsiteX2" fmla="*/ 3137605 w 3129329"/>
                  <a:gd name="connsiteY2" fmla="*/ 23797 h 19037"/>
                  <a:gd name="connsiteX3" fmla="*/ 0 w 3129329"/>
                  <a:gd name="connsiteY3" fmla="*/ 23797 h 19037"/>
                  <a:gd name="connsiteX4" fmla="*/ 31293 w 3129329"/>
                  <a:gd name="connsiteY4" fmla="*/ 0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329" h="19037">
                    <a:moveTo>
                      <a:pt x="31293" y="0"/>
                    </a:moveTo>
                    <a:lnTo>
                      <a:pt x="3106312" y="0"/>
                    </a:lnTo>
                    <a:cubicBezTo>
                      <a:pt x="3120850" y="144"/>
                      <a:pt x="3133572" y="9818"/>
                      <a:pt x="3137605" y="23797"/>
                    </a:cubicBezTo>
                    <a:lnTo>
                      <a:pt x="0" y="23797"/>
                    </a:lnTo>
                    <a:cubicBezTo>
                      <a:pt x="4033" y="9818"/>
                      <a:pt x="16755" y="144"/>
                      <a:pt x="31293" y="0"/>
                    </a:cubicBezTo>
                    <a:close/>
                  </a:path>
                </a:pathLst>
              </a:custGeom>
              <a:solidFill>
                <a:srgbClr val="C7CFE7"/>
              </a:solidFill>
              <a:ln w="9512" cap="flat">
                <a:noFill/>
                <a:prstDash val="solid"/>
                <a:miter/>
              </a:ln>
            </p:spPr>
            <p:txBody>
              <a:bodyPr rtlCol="0" anchor="ctr"/>
              <a:lstStyle/>
              <a:p>
                <a:endParaRPr lang="en-US"/>
              </a:p>
            </p:txBody>
          </p:sp>
          <p:sp>
            <p:nvSpPr>
              <p:cNvPr id="411" name="Freeform 217">
                <a:extLst>
                  <a:ext uri="{FF2B5EF4-FFF2-40B4-BE49-F238E27FC236}">
                    <a16:creationId xmlns:a16="http://schemas.microsoft.com/office/drawing/2014/main" id="{10B883D8-82E0-40B5-80D9-2D175B851088}"/>
                  </a:ext>
                </a:extLst>
              </p:cNvPr>
              <p:cNvSpPr/>
              <p:nvPr/>
            </p:nvSpPr>
            <p:spPr>
              <a:xfrm>
                <a:off x="4151428" y="4643793"/>
                <a:ext cx="4026015" cy="48837"/>
              </a:xfrm>
              <a:custGeom>
                <a:avLst/>
                <a:gdLst>
                  <a:gd name="connsiteX0" fmla="*/ 3138847 w 3138841"/>
                  <a:gd name="connsiteY0" fmla="*/ 0 h 38074"/>
                  <a:gd name="connsiteX1" fmla="*/ 3140559 w 3138841"/>
                  <a:gd name="connsiteY1" fmla="*/ 10375 h 38074"/>
                  <a:gd name="connsiteX2" fmla="*/ 3107563 w 3138841"/>
                  <a:gd name="connsiteY2" fmla="*/ 44547 h 38074"/>
                  <a:gd name="connsiteX3" fmla="*/ 3107553 w 3138841"/>
                  <a:gd name="connsiteY3" fmla="*/ 44547 h 38074"/>
                  <a:gd name="connsiteX4" fmla="*/ 32820 w 3138841"/>
                  <a:gd name="connsiteY4" fmla="*/ 44547 h 38074"/>
                  <a:gd name="connsiteX5" fmla="*/ 5 w 3138841"/>
                  <a:gd name="connsiteY5" fmla="*/ 10375 h 38074"/>
                  <a:gd name="connsiteX6" fmla="*/ 1717 w 3138841"/>
                  <a:gd name="connsiteY6" fmla="*/ 0 h 3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8841" h="38074">
                    <a:moveTo>
                      <a:pt x="3138847" y="0"/>
                    </a:moveTo>
                    <a:cubicBezTo>
                      <a:pt x="3139946" y="3350"/>
                      <a:pt x="3140523" y="6849"/>
                      <a:pt x="3140559" y="10375"/>
                    </a:cubicBezTo>
                    <a:cubicBezTo>
                      <a:pt x="3140876" y="28930"/>
                      <a:pt x="3126104" y="44229"/>
                      <a:pt x="3107563" y="44547"/>
                    </a:cubicBezTo>
                    <a:cubicBezTo>
                      <a:pt x="3107559" y="44547"/>
                      <a:pt x="3107557" y="44547"/>
                      <a:pt x="3107553" y="44547"/>
                    </a:cubicBezTo>
                    <a:lnTo>
                      <a:pt x="32820" y="44547"/>
                    </a:lnTo>
                    <a:cubicBezTo>
                      <a:pt x="14350" y="44131"/>
                      <a:pt x="-314" y="28861"/>
                      <a:pt x="5" y="10375"/>
                    </a:cubicBezTo>
                    <a:cubicBezTo>
                      <a:pt x="41" y="6849"/>
                      <a:pt x="618" y="3350"/>
                      <a:pt x="1717" y="0"/>
                    </a:cubicBezTo>
                    <a:close/>
                  </a:path>
                </a:pathLst>
              </a:custGeom>
              <a:solidFill>
                <a:srgbClr val="7A83A1"/>
              </a:solidFill>
              <a:ln w="9512" cap="flat">
                <a:noFill/>
                <a:prstDash val="solid"/>
                <a:miter/>
              </a:ln>
            </p:spPr>
            <p:txBody>
              <a:bodyPr rtlCol="0" anchor="ctr"/>
              <a:lstStyle/>
              <a:p>
                <a:endParaRPr lang="en-US"/>
              </a:p>
            </p:txBody>
          </p:sp>
          <p:sp>
            <p:nvSpPr>
              <p:cNvPr id="412" name="Freeform 218">
                <a:extLst>
                  <a:ext uri="{FF2B5EF4-FFF2-40B4-BE49-F238E27FC236}">
                    <a16:creationId xmlns:a16="http://schemas.microsoft.com/office/drawing/2014/main" id="{BE5A0217-7F3D-4F57-8F4C-5A9D1670CAE8}"/>
                  </a:ext>
                </a:extLst>
              </p:cNvPr>
              <p:cNvSpPr/>
              <p:nvPr/>
            </p:nvSpPr>
            <p:spPr>
              <a:xfrm>
                <a:off x="6138089" y="4586899"/>
                <a:ext cx="1061404" cy="24418"/>
              </a:xfrm>
              <a:custGeom>
                <a:avLst/>
                <a:gdLst>
                  <a:gd name="connsiteX0" fmla="*/ 49651 w 827512"/>
                  <a:gd name="connsiteY0" fmla="*/ 21227 h 19037"/>
                  <a:gd name="connsiteX1" fmla="*/ 786518 w 827512"/>
                  <a:gd name="connsiteY1" fmla="*/ 21227 h 19037"/>
                  <a:gd name="connsiteX2" fmla="*/ 836264 w 827512"/>
                  <a:gd name="connsiteY2" fmla="*/ 0 h 19037"/>
                  <a:gd name="connsiteX3" fmla="*/ 0 w 827512"/>
                  <a:gd name="connsiteY3" fmla="*/ 0 h 19037"/>
                  <a:gd name="connsiteX4" fmla="*/ 49651 w 827512"/>
                  <a:gd name="connsiteY4" fmla="*/ 21227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512" h="19037">
                    <a:moveTo>
                      <a:pt x="49651" y="21227"/>
                    </a:moveTo>
                    <a:lnTo>
                      <a:pt x="786518" y="21227"/>
                    </a:lnTo>
                    <a:cubicBezTo>
                      <a:pt x="800880" y="21227"/>
                      <a:pt x="830842" y="12850"/>
                      <a:pt x="836264" y="0"/>
                    </a:cubicBezTo>
                    <a:lnTo>
                      <a:pt x="0" y="0"/>
                    </a:lnTo>
                    <a:cubicBezTo>
                      <a:pt x="5326" y="12850"/>
                      <a:pt x="35383" y="21227"/>
                      <a:pt x="49651" y="21227"/>
                    </a:cubicBezTo>
                    <a:close/>
                  </a:path>
                </a:pathLst>
              </a:custGeom>
              <a:solidFill>
                <a:srgbClr val="313FA8"/>
              </a:solidFill>
              <a:ln w="9512" cap="flat">
                <a:noFill/>
                <a:prstDash val="solid"/>
                <a:miter/>
              </a:ln>
            </p:spPr>
            <p:txBody>
              <a:bodyPr rtlCol="0" anchor="ctr"/>
              <a:lstStyle/>
              <a:p>
                <a:endParaRPr lang="en-US"/>
              </a:p>
            </p:txBody>
          </p:sp>
          <p:sp>
            <p:nvSpPr>
              <p:cNvPr id="413" name="Freeform 219">
                <a:extLst>
                  <a:ext uri="{FF2B5EF4-FFF2-40B4-BE49-F238E27FC236}">
                    <a16:creationId xmlns:a16="http://schemas.microsoft.com/office/drawing/2014/main" id="{923AFF83-7780-492D-97C3-1F1AFA7ECBAF}"/>
                  </a:ext>
                </a:extLst>
              </p:cNvPr>
              <p:cNvSpPr/>
              <p:nvPr/>
            </p:nvSpPr>
            <p:spPr>
              <a:xfrm>
                <a:off x="6667204" y="4095363"/>
                <a:ext cx="12201" cy="12209"/>
              </a:xfrm>
              <a:custGeom>
                <a:avLst/>
                <a:gdLst>
                  <a:gd name="connsiteX0" fmla="*/ 1 w 9511"/>
                  <a:gd name="connsiteY0" fmla="*/ 5617 h 9518"/>
                  <a:gd name="connsiteX1" fmla="*/ 5613 w 9511"/>
                  <a:gd name="connsiteY1" fmla="*/ 11233 h 9518"/>
                  <a:gd name="connsiteX2" fmla="*/ 11225 w 9511"/>
                  <a:gd name="connsiteY2" fmla="*/ 5617 h 9518"/>
                  <a:gd name="connsiteX3" fmla="*/ 5613 w 9511"/>
                  <a:gd name="connsiteY3" fmla="*/ 1 h 9518"/>
                  <a:gd name="connsiteX4" fmla="*/ 1 w 9511"/>
                  <a:gd name="connsiteY4" fmla="*/ 5425 h 9518"/>
                  <a:gd name="connsiteX5" fmla="*/ 1 w 9511"/>
                  <a:gd name="connsiteY5" fmla="*/ 5617 h 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11" h="9518">
                    <a:moveTo>
                      <a:pt x="1" y="5617"/>
                    </a:moveTo>
                    <a:cubicBezTo>
                      <a:pt x="1" y="8718"/>
                      <a:pt x="2513" y="11233"/>
                      <a:pt x="5613" y="11233"/>
                    </a:cubicBezTo>
                    <a:cubicBezTo>
                      <a:pt x="8712" y="11233"/>
                      <a:pt x="11225" y="8718"/>
                      <a:pt x="11225" y="5617"/>
                    </a:cubicBezTo>
                    <a:cubicBezTo>
                      <a:pt x="11225" y="2515"/>
                      <a:pt x="8712" y="1"/>
                      <a:pt x="5613" y="1"/>
                    </a:cubicBezTo>
                    <a:cubicBezTo>
                      <a:pt x="2566" y="-52"/>
                      <a:pt x="54" y="2376"/>
                      <a:pt x="1" y="5425"/>
                    </a:cubicBezTo>
                    <a:cubicBezTo>
                      <a:pt x="0" y="5489"/>
                      <a:pt x="0" y="5553"/>
                      <a:pt x="1" y="5617"/>
                    </a:cubicBezTo>
                    <a:close/>
                  </a:path>
                </a:pathLst>
              </a:custGeom>
              <a:solidFill>
                <a:srgbClr val="5F7DFC"/>
              </a:solidFill>
              <a:ln w="9512" cap="flat">
                <a:noFill/>
                <a:prstDash val="solid"/>
                <a:miter/>
              </a:ln>
            </p:spPr>
            <p:txBody>
              <a:bodyPr rtlCol="0" anchor="ctr"/>
              <a:lstStyle/>
              <a:p>
                <a:endParaRPr lang="en-US"/>
              </a:p>
            </p:txBody>
          </p:sp>
          <p:sp>
            <p:nvSpPr>
              <p:cNvPr id="414" name="Freeform 220">
                <a:extLst>
                  <a:ext uri="{FF2B5EF4-FFF2-40B4-BE49-F238E27FC236}">
                    <a16:creationId xmlns:a16="http://schemas.microsoft.com/office/drawing/2014/main" id="{49D5D469-E33D-4E6D-8181-A9F02314ADEF}"/>
                  </a:ext>
                </a:extLst>
              </p:cNvPr>
              <p:cNvSpPr/>
              <p:nvPr/>
            </p:nvSpPr>
            <p:spPr>
              <a:xfrm>
                <a:off x="6667849" y="4096375"/>
                <a:ext cx="12201" cy="12209"/>
              </a:xfrm>
              <a:custGeom>
                <a:avLst/>
                <a:gdLst>
                  <a:gd name="connsiteX0" fmla="*/ 1305 w 9511"/>
                  <a:gd name="connsiteY0" fmla="*/ 8825 h 9518"/>
                  <a:gd name="connsiteX1" fmla="*/ 8819 w 9511"/>
                  <a:gd name="connsiteY1" fmla="*/ 8295 h 9518"/>
                  <a:gd name="connsiteX2" fmla="*/ 8819 w 9511"/>
                  <a:gd name="connsiteY2" fmla="*/ 1306 h 9518"/>
                  <a:gd name="connsiteX3" fmla="*/ 1305 w 9511"/>
                  <a:gd name="connsiteY3" fmla="*/ 1836 h 9518"/>
                  <a:gd name="connsiteX4" fmla="*/ 1305 w 9511"/>
                  <a:gd name="connsiteY4" fmla="*/ 8825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 h="9518">
                    <a:moveTo>
                      <a:pt x="1305" y="8825"/>
                    </a:moveTo>
                    <a:cubicBezTo>
                      <a:pt x="3526" y="10756"/>
                      <a:pt x="6890" y="10518"/>
                      <a:pt x="8819" y="8295"/>
                    </a:cubicBezTo>
                    <a:cubicBezTo>
                      <a:pt x="10559" y="6291"/>
                      <a:pt x="10559" y="3310"/>
                      <a:pt x="8819" y="1306"/>
                    </a:cubicBezTo>
                    <a:cubicBezTo>
                      <a:pt x="6598" y="-625"/>
                      <a:pt x="3234" y="-387"/>
                      <a:pt x="1305" y="1836"/>
                    </a:cubicBezTo>
                    <a:cubicBezTo>
                      <a:pt x="-435" y="3840"/>
                      <a:pt x="-435" y="6821"/>
                      <a:pt x="1305" y="8825"/>
                    </a:cubicBezTo>
                    <a:close/>
                  </a:path>
                </a:pathLst>
              </a:custGeom>
              <a:solidFill>
                <a:srgbClr val="5F7DFC"/>
              </a:solidFill>
              <a:ln w="9512" cap="flat">
                <a:noFill/>
                <a:prstDash val="solid"/>
                <a:miter/>
              </a:ln>
            </p:spPr>
            <p:txBody>
              <a:bodyPr rtlCol="0" anchor="ctr"/>
              <a:lstStyle/>
              <a:p>
                <a:endParaRPr lang="en-US"/>
              </a:p>
            </p:txBody>
          </p:sp>
          <p:sp>
            <p:nvSpPr>
              <p:cNvPr id="415" name="Freeform 221">
                <a:extLst>
                  <a:ext uri="{FF2B5EF4-FFF2-40B4-BE49-F238E27FC236}">
                    <a16:creationId xmlns:a16="http://schemas.microsoft.com/office/drawing/2014/main" id="{26F635AE-86DF-4FBF-9BE0-71221EB8DFD8}"/>
                  </a:ext>
                </a:extLst>
              </p:cNvPr>
              <p:cNvSpPr/>
              <p:nvPr/>
            </p:nvSpPr>
            <p:spPr>
              <a:xfrm>
                <a:off x="6237642" y="4081690"/>
                <a:ext cx="866204" cy="500569"/>
              </a:xfrm>
              <a:custGeom>
                <a:avLst/>
                <a:gdLst>
                  <a:gd name="connsiteX0" fmla="*/ 15314 w 675326"/>
                  <a:gd name="connsiteY0" fmla="*/ 0 h 390264"/>
                  <a:gd name="connsiteX1" fmla="*/ 665815 w 675326"/>
                  <a:gd name="connsiteY1" fmla="*/ 0 h 390264"/>
                  <a:gd name="connsiteX2" fmla="*/ 681034 w 675326"/>
                  <a:gd name="connsiteY2" fmla="*/ 15230 h 390264"/>
                  <a:gd name="connsiteX3" fmla="*/ 681034 w 675326"/>
                  <a:gd name="connsiteY3" fmla="*/ 393882 h 390264"/>
                  <a:gd name="connsiteX4" fmla="*/ 0 w 675326"/>
                  <a:gd name="connsiteY4" fmla="*/ 393882 h 390264"/>
                  <a:gd name="connsiteX5" fmla="*/ 0 w 675326"/>
                  <a:gd name="connsiteY5" fmla="*/ 15230 h 390264"/>
                  <a:gd name="connsiteX6" fmla="*/ 15218 w 675326"/>
                  <a:gd name="connsiteY6" fmla="*/ 0 h 390264"/>
                  <a:gd name="connsiteX7" fmla="*/ 15314 w 675326"/>
                  <a:gd name="connsiteY7" fmla="*/ 0 h 39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326" h="390264">
                    <a:moveTo>
                      <a:pt x="15314" y="0"/>
                    </a:moveTo>
                    <a:lnTo>
                      <a:pt x="665815" y="0"/>
                    </a:lnTo>
                    <a:cubicBezTo>
                      <a:pt x="674220" y="0"/>
                      <a:pt x="681034" y="6819"/>
                      <a:pt x="681034" y="15230"/>
                    </a:cubicBezTo>
                    <a:lnTo>
                      <a:pt x="681034" y="393882"/>
                    </a:lnTo>
                    <a:lnTo>
                      <a:pt x="0" y="393882"/>
                    </a:lnTo>
                    <a:lnTo>
                      <a:pt x="0" y="15230"/>
                    </a:lnTo>
                    <a:cubicBezTo>
                      <a:pt x="0" y="6819"/>
                      <a:pt x="6813" y="0"/>
                      <a:pt x="15218" y="0"/>
                    </a:cubicBezTo>
                    <a:cubicBezTo>
                      <a:pt x="15250" y="0"/>
                      <a:pt x="15282" y="0"/>
                      <a:pt x="15314" y="0"/>
                    </a:cubicBezTo>
                    <a:close/>
                  </a:path>
                </a:pathLst>
              </a:custGeom>
              <a:solidFill>
                <a:srgbClr val="6776E6"/>
              </a:solidFill>
              <a:ln w="9512" cap="flat">
                <a:noFill/>
                <a:prstDash val="solid"/>
                <a:miter/>
              </a:ln>
            </p:spPr>
            <p:txBody>
              <a:bodyPr rtlCol="0" anchor="ctr"/>
              <a:lstStyle/>
              <a:p>
                <a:endParaRPr lang="en-US"/>
              </a:p>
            </p:txBody>
          </p:sp>
          <p:sp>
            <p:nvSpPr>
              <p:cNvPr id="416" name="Freeform 222">
                <a:extLst>
                  <a:ext uri="{FF2B5EF4-FFF2-40B4-BE49-F238E27FC236}">
                    <a16:creationId xmlns:a16="http://schemas.microsoft.com/office/drawing/2014/main" id="{EC0E02F0-E7F5-4DFC-83E6-E0F393958EFE}"/>
                  </a:ext>
                </a:extLst>
              </p:cNvPr>
              <p:cNvSpPr/>
              <p:nvPr/>
            </p:nvSpPr>
            <p:spPr>
              <a:xfrm>
                <a:off x="6273388" y="4117340"/>
                <a:ext cx="793003" cy="427315"/>
              </a:xfrm>
              <a:custGeom>
                <a:avLst/>
                <a:gdLst>
                  <a:gd name="connsiteX0" fmla="*/ 0 w 618256"/>
                  <a:gd name="connsiteY0" fmla="*/ 0 h 333152"/>
                  <a:gd name="connsiteX1" fmla="*/ 625200 w 618256"/>
                  <a:gd name="connsiteY1" fmla="*/ 0 h 333152"/>
                  <a:gd name="connsiteX2" fmla="*/ 625200 w 618256"/>
                  <a:gd name="connsiteY2" fmla="*/ 341719 h 333152"/>
                  <a:gd name="connsiteX3" fmla="*/ 0 w 618256"/>
                  <a:gd name="connsiteY3" fmla="*/ 341719 h 333152"/>
                </a:gdLst>
                <a:ahLst/>
                <a:cxnLst>
                  <a:cxn ang="0">
                    <a:pos x="connsiteX0" y="connsiteY0"/>
                  </a:cxn>
                  <a:cxn ang="0">
                    <a:pos x="connsiteX1" y="connsiteY1"/>
                  </a:cxn>
                  <a:cxn ang="0">
                    <a:pos x="connsiteX2" y="connsiteY2"/>
                  </a:cxn>
                  <a:cxn ang="0">
                    <a:pos x="connsiteX3" y="connsiteY3"/>
                  </a:cxn>
                </a:cxnLst>
                <a:rect l="l" t="t" r="r" b="b"/>
                <a:pathLst>
                  <a:path w="618256" h="333152">
                    <a:moveTo>
                      <a:pt x="0" y="0"/>
                    </a:moveTo>
                    <a:lnTo>
                      <a:pt x="625200" y="0"/>
                    </a:lnTo>
                    <a:lnTo>
                      <a:pt x="625200" y="341719"/>
                    </a:lnTo>
                    <a:lnTo>
                      <a:pt x="0" y="341719"/>
                    </a:lnTo>
                    <a:close/>
                  </a:path>
                </a:pathLst>
              </a:custGeom>
              <a:solidFill>
                <a:srgbClr val="F7F8FC"/>
              </a:solidFill>
              <a:ln w="9512" cap="flat">
                <a:noFill/>
                <a:prstDash val="solid"/>
                <a:miter/>
              </a:ln>
            </p:spPr>
            <p:txBody>
              <a:bodyPr rtlCol="0" anchor="ctr"/>
              <a:lstStyle/>
              <a:p>
                <a:endParaRPr lang="en-US"/>
              </a:p>
            </p:txBody>
          </p:sp>
          <p:sp>
            <p:nvSpPr>
              <p:cNvPr id="417" name="Freeform 223">
                <a:extLst>
                  <a:ext uri="{FF2B5EF4-FFF2-40B4-BE49-F238E27FC236}">
                    <a16:creationId xmlns:a16="http://schemas.microsoft.com/office/drawing/2014/main" id="{1CA5C435-1F23-4F99-A5F6-1C23A7CFC387}"/>
                  </a:ext>
                </a:extLst>
              </p:cNvPr>
              <p:cNvSpPr/>
              <p:nvPr/>
            </p:nvSpPr>
            <p:spPr>
              <a:xfrm>
                <a:off x="6824342" y="4270685"/>
                <a:ext cx="207401" cy="170926"/>
              </a:xfrm>
              <a:custGeom>
                <a:avLst/>
                <a:gdLst>
                  <a:gd name="connsiteX0" fmla="*/ 62777 w 161697"/>
                  <a:gd name="connsiteY0" fmla="*/ 0 h 133260"/>
                  <a:gd name="connsiteX1" fmla="*/ 73715 w 161697"/>
                  <a:gd name="connsiteY1" fmla="*/ 0 h 133260"/>
                  <a:gd name="connsiteX2" fmla="*/ 167785 w 161697"/>
                  <a:gd name="connsiteY2" fmla="*/ 0 h 133260"/>
                  <a:gd name="connsiteX3" fmla="*/ 167785 w 161697"/>
                  <a:gd name="connsiteY3" fmla="*/ 133832 h 133260"/>
                  <a:gd name="connsiteX4" fmla="*/ 73715 w 161697"/>
                  <a:gd name="connsiteY4" fmla="*/ 133832 h 133260"/>
                  <a:gd name="connsiteX5" fmla="*/ 62777 w 161697"/>
                  <a:gd name="connsiteY5" fmla="*/ 133832 h 133260"/>
                  <a:gd name="connsiteX6" fmla="*/ 0 w 161697"/>
                  <a:gd name="connsiteY6" fmla="*/ 133832 h 133260"/>
                  <a:gd name="connsiteX7" fmla="*/ 0 w 161697"/>
                  <a:gd name="connsiteY7" fmla="*/ 0 h 133260"/>
                  <a:gd name="connsiteX8" fmla="*/ 62777 w 161697"/>
                  <a:gd name="connsiteY8" fmla="*/ 0 h 13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97" h="133260">
                    <a:moveTo>
                      <a:pt x="62777" y="0"/>
                    </a:moveTo>
                    <a:lnTo>
                      <a:pt x="73715" y="0"/>
                    </a:lnTo>
                    <a:lnTo>
                      <a:pt x="167785" y="0"/>
                    </a:lnTo>
                    <a:lnTo>
                      <a:pt x="167785" y="133832"/>
                    </a:lnTo>
                    <a:lnTo>
                      <a:pt x="73715" y="133832"/>
                    </a:lnTo>
                    <a:lnTo>
                      <a:pt x="62777" y="133832"/>
                    </a:lnTo>
                    <a:lnTo>
                      <a:pt x="0" y="133832"/>
                    </a:lnTo>
                    <a:lnTo>
                      <a:pt x="0" y="0"/>
                    </a:lnTo>
                    <a:lnTo>
                      <a:pt x="62777" y="0"/>
                    </a:lnTo>
                    <a:close/>
                  </a:path>
                </a:pathLst>
              </a:custGeom>
              <a:solidFill>
                <a:srgbClr val="CDD7FD"/>
              </a:solidFill>
              <a:ln w="9512" cap="flat">
                <a:noFill/>
                <a:prstDash val="solid"/>
                <a:miter/>
              </a:ln>
            </p:spPr>
            <p:txBody>
              <a:bodyPr rtlCol="0" anchor="ctr"/>
              <a:lstStyle/>
              <a:p>
                <a:endParaRPr lang="en-US"/>
              </a:p>
            </p:txBody>
          </p:sp>
          <p:sp>
            <p:nvSpPr>
              <p:cNvPr id="418" name="Freeform 224">
                <a:extLst>
                  <a:ext uri="{FF2B5EF4-FFF2-40B4-BE49-F238E27FC236}">
                    <a16:creationId xmlns:a16="http://schemas.microsoft.com/office/drawing/2014/main" id="{FF4A4B7D-26F9-4538-8E2D-FAD6A9035642}"/>
                  </a:ext>
                </a:extLst>
              </p:cNvPr>
              <p:cNvSpPr/>
              <p:nvPr/>
            </p:nvSpPr>
            <p:spPr>
              <a:xfrm>
                <a:off x="6867774" y="4317080"/>
                <a:ext cx="122000" cy="73254"/>
              </a:xfrm>
              <a:custGeom>
                <a:avLst/>
                <a:gdLst>
                  <a:gd name="connsiteX0" fmla="*/ 100063 w 95116"/>
                  <a:gd name="connsiteY0" fmla="*/ 61395 h 57111"/>
                  <a:gd name="connsiteX1" fmla="*/ 0 w 95116"/>
                  <a:gd name="connsiteY1" fmla="*/ 61395 h 57111"/>
                  <a:gd name="connsiteX2" fmla="*/ 0 w 95116"/>
                  <a:gd name="connsiteY2" fmla="*/ 0 h 57111"/>
                  <a:gd name="connsiteX3" fmla="*/ 100063 w 95116"/>
                  <a:gd name="connsiteY3" fmla="*/ 0 h 57111"/>
                </a:gdLst>
                <a:ahLst/>
                <a:cxnLst>
                  <a:cxn ang="0">
                    <a:pos x="connsiteX0" y="connsiteY0"/>
                  </a:cxn>
                  <a:cxn ang="0">
                    <a:pos x="connsiteX1" y="connsiteY1"/>
                  </a:cxn>
                  <a:cxn ang="0">
                    <a:pos x="connsiteX2" y="connsiteY2"/>
                  </a:cxn>
                  <a:cxn ang="0">
                    <a:pos x="connsiteX3" y="connsiteY3"/>
                  </a:cxn>
                </a:cxnLst>
                <a:rect l="l" t="t" r="r" b="b"/>
                <a:pathLst>
                  <a:path w="95116" h="57111">
                    <a:moveTo>
                      <a:pt x="100063" y="61395"/>
                    </a:moveTo>
                    <a:lnTo>
                      <a:pt x="0" y="61395"/>
                    </a:lnTo>
                    <a:lnTo>
                      <a:pt x="0" y="0"/>
                    </a:lnTo>
                    <a:lnTo>
                      <a:pt x="100063" y="0"/>
                    </a:lnTo>
                    <a:close/>
                  </a:path>
                </a:pathLst>
              </a:custGeom>
              <a:solidFill>
                <a:srgbClr val="F7F8FC"/>
              </a:solidFill>
              <a:ln w="9512" cap="flat">
                <a:noFill/>
                <a:prstDash val="solid"/>
                <a:miter/>
              </a:ln>
            </p:spPr>
            <p:txBody>
              <a:bodyPr rtlCol="0" anchor="ctr"/>
              <a:lstStyle/>
              <a:p>
                <a:endParaRPr lang="en-US"/>
              </a:p>
            </p:txBody>
          </p:sp>
          <p:sp>
            <p:nvSpPr>
              <p:cNvPr id="419" name="Freeform 225">
                <a:extLst>
                  <a:ext uri="{FF2B5EF4-FFF2-40B4-BE49-F238E27FC236}">
                    <a16:creationId xmlns:a16="http://schemas.microsoft.com/office/drawing/2014/main" id="{A313D18F-1ABF-4D8D-8663-488810743715}"/>
                  </a:ext>
                </a:extLst>
              </p:cNvPr>
              <p:cNvSpPr/>
              <p:nvPr/>
            </p:nvSpPr>
            <p:spPr>
              <a:xfrm>
                <a:off x="6910962" y="4336614"/>
                <a:ext cx="36600" cy="36627"/>
              </a:xfrm>
              <a:custGeom>
                <a:avLst/>
                <a:gdLst>
                  <a:gd name="connsiteX0" fmla="*/ 0 w 28534"/>
                  <a:gd name="connsiteY0" fmla="*/ 15515 h 28555"/>
                  <a:gd name="connsiteX1" fmla="*/ 32720 w 28534"/>
                  <a:gd name="connsiteY1" fmla="*/ 31031 h 28555"/>
                  <a:gd name="connsiteX2" fmla="*/ 32720 w 28534"/>
                  <a:gd name="connsiteY2" fmla="*/ 0 h 28555"/>
                  <a:gd name="connsiteX3" fmla="*/ 0 w 28534"/>
                  <a:gd name="connsiteY3" fmla="*/ 15515 h 28555"/>
                </a:gdLst>
                <a:ahLst/>
                <a:cxnLst>
                  <a:cxn ang="0">
                    <a:pos x="connsiteX0" y="connsiteY0"/>
                  </a:cxn>
                  <a:cxn ang="0">
                    <a:pos x="connsiteX1" y="connsiteY1"/>
                  </a:cxn>
                  <a:cxn ang="0">
                    <a:pos x="connsiteX2" y="connsiteY2"/>
                  </a:cxn>
                  <a:cxn ang="0">
                    <a:pos x="connsiteX3" y="connsiteY3"/>
                  </a:cxn>
                </a:cxnLst>
                <a:rect l="l" t="t" r="r" b="b"/>
                <a:pathLst>
                  <a:path w="28534" h="28555">
                    <a:moveTo>
                      <a:pt x="0" y="15515"/>
                    </a:moveTo>
                    <a:lnTo>
                      <a:pt x="32720" y="31031"/>
                    </a:lnTo>
                    <a:lnTo>
                      <a:pt x="32720" y="0"/>
                    </a:lnTo>
                    <a:lnTo>
                      <a:pt x="0" y="15515"/>
                    </a:lnTo>
                    <a:close/>
                  </a:path>
                </a:pathLst>
              </a:custGeom>
              <a:solidFill>
                <a:srgbClr val="D02F45"/>
              </a:solidFill>
              <a:ln w="9512" cap="flat">
                <a:noFill/>
                <a:prstDash val="solid"/>
                <a:miter/>
              </a:ln>
            </p:spPr>
            <p:txBody>
              <a:bodyPr rtlCol="0" anchor="ctr"/>
              <a:lstStyle/>
              <a:p>
                <a:endParaRPr lang="en-US"/>
              </a:p>
            </p:txBody>
          </p:sp>
          <p:sp>
            <p:nvSpPr>
              <p:cNvPr id="420" name="Freeform 226">
                <a:extLst>
                  <a:ext uri="{FF2B5EF4-FFF2-40B4-BE49-F238E27FC236}">
                    <a16:creationId xmlns:a16="http://schemas.microsoft.com/office/drawing/2014/main" id="{B660400E-3CF2-4BF9-981F-3F4FAF1458C2}"/>
                  </a:ext>
                </a:extLst>
              </p:cNvPr>
              <p:cNvSpPr/>
              <p:nvPr/>
            </p:nvSpPr>
            <p:spPr>
              <a:xfrm>
                <a:off x="6635241" y="4278866"/>
                <a:ext cx="146401" cy="73254"/>
              </a:xfrm>
              <a:custGeom>
                <a:avLst/>
                <a:gdLst>
                  <a:gd name="connsiteX0" fmla="*/ 0 w 114139"/>
                  <a:gd name="connsiteY0" fmla="*/ 0 h 57111"/>
                  <a:gd name="connsiteX1" fmla="*/ 118230 w 114139"/>
                  <a:gd name="connsiteY1" fmla="*/ 0 h 57111"/>
                  <a:gd name="connsiteX2" fmla="*/ 118230 w 114139"/>
                  <a:gd name="connsiteY2" fmla="*/ 60538 h 57111"/>
                  <a:gd name="connsiteX3" fmla="*/ 0 w 114139"/>
                  <a:gd name="connsiteY3" fmla="*/ 60538 h 57111"/>
                </a:gdLst>
                <a:ahLst/>
                <a:cxnLst>
                  <a:cxn ang="0">
                    <a:pos x="connsiteX0" y="connsiteY0"/>
                  </a:cxn>
                  <a:cxn ang="0">
                    <a:pos x="connsiteX1" y="connsiteY1"/>
                  </a:cxn>
                  <a:cxn ang="0">
                    <a:pos x="connsiteX2" y="connsiteY2"/>
                  </a:cxn>
                  <a:cxn ang="0">
                    <a:pos x="connsiteX3" y="connsiteY3"/>
                  </a:cxn>
                </a:cxnLst>
                <a:rect l="l" t="t" r="r" b="b"/>
                <a:pathLst>
                  <a:path w="114139" h="57111">
                    <a:moveTo>
                      <a:pt x="0" y="0"/>
                    </a:moveTo>
                    <a:lnTo>
                      <a:pt x="118230" y="0"/>
                    </a:lnTo>
                    <a:lnTo>
                      <a:pt x="118230" y="60538"/>
                    </a:lnTo>
                    <a:lnTo>
                      <a:pt x="0" y="60538"/>
                    </a:lnTo>
                    <a:close/>
                  </a:path>
                </a:pathLst>
              </a:custGeom>
              <a:solidFill>
                <a:srgbClr val="CDD7FD"/>
              </a:solidFill>
              <a:ln w="9512" cap="flat">
                <a:noFill/>
                <a:prstDash val="solid"/>
                <a:miter/>
              </a:ln>
            </p:spPr>
            <p:txBody>
              <a:bodyPr rtlCol="0" anchor="ctr"/>
              <a:lstStyle/>
              <a:p>
                <a:endParaRPr lang="en-US"/>
              </a:p>
            </p:txBody>
          </p:sp>
          <p:sp>
            <p:nvSpPr>
              <p:cNvPr id="421" name="Freeform 227">
                <a:extLst>
                  <a:ext uri="{FF2B5EF4-FFF2-40B4-BE49-F238E27FC236}">
                    <a16:creationId xmlns:a16="http://schemas.microsoft.com/office/drawing/2014/main" id="{B7F4ECF0-9270-4D50-AA33-BB4F0F4A5F50}"/>
                  </a:ext>
                </a:extLst>
              </p:cNvPr>
              <p:cNvSpPr/>
              <p:nvPr/>
            </p:nvSpPr>
            <p:spPr>
              <a:xfrm>
                <a:off x="6475421" y="4278866"/>
                <a:ext cx="146401" cy="73254"/>
              </a:xfrm>
              <a:custGeom>
                <a:avLst/>
                <a:gdLst>
                  <a:gd name="connsiteX0" fmla="*/ 0 w 114139"/>
                  <a:gd name="connsiteY0" fmla="*/ 0 h 57111"/>
                  <a:gd name="connsiteX1" fmla="*/ 118230 w 114139"/>
                  <a:gd name="connsiteY1" fmla="*/ 0 h 57111"/>
                  <a:gd name="connsiteX2" fmla="*/ 118230 w 114139"/>
                  <a:gd name="connsiteY2" fmla="*/ 60538 h 57111"/>
                  <a:gd name="connsiteX3" fmla="*/ 0 w 114139"/>
                  <a:gd name="connsiteY3" fmla="*/ 60538 h 57111"/>
                </a:gdLst>
                <a:ahLst/>
                <a:cxnLst>
                  <a:cxn ang="0">
                    <a:pos x="connsiteX0" y="connsiteY0"/>
                  </a:cxn>
                  <a:cxn ang="0">
                    <a:pos x="connsiteX1" y="connsiteY1"/>
                  </a:cxn>
                  <a:cxn ang="0">
                    <a:pos x="connsiteX2" y="connsiteY2"/>
                  </a:cxn>
                  <a:cxn ang="0">
                    <a:pos x="connsiteX3" y="connsiteY3"/>
                  </a:cxn>
                </a:cxnLst>
                <a:rect l="l" t="t" r="r" b="b"/>
                <a:pathLst>
                  <a:path w="114139" h="57111">
                    <a:moveTo>
                      <a:pt x="0" y="0"/>
                    </a:moveTo>
                    <a:lnTo>
                      <a:pt x="118230" y="0"/>
                    </a:lnTo>
                    <a:lnTo>
                      <a:pt x="118230" y="60538"/>
                    </a:lnTo>
                    <a:lnTo>
                      <a:pt x="0" y="60538"/>
                    </a:lnTo>
                    <a:close/>
                  </a:path>
                </a:pathLst>
              </a:custGeom>
              <a:solidFill>
                <a:srgbClr val="CDD7FD"/>
              </a:solidFill>
              <a:ln w="9512" cap="flat">
                <a:noFill/>
                <a:prstDash val="solid"/>
                <a:miter/>
              </a:ln>
            </p:spPr>
            <p:txBody>
              <a:bodyPr rtlCol="0" anchor="ctr"/>
              <a:lstStyle/>
              <a:p>
                <a:endParaRPr lang="en-US"/>
              </a:p>
            </p:txBody>
          </p:sp>
          <p:sp>
            <p:nvSpPr>
              <p:cNvPr id="422" name="Freeform 228">
                <a:extLst>
                  <a:ext uri="{FF2B5EF4-FFF2-40B4-BE49-F238E27FC236}">
                    <a16:creationId xmlns:a16="http://schemas.microsoft.com/office/drawing/2014/main" id="{20144F4B-300C-4DBD-AD15-7605F7730A91}"/>
                  </a:ext>
                </a:extLst>
              </p:cNvPr>
              <p:cNvSpPr/>
              <p:nvPr/>
            </p:nvSpPr>
            <p:spPr>
              <a:xfrm>
                <a:off x="6315721" y="4278866"/>
                <a:ext cx="146401" cy="73254"/>
              </a:xfrm>
              <a:custGeom>
                <a:avLst/>
                <a:gdLst>
                  <a:gd name="connsiteX0" fmla="*/ 0 w 114139"/>
                  <a:gd name="connsiteY0" fmla="*/ 0 h 57111"/>
                  <a:gd name="connsiteX1" fmla="*/ 118230 w 114139"/>
                  <a:gd name="connsiteY1" fmla="*/ 0 h 57111"/>
                  <a:gd name="connsiteX2" fmla="*/ 118230 w 114139"/>
                  <a:gd name="connsiteY2" fmla="*/ 60538 h 57111"/>
                  <a:gd name="connsiteX3" fmla="*/ 0 w 114139"/>
                  <a:gd name="connsiteY3" fmla="*/ 60538 h 57111"/>
                </a:gdLst>
                <a:ahLst/>
                <a:cxnLst>
                  <a:cxn ang="0">
                    <a:pos x="connsiteX0" y="connsiteY0"/>
                  </a:cxn>
                  <a:cxn ang="0">
                    <a:pos x="connsiteX1" y="connsiteY1"/>
                  </a:cxn>
                  <a:cxn ang="0">
                    <a:pos x="connsiteX2" y="connsiteY2"/>
                  </a:cxn>
                  <a:cxn ang="0">
                    <a:pos x="connsiteX3" y="connsiteY3"/>
                  </a:cxn>
                </a:cxnLst>
                <a:rect l="l" t="t" r="r" b="b"/>
                <a:pathLst>
                  <a:path w="114139" h="57111">
                    <a:moveTo>
                      <a:pt x="0" y="0"/>
                    </a:moveTo>
                    <a:lnTo>
                      <a:pt x="118230" y="0"/>
                    </a:lnTo>
                    <a:lnTo>
                      <a:pt x="118230" y="60538"/>
                    </a:lnTo>
                    <a:lnTo>
                      <a:pt x="0" y="60538"/>
                    </a:lnTo>
                    <a:close/>
                  </a:path>
                </a:pathLst>
              </a:custGeom>
              <a:solidFill>
                <a:srgbClr val="CDD7FD"/>
              </a:solidFill>
              <a:ln w="9512" cap="flat">
                <a:noFill/>
                <a:prstDash val="solid"/>
                <a:miter/>
              </a:ln>
            </p:spPr>
            <p:txBody>
              <a:bodyPr rtlCol="0" anchor="ctr"/>
              <a:lstStyle/>
              <a:p>
                <a:endParaRPr lang="en-US"/>
              </a:p>
            </p:txBody>
          </p:sp>
          <p:sp>
            <p:nvSpPr>
              <p:cNvPr id="423" name="Freeform 229">
                <a:extLst>
                  <a:ext uri="{FF2B5EF4-FFF2-40B4-BE49-F238E27FC236}">
                    <a16:creationId xmlns:a16="http://schemas.microsoft.com/office/drawing/2014/main" id="{E4118718-A4F2-4E26-A021-FA4AB469955E}"/>
                  </a:ext>
                </a:extLst>
              </p:cNvPr>
              <p:cNvSpPr/>
              <p:nvPr/>
            </p:nvSpPr>
            <p:spPr>
              <a:xfrm>
                <a:off x="6825562" y="4460047"/>
                <a:ext cx="207401" cy="61045"/>
              </a:xfrm>
              <a:custGeom>
                <a:avLst/>
                <a:gdLst>
                  <a:gd name="connsiteX0" fmla="*/ 0 w 161697"/>
                  <a:gd name="connsiteY0" fmla="*/ 0 h 47593"/>
                  <a:gd name="connsiteX1" fmla="*/ 167690 w 161697"/>
                  <a:gd name="connsiteY1" fmla="*/ 0 h 47593"/>
                  <a:gd name="connsiteX2" fmla="*/ 167690 w 161697"/>
                  <a:gd name="connsiteY2" fmla="*/ 54542 h 47593"/>
                  <a:gd name="connsiteX3" fmla="*/ 0 w 161697"/>
                  <a:gd name="connsiteY3" fmla="*/ 54542 h 47593"/>
                </a:gdLst>
                <a:ahLst/>
                <a:cxnLst>
                  <a:cxn ang="0">
                    <a:pos x="connsiteX0" y="connsiteY0"/>
                  </a:cxn>
                  <a:cxn ang="0">
                    <a:pos x="connsiteX1" y="connsiteY1"/>
                  </a:cxn>
                  <a:cxn ang="0">
                    <a:pos x="connsiteX2" y="connsiteY2"/>
                  </a:cxn>
                  <a:cxn ang="0">
                    <a:pos x="connsiteX3" y="connsiteY3"/>
                  </a:cxn>
                </a:cxnLst>
                <a:rect l="l" t="t" r="r" b="b"/>
                <a:pathLst>
                  <a:path w="161697" h="47593">
                    <a:moveTo>
                      <a:pt x="0" y="0"/>
                    </a:moveTo>
                    <a:lnTo>
                      <a:pt x="167690" y="0"/>
                    </a:lnTo>
                    <a:lnTo>
                      <a:pt x="167690" y="54542"/>
                    </a:lnTo>
                    <a:lnTo>
                      <a:pt x="0" y="54542"/>
                    </a:lnTo>
                    <a:close/>
                  </a:path>
                </a:pathLst>
              </a:custGeom>
              <a:solidFill>
                <a:srgbClr val="CDD7FD"/>
              </a:solidFill>
              <a:ln w="9512" cap="flat">
                <a:noFill/>
                <a:prstDash val="solid"/>
                <a:miter/>
              </a:ln>
            </p:spPr>
            <p:txBody>
              <a:bodyPr rtlCol="0" anchor="ctr"/>
              <a:lstStyle/>
              <a:p>
                <a:endParaRPr lang="en-US"/>
              </a:p>
            </p:txBody>
          </p:sp>
          <p:sp>
            <p:nvSpPr>
              <p:cNvPr id="424" name="Freeform 230">
                <a:extLst>
                  <a:ext uri="{FF2B5EF4-FFF2-40B4-BE49-F238E27FC236}">
                    <a16:creationId xmlns:a16="http://schemas.microsoft.com/office/drawing/2014/main" id="{F8CD9EE4-D7A0-429A-B842-1C6B81EEAE83}"/>
                  </a:ext>
                </a:extLst>
              </p:cNvPr>
              <p:cNvSpPr/>
              <p:nvPr/>
            </p:nvSpPr>
            <p:spPr>
              <a:xfrm>
                <a:off x="6679161" y="4365916"/>
                <a:ext cx="97600" cy="12209"/>
              </a:xfrm>
              <a:custGeom>
                <a:avLst/>
                <a:gdLst>
                  <a:gd name="connsiteX0" fmla="*/ 0 w 76093"/>
                  <a:gd name="connsiteY0" fmla="*/ 0 h 0"/>
                  <a:gd name="connsiteX1" fmla="*/ 83893 w 76093"/>
                  <a:gd name="connsiteY1" fmla="*/ 0 h 0"/>
                  <a:gd name="connsiteX2" fmla="*/ 83893 w 76093"/>
                  <a:gd name="connsiteY2" fmla="*/ 6187 h 0"/>
                  <a:gd name="connsiteX3" fmla="*/ 0 w 76093"/>
                  <a:gd name="connsiteY3" fmla="*/ 6187 h 0"/>
                </a:gdLst>
                <a:ahLst/>
                <a:cxnLst>
                  <a:cxn ang="0">
                    <a:pos x="connsiteX0" y="connsiteY0"/>
                  </a:cxn>
                  <a:cxn ang="0">
                    <a:pos x="connsiteX1" y="connsiteY1"/>
                  </a:cxn>
                  <a:cxn ang="0">
                    <a:pos x="connsiteX2" y="connsiteY2"/>
                  </a:cxn>
                  <a:cxn ang="0">
                    <a:pos x="connsiteX3" y="connsiteY3"/>
                  </a:cxn>
                </a:cxnLst>
                <a:rect l="l" t="t" r="r" b="b"/>
                <a:pathLst>
                  <a:path w="76093">
                    <a:moveTo>
                      <a:pt x="0" y="0"/>
                    </a:moveTo>
                    <a:lnTo>
                      <a:pt x="83893" y="0"/>
                    </a:lnTo>
                    <a:lnTo>
                      <a:pt x="83893" y="6187"/>
                    </a:lnTo>
                    <a:lnTo>
                      <a:pt x="0" y="6187"/>
                    </a:lnTo>
                    <a:close/>
                  </a:path>
                </a:pathLst>
              </a:custGeom>
              <a:solidFill>
                <a:srgbClr val="CDD7FD"/>
              </a:solidFill>
              <a:ln w="9512" cap="flat">
                <a:noFill/>
                <a:prstDash val="solid"/>
                <a:miter/>
              </a:ln>
            </p:spPr>
            <p:txBody>
              <a:bodyPr rtlCol="0" anchor="ctr"/>
              <a:lstStyle/>
              <a:p>
                <a:endParaRPr lang="en-US"/>
              </a:p>
            </p:txBody>
          </p:sp>
          <p:sp>
            <p:nvSpPr>
              <p:cNvPr id="425" name="Freeform 231">
                <a:extLst>
                  <a:ext uri="{FF2B5EF4-FFF2-40B4-BE49-F238E27FC236}">
                    <a16:creationId xmlns:a16="http://schemas.microsoft.com/office/drawing/2014/main" id="{9333535A-2AD5-4178-9BE3-CD4B597708F3}"/>
                  </a:ext>
                </a:extLst>
              </p:cNvPr>
              <p:cNvSpPr/>
              <p:nvPr/>
            </p:nvSpPr>
            <p:spPr>
              <a:xfrm>
                <a:off x="6653663" y="4381666"/>
                <a:ext cx="122000" cy="12209"/>
              </a:xfrm>
              <a:custGeom>
                <a:avLst/>
                <a:gdLst>
                  <a:gd name="connsiteX0" fmla="*/ 0 w 95116"/>
                  <a:gd name="connsiteY0" fmla="*/ 0 h 0"/>
                  <a:gd name="connsiteX1" fmla="*/ 103867 w 95116"/>
                  <a:gd name="connsiteY1" fmla="*/ 0 h 0"/>
                  <a:gd name="connsiteX2" fmla="*/ 103867 w 95116"/>
                  <a:gd name="connsiteY2" fmla="*/ 4474 h 0"/>
                  <a:gd name="connsiteX3" fmla="*/ 0 w 95116"/>
                  <a:gd name="connsiteY3" fmla="*/ 4474 h 0"/>
                </a:gdLst>
                <a:ahLst/>
                <a:cxnLst>
                  <a:cxn ang="0">
                    <a:pos x="connsiteX0" y="connsiteY0"/>
                  </a:cxn>
                  <a:cxn ang="0">
                    <a:pos x="connsiteX1" y="connsiteY1"/>
                  </a:cxn>
                  <a:cxn ang="0">
                    <a:pos x="connsiteX2" y="connsiteY2"/>
                  </a:cxn>
                  <a:cxn ang="0">
                    <a:pos x="connsiteX3" y="connsiteY3"/>
                  </a:cxn>
                </a:cxnLst>
                <a:rect l="l" t="t" r="r" b="b"/>
                <a:pathLst>
                  <a:path w="95116">
                    <a:moveTo>
                      <a:pt x="0" y="0"/>
                    </a:moveTo>
                    <a:lnTo>
                      <a:pt x="103867" y="0"/>
                    </a:lnTo>
                    <a:lnTo>
                      <a:pt x="103867" y="4474"/>
                    </a:lnTo>
                    <a:lnTo>
                      <a:pt x="0" y="4474"/>
                    </a:lnTo>
                    <a:close/>
                  </a:path>
                </a:pathLst>
              </a:custGeom>
              <a:solidFill>
                <a:srgbClr val="CDD7FD"/>
              </a:solidFill>
              <a:ln w="9512" cap="flat">
                <a:noFill/>
                <a:prstDash val="solid"/>
                <a:miter/>
              </a:ln>
            </p:spPr>
            <p:txBody>
              <a:bodyPr rtlCol="0" anchor="ctr"/>
              <a:lstStyle/>
              <a:p>
                <a:endParaRPr lang="en-US"/>
              </a:p>
            </p:txBody>
          </p:sp>
          <p:sp>
            <p:nvSpPr>
              <p:cNvPr id="426" name="Freeform 232">
                <a:extLst>
                  <a:ext uri="{FF2B5EF4-FFF2-40B4-BE49-F238E27FC236}">
                    <a16:creationId xmlns:a16="http://schemas.microsoft.com/office/drawing/2014/main" id="{6BACAD97-A51E-482F-B6D9-5E493F965ABC}"/>
                  </a:ext>
                </a:extLst>
              </p:cNvPr>
              <p:cNvSpPr/>
              <p:nvPr/>
            </p:nvSpPr>
            <p:spPr>
              <a:xfrm>
                <a:off x="6674404" y="4402420"/>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27" name="Freeform 233">
                <a:extLst>
                  <a:ext uri="{FF2B5EF4-FFF2-40B4-BE49-F238E27FC236}">
                    <a16:creationId xmlns:a16="http://schemas.microsoft.com/office/drawing/2014/main" id="{29ED9980-EFB2-4D72-AA4C-357BCBE50430}"/>
                  </a:ext>
                </a:extLst>
              </p:cNvPr>
              <p:cNvSpPr/>
              <p:nvPr/>
            </p:nvSpPr>
            <p:spPr>
              <a:xfrm>
                <a:off x="6674404" y="4393874"/>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28" name="Freeform 234">
                <a:extLst>
                  <a:ext uri="{FF2B5EF4-FFF2-40B4-BE49-F238E27FC236}">
                    <a16:creationId xmlns:a16="http://schemas.microsoft.com/office/drawing/2014/main" id="{5AEE3E49-3169-4930-95C3-5776566228FE}"/>
                  </a:ext>
                </a:extLst>
              </p:cNvPr>
              <p:cNvSpPr/>
              <p:nvPr/>
            </p:nvSpPr>
            <p:spPr>
              <a:xfrm>
                <a:off x="6674404" y="4419758"/>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29" name="Freeform 235">
                <a:extLst>
                  <a:ext uri="{FF2B5EF4-FFF2-40B4-BE49-F238E27FC236}">
                    <a16:creationId xmlns:a16="http://schemas.microsoft.com/office/drawing/2014/main" id="{A23C81B1-F449-4E07-8FB8-9B62CBB589B0}"/>
                  </a:ext>
                </a:extLst>
              </p:cNvPr>
              <p:cNvSpPr/>
              <p:nvPr/>
            </p:nvSpPr>
            <p:spPr>
              <a:xfrm>
                <a:off x="6674404" y="4411090"/>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30" name="Freeform 236">
                <a:extLst>
                  <a:ext uri="{FF2B5EF4-FFF2-40B4-BE49-F238E27FC236}">
                    <a16:creationId xmlns:a16="http://schemas.microsoft.com/office/drawing/2014/main" id="{66FE1017-0BC2-430F-92CD-8C93CF004B50}"/>
                  </a:ext>
                </a:extLst>
              </p:cNvPr>
              <p:cNvSpPr/>
              <p:nvPr/>
            </p:nvSpPr>
            <p:spPr>
              <a:xfrm>
                <a:off x="6679161" y="4439414"/>
                <a:ext cx="97600" cy="12209"/>
              </a:xfrm>
              <a:custGeom>
                <a:avLst/>
                <a:gdLst>
                  <a:gd name="connsiteX0" fmla="*/ 0 w 76093"/>
                  <a:gd name="connsiteY0" fmla="*/ 0 h 0"/>
                  <a:gd name="connsiteX1" fmla="*/ 83893 w 76093"/>
                  <a:gd name="connsiteY1" fmla="*/ 0 h 0"/>
                  <a:gd name="connsiteX2" fmla="*/ 83893 w 76093"/>
                  <a:gd name="connsiteY2" fmla="*/ 6187 h 0"/>
                  <a:gd name="connsiteX3" fmla="*/ 0 w 76093"/>
                  <a:gd name="connsiteY3" fmla="*/ 6187 h 0"/>
                </a:gdLst>
                <a:ahLst/>
                <a:cxnLst>
                  <a:cxn ang="0">
                    <a:pos x="connsiteX0" y="connsiteY0"/>
                  </a:cxn>
                  <a:cxn ang="0">
                    <a:pos x="connsiteX1" y="connsiteY1"/>
                  </a:cxn>
                  <a:cxn ang="0">
                    <a:pos x="connsiteX2" y="connsiteY2"/>
                  </a:cxn>
                  <a:cxn ang="0">
                    <a:pos x="connsiteX3" y="connsiteY3"/>
                  </a:cxn>
                </a:cxnLst>
                <a:rect l="l" t="t" r="r" b="b"/>
                <a:pathLst>
                  <a:path w="76093">
                    <a:moveTo>
                      <a:pt x="0" y="0"/>
                    </a:moveTo>
                    <a:lnTo>
                      <a:pt x="83893" y="0"/>
                    </a:lnTo>
                    <a:lnTo>
                      <a:pt x="83893" y="6187"/>
                    </a:lnTo>
                    <a:lnTo>
                      <a:pt x="0" y="6187"/>
                    </a:lnTo>
                    <a:close/>
                  </a:path>
                </a:pathLst>
              </a:custGeom>
              <a:solidFill>
                <a:srgbClr val="CDD7FD"/>
              </a:solidFill>
              <a:ln w="9512" cap="flat">
                <a:noFill/>
                <a:prstDash val="solid"/>
                <a:miter/>
              </a:ln>
            </p:spPr>
            <p:txBody>
              <a:bodyPr rtlCol="0" anchor="ctr"/>
              <a:lstStyle/>
              <a:p>
                <a:endParaRPr lang="en-US"/>
              </a:p>
            </p:txBody>
          </p:sp>
          <p:sp>
            <p:nvSpPr>
              <p:cNvPr id="431" name="Freeform 237">
                <a:extLst>
                  <a:ext uri="{FF2B5EF4-FFF2-40B4-BE49-F238E27FC236}">
                    <a16:creationId xmlns:a16="http://schemas.microsoft.com/office/drawing/2014/main" id="{F95571A9-E4C0-4CD5-B4A0-D59515C3AC05}"/>
                  </a:ext>
                </a:extLst>
              </p:cNvPr>
              <p:cNvSpPr/>
              <p:nvPr/>
            </p:nvSpPr>
            <p:spPr>
              <a:xfrm>
                <a:off x="6653663" y="4455164"/>
                <a:ext cx="122000" cy="12209"/>
              </a:xfrm>
              <a:custGeom>
                <a:avLst/>
                <a:gdLst>
                  <a:gd name="connsiteX0" fmla="*/ 0 w 95116"/>
                  <a:gd name="connsiteY0" fmla="*/ 0 h 0"/>
                  <a:gd name="connsiteX1" fmla="*/ 103867 w 95116"/>
                  <a:gd name="connsiteY1" fmla="*/ 0 h 0"/>
                  <a:gd name="connsiteX2" fmla="*/ 103867 w 95116"/>
                  <a:gd name="connsiteY2" fmla="*/ 4474 h 0"/>
                  <a:gd name="connsiteX3" fmla="*/ 0 w 95116"/>
                  <a:gd name="connsiteY3" fmla="*/ 4474 h 0"/>
                </a:gdLst>
                <a:ahLst/>
                <a:cxnLst>
                  <a:cxn ang="0">
                    <a:pos x="connsiteX0" y="connsiteY0"/>
                  </a:cxn>
                  <a:cxn ang="0">
                    <a:pos x="connsiteX1" y="connsiteY1"/>
                  </a:cxn>
                  <a:cxn ang="0">
                    <a:pos x="connsiteX2" y="connsiteY2"/>
                  </a:cxn>
                  <a:cxn ang="0">
                    <a:pos x="connsiteX3" y="connsiteY3"/>
                  </a:cxn>
                </a:cxnLst>
                <a:rect l="l" t="t" r="r" b="b"/>
                <a:pathLst>
                  <a:path w="95116">
                    <a:moveTo>
                      <a:pt x="0" y="0"/>
                    </a:moveTo>
                    <a:lnTo>
                      <a:pt x="103867" y="0"/>
                    </a:lnTo>
                    <a:lnTo>
                      <a:pt x="103867" y="4474"/>
                    </a:lnTo>
                    <a:lnTo>
                      <a:pt x="0" y="4474"/>
                    </a:lnTo>
                    <a:close/>
                  </a:path>
                </a:pathLst>
              </a:custGeom>
              <a:solidFill>
                <a:srgbClr val="CDD7FD"/>
              </a:solidFill>
              <a:ln w="9512" cap="flat">
                <a:noFill/>
                <a:prstDash val="solid"/>
                <a:miter/>
              </a:ln>
            </p:spPr>
            <p:txBody>
              <a:bodyPr rtlCol="0" anchor="ctr"/>
              <a:lstStyle/>
              <a:p>
                <a:endParaRPr lang="en-US"/>
              </a:p>
            </p:txBody>
          </p:sp>
          <p:sp>
            <p:nvSpPr>
              <p:cNvPr id="432" name="Freeform 238">
                <a:extLst>
                  <a:ext uri="{FF2B5EF4-FFF2-40B4-BE49-F238E27FC236}">
                    <a16:creationId xmlns:a16="http://schemas.microsoft.com/office/drawing/2014/main" id="{BCFBB551-1672-4719-9D25-7048EA5B69E7}"/>
                  </a:ext>
                </a:extLst>
              </p:cNvPr>
              <p:cNvSpPr/>
              <p:nvPr/>
            </p:nvSpPr>
            <p:spPr>
              <a:xfrm>
                <a:off x="6674404" y="4476042"/>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33" name="Freeform 239">
                <a:extLst>
                  <a:ext uri="{FF2B5EF4-FFF2-40B4-BE49-F238E27FC236}">
                    <a16:creationId xmlns:a16="http://schemas.microsoft.com/office/drawing/2014/main" id="{B6F22B44-EC70-4A4C-BBCD-27CF7ADA0707}"/>
                  </a:ext>
                </a:extLst>
              </p:cNvPr>
              <p:cNvSpPr/>
              <p:nvPr/>
            </p:nvSpPr>
            <p:spPr>
              <a:xfrm>
                <a:off x="6674404" y="4467373"/>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34" name="Freeform 240">
                <a:extLst>
                  <a:ext uri="{FF2B5EF4-FFF2-40B4-BE49-F238E27FC236}">
                    <a16:creationId xmlns:a16="http://schemas.microsoft.com/office/drawing/2014/main" id="{B0E3BCAF-AD7B-4699-A388-80981937CCE6}"/>
                  </a:ext>
                </a:extLst>
              </p:cNvPr>
              <p:cNvSpPr/>
              <p:nvPr/>
            </p:nvSpPr>
            <p:spPr>
              <a:xfrm>
                <a:off x="6674404" y="4493256"/>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35" name="Freeform 241">
                <a:extLst>
                  <a:ext uri="{FF2B5EF4-FFF2-40B4-BE49-F238E27FC236}">
                    <a16:creationId xmlns:a16="http://schemas.microsoft.com/office/drawing/2014/main" id="{C0F6798A-1BE8-4AD0-BF62-2BAFDF51EC20}"/>
                  </a:ext>
                </a:extLst>
              </p:cNvPr>
              <p:cNvSpPr/>
              <p:nvPr/>
            </p:nvSpPr>
            <p:spPr>
              <a:xfrm>
                <a:off x="6674404" y="4484588"/>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36" name="Freeform 242">
                <a:extLst>
                  <a:ext uri="{FF2B5EF4-FFF2-40B4-BE49-F238E27FC236}">
                    <a16:creationId xmlns:a16="http://schemas.microsoft.com/office/drawing/2014/main" id="{CF98C434-8625-401C-A038-5A132BF62AC2}"/>
                  </a:ext>
                </a:extLst>
              </p:cNvPr>
              <p:cNvSpPr/>
              <p:nvPr/>
            </p:nvSpPr>
            <p:spPr>
              <a:xfrm>
                <a:off x="6519463" y="4365916"/>
                <a:ext cx="97600" cy="12209"/>
              </a:xfrm>
              <a:custGeom>
                <a:avLst/>
                <a:gdLst>
                  <a:gd name="connsiteX0" fmla="*/ 0 w 76093"/>
                  <a:gd name="connsiteY0" fmla="*/ 0 h 0"/>
                  <a:gd name="connsiteX1" fmla="*/ 83893 w 76093"/>
                  <a:gd name="connsiteY1" fmla="*/ 0 h 0"/>
                  <a:gd name="connsiteX2" fmla="*/ 83893 w 76093"/>
                  <a:gd name="connsiteY2" fmla="*/ 6187 h 0"/>
                  <a:gd name="connsiteX3" fmla="*/ 0 w 76093"/>
                  <a:gd name="connsiteY3" fmla="*/ 6187 h 0"/>
                </a:gdLst>
                <a:ahLst/>
                <a:cxnLst>
                  <a:cxn ang="0">
                    <a:pos x="connsiteX0" y="connsiteY0"/>
                  </a:cxn>
                  <a:cxn ang="0">
                    <a:pos x="connsiteX1" y="connsiteY1"/>
                  </a:cxn>
                  <a:cxn ang="0">
                    <a:pos x="connsiteX2" y="connsiteY2"/>
                  </a:cxn>
                  <a:cxn ang="0">
                    <a:pos x="connsiteX3" y="connsiteY3"/>
                  </a:cxn>
                </a:cxnLst>
                <a:rect l="l" t="t" r="r" b="b"/>
                <a:pathLst>
                  <a:path w="76093">
                    <a:moveTo>
                      <a:pt x="0" y="0"/>
                    </a:moveTo>
                    <a:lnTo>
                      <a:pt x="83893" y="0"/>
                    </a:lnTo>
                    <a:lnTo>
                      <a:pt x="83893" y="6187"/>
                    </a:lnTo>
                    <a:lnTo>
                      <a:pt x="0" y="6187"/>
                    </a:lnTo>
                    <a:close/>
                  </a:path>
                </a:pathLst>
              </a:custGeom>
              <a:solidFill>
                <a:srgbClr val="CDD7FD"/>
              </a:solidFill>
              <a:ln w="9512" cap="flat">
                <a:noFill/>
                <a:prstDash val="solid"/>
                <a:miter/>
              </a:ln>
            </p:spPr>
            <p:txBody>
              <a:bodyPr rtlCol="0" anchor="ctr"/>
              <a:lstStyle/>
              <a:p>
                <a:endParaRPr lang="en-US"/>
              </a:p>
            </p:txBody>
          </p:sp>
          <p:sp>
            <p:nvSpPr>
              <p:cNvPr id="437" name="Freeform 243">
                <a:extLst>
                  <a:ext uri="{FF2B5EF4-FFF2-40B4-BE49-F238E27FC236}">
                    <a16:creationId xmlns:a16="http://schemas.microsoft.com/office/drawing/2014/main" id="{7816D2A4-DECE-475D-B372-158ACBE80C5F}"/>
                  </a:ext>
                </a:extLst>
              </p:cNvPr>
              <p:cNvSpPr/>
              <p:nvPr/>
            </p:nvSpPr>
            <p:spPr>
              <a:xfrm>
                <a:off x="6493842" y="4381666"/>
                <a:ext cx="122000" cy="12209"/>
              </a:xfrm>
              <a:custGeom>
                <a:avLst/>
                <a:gdLst>
                  <a:gd name="connsiteX0" fmla="*/ 0 w 95116"/>
                  <a:gd name="connsiteY0" fmla="*/ 0 h 0"/>
                  <a:gd name="connsiteX1" fmla="*/ 103867 w 95116"/>
                  <a:gd name="connsiteY1" fmla="*/ 0 h 0"/>
                  <a:gd name="connsiteX2" fmla="*/ 103867 w 95116"/>
                  <a:gd name="connsiteY2" fmla="*/ 4474 h 0"/>
                  <a:gd name="connsiteX3" fmla="*/ 0 w 95116"/>
                  <a:gd name="connsiteY3" fmla="*/ 4474 h 0"/>
                </a:gdLst>
                <a:ahLst/>
                <a:cxnLst>
                  <a:cxn ang="0">
                    <a:pos x="connsiteX0" y="connsiteY0"/>
                  </a:cxn>
                  <a:cxn ang="0">
                    <a:pos x="connsiteX1" y="connsiteY1"/>
                  </a:cxn>
                  <a:cxn ang="0">
                    <a:pos x="connsiteX2" y="connsiteY2"/>
                  </a:cxn>
                  <a:cxn ang="0">
                    <a:pos x="connsiteX3" y="connsiteY3"/>
                  </a:cxn>
                </a:cxnLst>
                <a:rect l="l" t="t" r="r" b="b"/>
                <a:pathLst>
                  <a:path w="95116">
                    <a:moveTo>
                      <a:pt x="0" y="0"/>
                    </a:moveTo>
                    <a:lnTo>
                      <a:pt x="103867" y="0"/>
                    </a:lnTo>
                    <a:lnTo>
                      <a:pt x="103867" y="4474"/>
                    </a:lnTo>
                    <a:lnTo>
                      <a:pt x="0" y="4474"/>
                    </a:lnTo>
                    <a:close/>
                  </a:path>
                </a:pathLst>
              </a:custGeom>
              <a:solidFill>
                <a:srgbClr val="CDD7FD"/>
              </a:solidFill>
              <a:ln w="9512" cap="flat">
                <a:noFill/>
                <a:prstDash val="solid"/>
                <a:miter/>
              </a:ln>
            </p:spPr>
            <p:txBody>
              <a:bodyPr rtlCol="0" anchor="ctr"/>
              <a:lstStyle/>
              <a:p>
                <a:endParaRPr lang="en-US"/>
              </a:p>
            </p:txBody>
          </p:sp>
          <p:sp>
            <p:nvSpPr>
              <p:cNvPr id="438" name="Freeform 244">
                <a:extLst>
                  <a:ext uri="{FF2B5EF4-FFF2-40B4-BE49-F238E27FC236}">
                    <a16:creationId xmlns:a16="http://schemas.microsoft.com/office/drawing/2014/main" id="{25686ACB-FDC5-4B01-AAC3-FF90D9F23907}"/>
                  </a:ext>
                </a:extLst>
              </p:cNvPr>
              <p:cNvSpPr/>
              <p:nvPr/>
            </p:nvSpPr>
            <p:spPr>
              <a:xfrm>
                <a:off x="6514582" y="4402420"/>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39" name="Freeform 245">
                <a:extLst>
                  <a:ext uri="{FF2B5EF4-FFF2-40B4-BE49-F238E27FC236}">
                    <a16:creationId xmlns:a16="http://schemas.microsoft.com/office/drawing/2014/main" id="{73AEF283-04BE-40BE-B349-843C1EC8F221}"/>
                  </a:ext>
                </a:extLst>
              </p:cNvPr>
              <p:cNvSpPr/>
              <p:nvPr/>
            </p:nvSpPr>
            <p:spPr>
              <a:xfrm>
                <a:off x="6514582" y="4393874"/>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40" name="Freeform 246">
                <a:extLst>
                  <a:ext uri="{FF2B5EF4-FFF2-40B4-BE49-F238E27FC236}">
                    <a16:creationId xmlns:a16="http://schemas.microsoft.com/office/drawing/2014/main" id="{48820AD5-2F61-4CC6-A855-A87F2EF3AFFB}"/>
                  </a:ext>
                </a:extLst>
              </p:cNvPr>
              <p:cNvSpPr/>
              <p:nvPr/>
            </p:nvSpPr>
            <p:spPr>
              <a:xfrm>
                <a:off x="6514582" y="4419758"/>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41" name="Freeform 247">
                <a:extLst>
                  <a:ext uri="{FF2B5EF4-FFF2-40B4-BE49-F238E27FC236}">
                    <a16:creationId xmlns:a16="http://schemas.microsoft.com/office/drawing/2014/main" id="{0B53AA79-B310-462E-9375-A3572662C8AC}"/>
                  </a:ext>
                </a:extLst>
              </p:cNvPr>
              <p:cNvSpPr/>
              <p:nvPr/>
            </p:nvSpPr>
            <p:spPr>
              <a:xfrm>
                <a:off x="6514582" y="4411090"/>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42" name="Freeform 248">
                <a:extLst>
                  <a:ext uri="{FF2B5EF4-FFF2-40B4-BE49-F238E27FC236}">
                    <a16:creationId xmlns:a16="http://schemas.microsoft.com/office/drawing/2014/main" id="{D0189656-3154-4085-8E15-2116C744D710}"/>
                  </a:ext>
                </a:extLst>
              </p:cNvPr>
              <p:cNvSpPr/>
              <p:nvPr/>
            </p:nvSpPr>
            <p:spPr>
              <a:xfrm>
                <a:off x="6519463" y="4439414"/>
                <a:ext cx="97600" cy="12209"/>
              </a:xfrm>
              <a:custGeom>
                <a:avLst/>
                <a:gdLst>
                  <a:gd name="connsiteX0" fmla="*/ 0 w 76093"/>
                  <a:gd name="connsiteY0" fmla="*/ 0 h 0"/>
                  <a:gd name="connsiteX1" fmla="*/ 83893 w 76093"/>
                  <a:gd name="connsiteY1" fmla="*/ 0 h 0"/>
                  <a:gd name="connsiteX2" fmla="*/ 83893 w 76093"/>
                  <a:gd name="connsiteY2" fmla="*/ 6187 h 0"/>
                  <a:gd name="connsiteX3" fmla="*/ 0 w 76093"/>
                  <a:gd name="connsiteY3" fmla="*/ 6187 h 0"/>
                </a:gdLst>
                <a:ahLst/>
                <a:cxnLst>
                  <a:cxn ang="0">
                    <a:pos x="connsiteX0" y="connsiteY0"/>
                  </a:cxn>
                  <a:cxn ang="0">
                    <a:pos x="connsiteX1" y="connsiteY1"/>
                  </a:cxn>
                  <a:cxn ang="0">
                    <a:pos x="connsiteX2" y="connsiteY2"/>
                  </a:cxn>
                  <a:cxn ang="0">
                    <a:pos x="connsiteX3" y="connsiteY3"/>
                  </a:cxn>
                </a:cxnLst>
                <a:rect l="l" t="t" r="r" b="b"/>
                <a:pathLst>
                  <a:path w="76093">
                    <a:moveTo>
                      <a:pt x="0" y="0"/>
                    </a:moveTo>
                    <a:lnTo>
                      <a:pt x="83893" y="0"/>
                    </a:lnTo>
                    <a:lnTo>
                      <a:pt x="83893" y="6187"/>
                    </a:lnTo>
                    <a:lnTo>
                      <a:pt x="0" y="6187"/>
                    </a:lnTo>
                    <a:close/>
                  </a:path>
                </a:pathLst>
              </a:custGeom>
              <a:solidFill>
                <a:srgbClr val="CDD7FD"/>
              </a:solidFill>
              <a:ln w="9512" cap="flat">
                <a:noFill/>
                <a:prstDash val="solid"/>
                <a:miter/>
              </a:ln>
            </p:spPr>
            <p:txBody>
              <a:bodyPr rtlCol="0" anchor="ctr"/>
              <a:lstStyle/>
              <a:p>
                <a:endParaRPr lang="en-US"/>
              </a:p>
            </p:txBody>
          </p:sp>
          <p:sp>
            <p:nvSpPr>
              <p:cNvPr id="443" name="Freeform 249">
                <a:extLst>
                  <a:ext uri="{FF2B5EF4-FFF2-40B4-BE49-F238E27FC236}">
                    <a16:creationId xmlns:a16="http://schemas.microsoft.com/office/drawing/2014/main" id="{40B6727A-51F3-4021-A6D9-E6A11599C102}"/>
                  </a:ext>
                </a:extLst>
              </p:cNvPr>
              <p:cNvSpPr/>
              <p:nvPr/>
            </p:nvSpPr>
            <p:spPr>
              <a:xfrm>
                <a:off x="6493842" y="4455164"/>
                <a:ext cx="122000" cy="12209"/>
              </a:xfrm>
              <a:custGeom>
                <a:avLst/>
                <a:gdLst>
                  <a:gd name="connsiteX0" fmla="*/ 0 w 95116"/>
                  <a:gd name="connsiteY0" fmla="*/ 0 h 0"/>
                  <a:gd name="connsiteX1" fmla="*/ 103867 w 95116"/>
                  <a:gd name="connsiteY1" fmla="*/ 0 h 0"/>
                  <a:gd name="connsiteX2" fmla="*/ 103867 w 95116"/>
                  <a:gd name="connsiteY2" fmla="*/ 4474 h 0"/>
                  <a:gd name="connsiteX3" fmla="*/ 0 w 95116"/>
                  <a:gd name="connsiteY3" fmla="*/ 4474 h 0"/>
                </a:gdLst>
                <a:ahLst/>
                <a:cxnLst>
                  <a:cxn ang="0">
                    <a:pos x="connsiteX0" y="connsiteY0"/>
                  </a:cxn>
                  <a:cxn ang="0">
                    <a:pos x="connsiteX1" y="connsiteY1"/>
                  </a:cxn>
                  <a:cxn ang="0">
                    <a:pos x="connsiteX2" y="connsiteY2"/>
                  </a:cxn>
                  <a:cxn ang="0">
                    <a:pos x="connsiteX3" y="connsiteY3"/>
                  </a:cxn>
                </a:cxnLst>
                <a:rect l="l" t="t" r="r" b="b"/>
                <a:pathLst>
                  <a:path w="95116">
                    <a:moveTo>
                      <a:pt x="0" y="0"/>
                    </a:moveTo>
                    <a:lnTo>
                      <a:pt x="103867" y="0"/>
                    </a:lnTo>
                    <a:lnTo>
                      <a:pt x="103867" y="4474"/>
                    </a:lnTo>
                    <a:lnTo>
                      <a:pt x="0" y="4474"/>
                    </a:lnTo>
                    <a:close/>
                  </a:path>
                </a:pathLst>
              </a:custGeom>
              <a:solidFill>
                <a:srgbClr val="CDD7FD"/>
              </a:solidFill>
              <a:ln w="9512" cap="flat">
                <a:noFill/>
                <a:prstDash val="solid"/>
                <a:miter/>
              </a:ln>
            </p:spPr>
            <p:txBody>
              <a:bodyPr rtlCol="0" anchor="ctr"/>
              <a:lstStyle/>
              <a:p>
                <a:endParaRPr lang="en-US"/>
              </a:p>
            </p:txBody>
          </p:sp>
          <p:sp>
            <p:nvSpPr>
              <p:cNvPr id="444" name="Freeform 250">
                <a:extLst>
                  <a:ext uri="{FF2B5EF4-FFF2-40B4-BE49-F238E27FC236}">
                    <a16:creationId xmlns:a16="http://schemas.microsoft.com/office/drawing/2014/main" id="{120AA708-E03D-44FC-AF9C-E388AA93D9F0}"/>
                  </a:ext>
                </a:extLst>
              </p:cNvPr>
              <p:cNvSpPr/>
              <p:nvPr/>
            </p:nvSpPr>
            <p:spPr>
              <a:xfrm>
                <a:off x="6514582" y="4476042"/>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45" name="Freeform 251">
                <a:extLst>
                  <a:ext uri="{FF2B5EF4-FFF2-40B4-BE49-F238E27FC236}">
                    <a16:creationId xmlns:a16="http://schemas.microsoft.com/office/drawing/2014/main" id="{59CEAE95-7326-4A29-BDAF-AC0D3B716C6B}"/>
                  </a:ext>
                </a:extLst>
              </p:cNvPr>
              <p:cNvSpPr/>
              <p:nvPr/>
            </p:nvSpPr>
            <p:spPr>
              <a:xfrm>
                <a:off x="6514582" y="4467373"/>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46" name="Freeform 252">
                <a:extLst>
                  <a:ext uri="{FF2B5EF4-FFF2-40B4-BE49-F238E27FC236}">
                    <a16:creationId xmlns:a16="http://schemas.microsoft.com/office/drawing/2014/main" id="{26668E50-22B8-4C93-A8B6-B179E6942A61}"/>
                  </a:ext>
                </a:extLst>
              </p:cNvPr>
              <p:cNvSpPr/>
              <p:nvPr/>
            </p:nvSpPr>
            <p:spPr>
              <a:xfrm>
                <a:off x="6514582" y="4493256"/>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47" name="Freeform 253">
                <a:extLst>
                  <a:ext uri="{FF2B5EF4-FFF2-40B4-BE49-F238E27FC236}">
                    <a16:creationId xmlns:a16="http://schemas.microsoft.com/office/drawing/2014/main" id="{12ED06F5-249F-451D-B8F3-61BD6E12542A}"/>
                  </a:ext>
                </a:extLst>
              </p:cNvPr>
              <p:cNvSpPr/>
              <p:nvPr/>
            </p:nvSpPr>
            <p:spPr>
              <a:xfrm>
                <a:off x="6514582" y="4484588"/>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48" name="Freeform 254">
                <a:extLst>
                  <a:ext uri="{FF2B5EF4-FFF2-40B4-BE49-F238E27FC236}">
                    <a16:creationId xmlns:a16="http://schemas.microsoft.com/office/drawing/2014/main" id="{A1A22571-EC13-45D6-8929-F2F4B5939E5F}"/>
                  </a:ext>
                </a:extLst>
              </p:cNvPr>
              <p:cNvSpPr/>
              <p:nvPr/>
            </p:nvSpPr>
            <p:spPr>
              <a:xfrm>
                <a:off x="6357446" y="4365916"/>
                <a:ext cx="97600" cy="12209"/>
              </a:xfrm>
              <a:custGeom>
                <a:avLst/>
                <a:gdLst>
                  <a:gd name="connsiteX0" fmla="*/ 0 w 76093"/>
                  <a:gd name="connsiteY0" fmla="*/ 0 h 0"/>
                  <a:gd name="connsiteX1" fmla="*/ 83893 w 76093"/>
                  <a:gd name="connsiteY1" fmla="*/ 0 h 0"/>
                  <a:gd name="connsiteX2" fmla="*/ 83893 w 76093"/>
                  <a:gd name="connsiteY2" fmla="*/ 6187 h 0"/>
                  <a:gd name="connsiteX3" fmla="*/ 0 w 76093"/>
                  <a:gd name="connsiteY3" fmla="*/ 6187 h 0"/>
                </a:gdLst>
                <a:ahLst/>
                <a:cxnLst>
                  <a:cxn ang="0">
                    <a:pos x="connsiteX0" y="connsiteY0"/>
                  </a:cxn>
                  <a:cxn ang="0">
                    <a:pos x="connsiteX1" y="connsiteY1"/>
                  </a:cxn>
                  <a:cxn ang="0">
                    <a:pos x="connsiteX2" y="connsiteY2"/>
                  </a:cxn>
                  <a:cxn ang="0">
                    <a:pos x="connsiteX3" y="connsiteY3"/>
                  </a:cxn>
                </a:cxnLst>
                <a:rect l="l" t="t" r="r" b="b"/>
                <a:pathLst>
                  <a:path w="76093">
                    <a:moveTo>
                      <a:pt x="0" y="0"/>
                    </a:moveTo>
                    <a:lnTo>
                      <a:pt x="83893" y="0"/>
                    </a:lnTo>
                    <a:lnTo>
                      <a:pt x="83893" y="6187"/>
                    </a:lnTo>
                    <a:lnTo>
                      <a:pt x="0" y="6187"/>
                    </a:lnTo>
                    <a:close/>
                  </a:path>
                </a:pathLst>
              </a:custGeom>
              <a:solidFill>
                <a:srgbClr val="CDD7FD"/>
              </a:solidFill>
              <a:ln w="9512" cap="flat">
                <a:noFill/>
                <a:prstDash val="solid"/>
                <a:miter/>
              </a:ln>
            </p:spPr>
            <p:txBody>
              <a:bodyPr rtlCol="0" anchor="ctr"/>
              <a:lstStyle/>
              <a:p>
                <a:endParaRPr lang="en-US"/>
              </a:p>
            </p:txBody>
          </p:sp>
          <p:sp>
            <p:nvSpPr>
              <p:cNvPr id="449" name="Freeform 255">
                <a:extLst>
                  <a:ext uri="{FF2B5EF4-FFF2-40B4-BE49-F238E27FC236}">
                    <a16:creationId xmlns:a16="http://schemas.microsoft.com/office/drawing/2014/main" id="{C224E12C-16A8-4244-981D-A4FE81618B28}"/>
                  </a:ext>
                </a:extLst>
              </p:cNvPr>
              <p:cNvSpPr/>
              <p:nvPr/>
            </p:nvSpPr>
            <p:spPr>
              <a:xfrm>
                <a:off x="6331826" y="4381666"/>
                <a:ext cx="122000" cy="12209"/>
              </a:xfrm>
              <a:custGeom>
                <a:avLst/>
                <a:gdLst>
                  <a:gd name="connsiteX0" fmla="*/ 0 w 95116"/>
                  <a:gd name="connsiteY0" fmla="*/ 0 h 0"/>
                  <a:gd name="connsiteX1" fmla="*/ 103867 w 95116"/>
                  <a:gd name="connsiteY1" fmla="*/ 0 h 0"/>
                  <a:gd name="connsiteX2" fmla="*/ 103867 w 95116"/>
                  <a:gd name="connsiteY2" fmla="*/ 4474 h 0"/>
                  <a:gd name="connsiteX3" fmla="*/ 0 w 95116"/>
                  <a:gd name="connsiteY3" fmla="*/ 4474 h 0"/>
                </a:gdLst>
                <a:ahLst/>
                <a:cxnLst>
                  <a:cxn ang="0">
                    <a:pos x="connsiteX0" y="connsiteY0"/>
                  </a:cxn>
                  <a:cxn ang="0">
                    <a:pos x="connsiteX1" y="connsiteY1"/>
                  </a:cxn>
                  <a:cxn ang="0">
                    <a:pos x="connsiteX2" y="connsiteY2"/>
                  </a:cxn>
                  <a:cxn ang="0">
                    <a:pos x="connsiteX3" y="connsiteY3"/>
                  </a:cxn>
                </a:cxnLst>
                <a:rect l="l" t="t" r="r" b="b"/>
                <a:pathLst>
                  <a:path w="95116">
                    <a:moveTo>
                      <a:pt x="0" y="0"/>
                    </a:moveTo>
                    <a:lnTo>
                      <a:pt x="103867" y="0"/>
                    </a:lnTo>
                    <a:lnTo>
                      <a:pt x="103867" y="4474"/>
                    </a:lnTo>
                    <a:lnTo>
                      <a:pt x="0" y="4474"/>
                    </a:lnTo>
                    <a:close/>
                  </a:path>
                </a:pathLst>
              </a:custGeom>
              <a:solidFill>
                <a:srgbClr val="CDD7FD"/>
              </a:solidFill>
              <a:ln w="9512" cap="flat">
                <a:noFill/>
                <a:prstDash val="solid"/>
                <a:miter/>
              </a:ln>
            </p:spPr>
            <p:txBody>
              <a:bodyPr rtlCol="0" anchor="ctr"/>
              <a:lstStyle/>
              <a:p>
                <a:endParaRPr lang="en-US"/>
              </a:p>
            </p:txBody>
          </p:sp>
          <p:sp>
            <p:nvSpPr>
              <p:cNvPr id="450" name="Freeform 256">
                <a:extLst>
                  <a:ext uri="{FF2B5EF4-FFF2-40B4-BE49-F238E27FC236}">
                    <a16:creationId xmlns:a16="http://schemas.microsoft.com/office/drawing/2014/main" id="{32545A9C-F76E-44FB-85E7-EF176F175F53}"/>
                  </a:ext>
                </a:extLst>
              </p:cNvPr>
              <p:cNvSpPr/>
              <p:nvPr/>
            </p:nvSpPr>
            <p:spPr>
              <a:xfrm>
                <a:off x="6352567" y="4402420"/>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51" name="Freeform 257">
                <a:extLst>
                  <a:ext uri="{FF2B5EF4-FFF2-40B4-BE49-F238E27FC236}">
                    <a16:creationId xmlns:a16="http://schemas.microsoft.com/office/drawing/2014/main" id="{59F5D0B0-F75C-498D-B68A-AEF9A1087FC0}"/>
                  </a:ext>
                </a:extLst>
              </p:cNvPr>
              <p:cNvSpPr/>
              <p:nvPr/>
            </p:nvSpPr>
            <p:spPr>
              <a:xfrm>
                <a:off x="6352567" y="4393874"/>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52" name="Freeform 258">
                <a:extLst>
                  <a:ext uri="{FF2B5EF4-FFF2-40B4-BE49-F238E27FC236}">
                    <a16:creationId xmlns:a16="http://schemas.microsoft.com/office/drawing/2014/main" id="{1D9FD489-E2E7-49CD-808E-01F00B1D386D}"/>
                  </a:ext>
                </a:extLst>
              </p:cNvPr>
              <p:cNvSpPr/>
              <p:nvPr/>
            </p:nvSpPr>
            <p:spPr>
              <a:xfrm>
                <a:off x="6352567" y="4419758"/>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53" name="Freeform 259">
                <a:extLst>
                  <a:ext uri="{FF2B5EF4-FFF2-40B4-BE49-F238E27FC236}">
                    <a16:creationId xmlns:a16="http://schemas.microsoft.com/office/drawing/2014/main" id="{A5B47203-22C9-49C1-A9E1-7C1AD3784678}"/>
                  </a:ext>
                </a:extLst>
              </p:cNvPr>
              <p:cNvSpPr/>
              <p:nvPr/>
            </p:nvSpPr>
            <p:spPr>
              <a:xfrm>
                <a:off x="6352567" y="4411090"/>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54" name="Freeform 260">
                <a:extLst>
                  <a:ext uri="{FF2B5EF4-FFF2-40B4-BE49-F238E27FC236}">
                    <a16:creationId xmlns:a16="http://schemas.microsoft.com/office/drawing/2014/main" id="{8494A64F-7404-43A1-AEFD-61F5E582B700}"/>
                  </a:ext>
                </a:extLst>
              </p:cNvPr>
              <p:cNvSpPr/>
              <p:nvPr/>
            </p:nvSpPr>
            <p:spPr>
              <a:xfrm>
                <a:off x="6357446" y="4439414"/>
                <a:ext cx="97600" cy="12209"/>
              </a:xfrm>
              <a:custGeom>
                <a:avLst/>
                <a:gdLst>
                  <a:gd name="connsiteX0" fmla="*/ 0 w 76093"/>
                  <a:gd name="connsiteY0" fmla="*/ 0 h 0"/>
                  <a:gd name="connsiteX1" fmla="*/ 83893 w 76093"/>
                  <a:gd name="connsiteY1" fmla="*/ 0 h 0"/>
                  <a:gd name="connsiteX2" fmla="*/ 83893 w 76093"/>
                  <a:gd name="connsiteY2" fmla="*/ 6187 h 0"/>
                  <a:gd name="connsiteX3" fmla="*/ 0 w 76093"/>
                  <a:gd name="connsiteY3" fmla="*/ 6187 h 0"/>
                </a:gdLst>
                <a:ahLst/>
                <a:cxnLst>
                  <a:cxn ang="0">
                    <a:pos x="connsiteX0" y="connsiteY0"/>
                  </a:cxn>
                  <a:cxn ang="0">
                    <a:pos x="connsiteX1" y="connsiteY1"/>
                  </a:cxn>
                  <a:cxn ang="0">
                    <a:pos x="connsiteX2" y="connsiteY2"/>
                  </a:cxn>
                  <a:cxn ang="0">
                    <a:pos x="connsiteX3" y="connsiteY3"/>
                  </a:cxn>
                </a:cxnLst>
                <a:rect l="l" t="t" r="r" b="b"/>
                <a:pathLst>
                  <a:path w="76093">
                    <a:moveTo>
                      <a:pt x="0" y="0"/>
                    </a:moveTo>
                    <a:lnTo>
                      <a:pt x="83893" y="0"/>
                    </a:lnTo>
                    <a:lnTo>
                      <a:pt x="83893" y="6187"/>
                    </a:lnTo>
                    <a:lnTo>
                      <a:pt x="0" y="6187"/>
                    </a:lnTo>
                    <a:close/>
                  </a:path>
                </a:pathLst>
              </a:custGeom>
              <a:solidFill>
                <a:srgbClr val="CDD7FD"/>
              </a:solidFill>
              <a:ln w="9512" cap="flat">
                <a:noFill/>
                <a:prstDash val="solid"/>
                <a:miter/>
              </a:ln>
            </p:spPr>
            <p:txBody>
              <a:bodyPr rtlCol="0" anchor="ctr"/>
              <a:lstStyle/>
              <a:p>
                <a:endParaRPr lang="en-US"/>
              </a:p>
            </p:txBody>
          </p:sp>
          <p:sp>
            <p:nvSpPr>
              <p:cNvPr id="455" name="Freeform 261">
                <a:extLst>
                  <a:ext uri="{FF2B5EF4-FFF2-40B4-BE49-F238E27FC236}">
                    <a16:creationId xmlns:a16="http://schemas.microsoft.com/office/drawing/2014/main" id="{19B21825-05F6-4C2E-A7A9-A7A4C26F2F43}"/>
                  </a:ext>
                </a:extLst>
              </p:cNvPr>
              <p:cNvSpPr/>
              <p:nvPr/>
            </p:nvSpPr>
            <p:spPr>
              <a:xfrm>
                <a:off x="6331826" y="4455164"/>
                <a:ext cx="122000" cy="12209"/>
              </a:xfrm>
              <a:custGeom>
                <a:avLst/>
                <a:gdLst>
                  <a:gd name="connsiteX0" fmla="*/ 0 w 95116"/>
                  <a:gd name="connsiteY0" fmla="*/ 0 h 0"/>
                  <a:gd name="connsiteX1" fmla="*/ 103867 w 95116"/>
                  <a:gd name="connsiteY1" fmla="*/ 0 h 0"/>
                  <a:gd name="connsiteX2" fmla="*/ 103867 w 95116"/>
                  <a:gd name="connsiteY2" fmla="*/ 4474 h 0"/>
                  <a:gd name="connsiteX3" fmla="*/ 0 w 95116"/>
                  <a:gd name="connsiteY3" fmla="*/ 4474 h 0"/>
                </a:gdLst>
                <a:ahLst/>
                <a:cxnLst>
                  <a:cxn ang="0">
                    <a:pos x="connsiteX0" y="connsiteY0"/>
                  </a:cxn>
                  <a:cxn ang="0">
                    <a:pos x="connsiteX1" y="connsiteY1"/>
                  </a:cxn>
                  <a:cxn ang="0">
                    <a:pos x="connsiteX2" y="connsiteY2"/>
                  </a:cxn>
                  <a:cxn ang="0">
                    <a:pos x="connsiteX3" y="connsiteY3"/>
                  </a:cxn>
                </a:cxnLst>
                <a:rect l="l" t="t" r="r" b="b"/>
                <a:pathLst>
                  <a:path w="95116">
                    <a:moveTo>
                      <a:pt x="0" y="0"/>
                    </a:moveTo>
                    <a:lnTo>
                      <a:pt x="103867" y="0"/>
                    </a:lnTo>
                    <a:lnTo>
                      <a:pt x="103867" y="4474"/>
                    </a:lnTo>
                    <a:lnTo>
                      <a:pt x="0" y="4474"/>
                    </a:lnTo>
                    <a:close/>
                  </a:path>
                </a:pathLst>
              </a:custGeom>
              <a:solidFill>
                <a:srgbClr val="CDD7FD"/>
              </a:solidFill>
              <a:ln w="9512" cap="flat">
                <a:noFill/>
                <a:prstDash val="solid"/>
                <a:miter/>
              </a:ln>
            </p:spPr>
            <p:txBody>
              <a:bodyPr rtlCol="0" anchor="ctr"/>
              <a:lstStyle/>
              <a:p>
                <a:endParaRPr lang="en-US"/>
              </a:p>
            </p:txBody>
          </p:sp>
          <p:sp>
            <p:nvSpPr>
              <p:cNvPr id="456" name="Freeform 262">
                <a:extLst>
                  <a:ext uri="{FF2B5EF4-FFF2-40B4-BE49-F238E27FC236}">
                    <a16:creationId xmlns:a16="http://schemas.microsoft.com/office/drawing/2014/main" id="{B0A2CC70-D3BA-48E1-B0B0-6D0CEF8BCC54}"/>
                  </a:ext>
                </a:extLst>
              </p:cNvPr>
              <p:cNvSpPr/>
              <p:nvPr/>
            </p:nvSpPr>
            <p:spPr>
              <a:xfrm>
                <a:off x="6352567" y="4476042"/>
                <a:ext cx="109801" cy="12209"/>
              </a:xfrm>
              <a:custGeom>
                <a:avLst/>
                <a:gdLst>
                  <a:gd name="connsiteX0" fmla="*/ 0 w 85604"/>
                  <a:gd name="connsiteY0" fmla="*/ 0 h 0"/>
                  <a:gd name="connsiteX1" fmla="*/ 87697 w 85604"/>
                  <a:gd name="connsiteY1" fmla="*/ 0 h 0"/>
                  <a:gd name="connsiteX2" fmla="*/ 87697 w 85604"/>
                  <a:gd name="connsiteY2" fmla="*/ 2761 h 0"/>
                  <a:gd name="connsiteX3" fmla="*/ 0 w 85604"/>
                  <a:gd name="connsiteY3" fmla="*/ 2761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1"/>
                    </a:lnTo>
                    <a:lnTo>
                      <a:pt x="0" y="2761"/>
                    </a:lnTo>
                    <a:close/>
                  </a:path>
                </a:pathLst>
              </a:custGeom>
              <a:solidFill>
                <a:srgbClr val="CDD7FD"/>
              </a:solidFill>
              <a:ln w="9512" cap="flat">
                <a:noFill/>
                <a:prstDash val="solid"/>
                <a:miter/>
              </a:ln>
            </p:spPr>
            <p:txBody>
              <a:bodyPr rtlCol="0" anchor="ctr"/>
              <a:lstStyle/>
              <a:p>
                <a:endParaRPr lang="en-US"/>
              </a:p>
            </p:txBody>
          </p:sp>
          <p:sp>
            <p:nvSpPr>
              <p:cNvPr id="457" name="Freeform 263">
                <a:extLst>
                  <a:ext uri="{FF2B5EF4-FFF2-40B4-BE49-F238E27FC236}">
                    <a16:creationId xmlns:a16="http://schemas.microsoft.com/office/drawing/2014/main" id="{ED5751D8-FAF2-4CAE-B0C5-BFDA908C4871}"/>
                  </a:ext>
                </a:extLst>
              </p:cNvPr>
              <p:cNvSpPr/>
              <p:nvPr/>
            </p:nvSpPr>
            <p:spPr>
              <a:xfrm>
                <a:off x="6352567" y="4467373"/>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58" name="Freeform 264">
                <a:extLst>
                  <a:ext uri="{FF2B5EF4-FFF2-40B4-BE49-F238E27FC236}">
                    <a16:creationId xmlns:a16="http://schemas.microsoft.com/office/drawing/2014/main" id="{06E56902-A3FD-4FEF-B406-A4B740FB48FD}"/>
                  </a:ext>
                </a:extLst>
              </p:cNvPr>
              <p:cNvSpPr/>
              <p:nvPr/>
            </p:nvSpPr>
            <p:spPr>
              <a:xfrm>
                <a:off x="6352567" y="4493256"/>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59" name="Freeform 265">
                <a:extLst>
                  <a:ext uri="{FF2B5EF4-FFF2-40B4-BE49-F238E27FC236}">
                    <a16:creationId xmlns:a16="http://schemas.microsoft.com/office/drawing/2014/main" id="{662DA627-7E37-48C0-A3C6-487D616934B1}"/>
                  </a:ext>
                </a:extLst>
              </p:cNvPr>
              <p:cNvSpPr/>
              <p:nvPr/>
            </p:nvSpPr>
            <p:spPr>
              <a:xfrm>
                <a:off x="6352567" y="4484588"/>
                <a:ext cx="109801" cy="12209"/>
              </a:xfrm>
              <a:custGeom>
                <a:avLst/>
                <a:gdLst>
                  <a:gd name="connsiteX0" fmla="*/ 0 w 85604"/>
                  <a:gd name="connsiteY0" fmla="*/ 0 h 0"/>
                  <a:gd name="connsiteX1" fmla="*/ 87697 w 85604"/>
                  <a:gd name="connsiteY1" fmla="*/ 0 h 0"/>
                  <a:gd name="connsiteX2" fmla="*/ 87697 w 85604"/>
                  <a:gd name="connsiteY2" fmla="*/ 2760 h 0"/>
                  <a:gd name="connsiteX3" fmla="*/ 0 w 85604"/>
                  <a:gd name="connsiteY3" fmla="*/ 2760 h 0"/>
                </a:gdLst>
                <a:ahLst/>
                <a:cxnLst>
                  <a:cxn ang="0">
                    <a:pos x="connsiteX0" y="connsiteY0"/>
                  </a:cxn>
                  <a:cxn ang="0">
                    <a:pos x="connsiteX1" y="connsiteY1"/>
                  </a:cxn>
                  <a:cxn ang="0">
                    <a:pos x="connsiteX2" y="connsiteY2"/>
                  </a:cxn>
                  <a:cxn ang="0">
                    <a:pos x="connsiteX3" y="connsiteY3"/>
                  </a:cxn>
                </a:cxnLst>
                <a:rect l="l" t="t" r="r" b="b"/>
                <a:pathLst>
                  <a:path w="85604">
                    <a:moveTo>
                      <a:pt x="0" y="0"/>
                    </a:moveTo>
                    <a:lnTo>
                      <a:pt x="87697" y="0"/>
                    </a:lnTo>
                    <a:lnTo>
                      <a:pt x="87697" y="2760"/>
                    </a:lnTo>
                    <a:lnTo>
                      <a:pt x="0" y="2760"/>
                    </a:lnTo>
                    <a:close/>
                  </a:path>
                </a:pathLst>
              </a:custGeom>
              <a:solidFill>
                <a:srgbClr val="CDD7FD"/>
              </a:solidFill>
              <a:ln w="9512" cap="flat">
                <a:noFill/>
                <a:prstDash val="solid"/>
                <a:miter/>
              </a:ln>
            </p:spPr>
            <p:txBody>
              <a:bodyPr rtlCol="0" anchor="ctr"/>
              <a:lstStyle/>
              <a:p>
                <a:endParaRPr lang="en-US"/>
              </a:p>
            </p:txBody>
          </p:sp>
          <p:sp>
            <p:nvSpPr>
              <p:cNvPr id="460" name="Freeform 266">
                <a:extLst>
                  <a:ext uri="{FF2B5EF4-FFF2-40B4-BE49-F238E27FC236}">
                    <a16:creationId xmlns:a16="http://schemas.microsoft.com/office/drawing/2014/main" id="{45E927AC-F848-4755-9643-E4617A548EBE}"/>
                  </a:ext>
                </a:extLst>
              </p:cNvPr>
              <p:cNvSpPr/>
              <p:nvPr/>
            </p:nvSpPr>
            <p:spPr>
              <a:xfrm>
                <a:off x="6284734" y="4131869"/>
                <a:ext cx="768602" cy="122090"/>
              </a:xfrm>
              <a:custGeom>
                <a:avLst/>
                <a:gdLst>
                  <a:gd name="connsiteX0" fmla="*/ 0 w 599233"/>
                  <a:gd name="connsiteY0" fmla="*/ 0 h 95186"/>
                  <a:gd name="connsiteX1" fmla="*/ 607604 w 599233"/>
                  <a:gd name="connsiteY1" fmla="*/ 0 h 95186"/>
                  <a:gd name="connsiteX2" fmla="*/ 607604 w 599233"/>
                  <a:gd name="connsiteY2" fmla="*/ 99565 h 95186"/>
                  <a:gd name="connsiteX3" fmla="*/ 0 w 599233"/>
                  <a:gd name="connsiteY3" fmla="*/ 99565 h 95186"/>
                </a:gdLst>
                <a:ahLst/>
                <a:cxnLst>
                  <a:cxn ang="0">
                    <a:pos x="connsiteX0" y="connsiteY0"/>
                  </a:cxn>
                  <a:cxn ang="0">
                    <a:pos x="connsiteX1" y="connsiteY1"/>
                  </a:cxn>
                  <a:cxn ang="0">
                    <a:pos x="connsiteX2" y="connsiteY2"/>
                  </a:cxn>
                  <a:cxn ang="0">
                    <a:pos x="connsiteX3" y="connsiteY3"/>
                  </a:cxn>
                </a:cxnLst>
                <a:rect l="l" t="t" r="r" b="b"/>
                <a:pathLst>
                  <a:path w="599233" h="95186">
                    <a:moveTo>
                      <a:pt x="0" y="0"/>
                    </a:moveTo>
                    <a:lnTo>
                      <a:pt x="607604" y="0"/>
                    </a:lnTo>
                    <a:lnTo>
                      <a:pt x="607604" y="99565"/>
                    </a:lnTo>
                    <a:lnTo>
                      <a:pt x="0" y="99565"/>
                    </a:lnTo>
                    <a:close/>
                  </a:path>
                </a:pathLst>
              </a:custGeom>
              <a:solidFill>
                <a:srgbClr val="CDD7FD"/>
              </a:solidFill>
              <a:ln w="9512" cap="flat">
                <a:noFill/>
                <a:prstDash val="solid"/>
                <a:miter/>
              </a:ln>
            </p:spPr>
            <p:txBody>
              <a:bodyPr rtlCol="0" anchor="ctr"/>
              <a:lstStyle/>
              <a:p>
                <a:endParaRPr lang="en-US"/>
              </a:p>
            </p:txBody>
          </p:sp>
          <p:sp>
            <p:nvSpPr>
              <p:cNvPr id="461" name="Freeform 267">
                <a:extLst>
                  <a:ext uri="{FF2B5EF4-FFF2-40B4-BE49-F238E27FC236}">
                    <a16:creationId xmlns:a16="http://schemas.microsoft.com/office/drawing/2014/main" id="{C60B6B18-5993-4A74-A7BA-80C90949444D}"/>
                  </a:ext>
                </a:extLst>
              </p:cNvPr>
              <p:cNvSpPr/>
              <p:nvPr/>
            </p:nvSpPr>
            <p:spPr>
              <a:xfrm>
                <a:off x="6920722" y="4172037"/>
                <a:ext cx="85400" cy="48837"/>
              </a:xfrm>
              <a:custGeom>
                <a:avLst/>
                <a:gdLst>
                  <a:gd name="connsiteX0" fmla="*/ 0 w 66581"/>
                  <a:gd name="connsiteY0" fmla="*/ 0 h 38074"/>
                  <a:gd name="connsiteX1" fmla="*/ 75427 w 66581"/>
                  <a:gd name="connsiteY1" fmla="*/ 0 h 38074"/>
                  <a:gd name="connsiteX2" fmla="*/ 75427 w 66581"/>
                  <a:gd name="connsiteY2" fmla="*/ 39121 h 38074"/>
                  <a:gd name="connsiteX3" fmla="*/ 0 w 66581"/>
                  <a:gd name="connsiteY3" fmla="*/ 39121 h 38074"/>
                </a:gdLst>
                <a:ahLst/>
                <a:cxnLst>
                  <a:cxn ang="0">
                    <a:pos x="connsiteX0" y="connsiteY0"/>
                  </a:cxn>
                  <a:cxn ang="0">
                    <a:pos x="connsiteX1" y="connsiteY1"/>
                  </a:cxn>
                  <a:cxn ang="0">
                    <a:pos x="connsiteX2" y="connsiteY2"/>
                  </a:cxn>
                  <a:cxn ang="0">
                    <a:pos x="connsiteX3" y="connsiteY3"/>
                  </a:cxn>
                </a:cxnLst>
                <a:rect l="l" t="t" r="r" b="b"/>
                <a:pathLst>
                  <a:path w="66581" h="38074">
                    <a:moveTo>
                      <a:pt x="0" y="0"/>
                    </a:moveTo>
                    <a:lnTo>
                      <a:pt x="75427" y="0"/>
                    </a:lnTo>
                    <a:lnTo>
                      <a:pt x="75427" y="39121"/>
                    </a:lnTo>
                    <a:lnTo>
                      <a:pt x="0" y="39121"/>
                    </a:lnTo>
                    <a:close/>
                  </a:path>
                </a:pathLst>
              </a:custGeom>
              <a:solidFill>
                <a:srgbClr val="FDF3FD"/>
              </a:solidFill>
              <a:ln w="9512" cap="flat">
                <a:noFill/>
                <a:prstDash val="solid"/>
                <a:miter/>
              </a:ln>
            </p:spPr>
            <p:txBody>
              <a:bodyPr rtlCol="0" anchor="ctr"/>
              <a:lstStyle/>
              <a:p>
                <a:endParaRPr lang="en-US"/>
              </a:p>
            </p:txBody>
          </p:sp>
          <p:sp>
            <p:nvSpPr>
              <p:cNvPr id="462" name="Freeform 268">
                <a:extLst>
                  <a:ext uri="{FF2B5EF4-FFF2-40B4-BE49-F238E27FC236}">
                    <a16:creationId xmlns:a16="http://schemas.microsoft.com/office/drawing/2014/main" id="{BDCFFA44-56FE-4269-A5B0-030D0135919F}"/>
                  </a:ext>
                </a:extLst>
              </p:cNvPr>
              <p:cNvSpPr/>
              <p:nvPr/>
            </p:nvSpPr>
            <p:spPr>
              <a:xfrm>
                <a:off x="6749677" y="4176431"/>
                <a:ext cx="73200" cy="12209"/>
              </a:xfrm>
              <a:custGeom>
                <a:avLst/>
                <a:gdLst>
                  <a:gd name="connsiteX0" fmla="*/ 0 w 57069"/>
                  <a:gd name="connsiteY0" fmla="*/ 0 h 9518"/>
                  <a:gd name="connsiteX1" fmla="*/ 59162 w 57069"/>
                  <a:gd name="connsiteY1" fmla="*/ 0 h 9518"/>
                  <a:gd name="connsiteX2" fmla="*/ 59162 w 57069"/>
                  <a:gd name="connsiteY2" fmla="*/ 15039 h 9518"/>
                  <a:gd name="connsiteX3" fmla="*/ 0 w 57069"/>
                  <a:gd name="connsiteY3" fmla="*/ 15039 h 9518"/>
                </a:gdLst>
                <a:ahLst/>
                <a:cxnLst>
                  <a:cxn ang="0">
                    <a:pos x="connsiteX0" y="connsiteY0"/>
                  </a:cxn>
                  <a:cxn ang="0">
                    <a:pos x="connsiteX1" y="connsiteY1"/>
                  </a:cxn>
                  <a:cxn ang="0">
                    <a:pos x="connsiteX2" y="connsiteY2"/>
                  </a:cxn>
                  <a:cxn ang="0">
                    <a:pos x="connsiteX3" y="connsiteY3"/>
                  </a:cxn>
                </a:cxnLst>
                <a:rect l="l" t="t" r="r" b="b"/>
                <a:pathLst>
                  <a:path w="57069" h="9518">
                    <a:moveTo>
                      <a:pt x="0" y="0"/>
                    </a:moveTo>
                    <a:lnTo>
                      <a:pt x="59162" y="0"/>
                    </a:lnTo>
                    <a:lnTo>
                      <a:pt x="59162" y="15039"/>
                    </a:lnTo>
                    <a:lnTo>
                      <a:pt x="0" y="15039"/>
                    </a:lnTo>
                    <a:close/>
                  </a:path>
                </a:pathLst>
              </a:custGeom>
              <a:solidFill>
                <a:srgbClr val="FFFEFF"/>
              </a:solidFill>
              <a:ln w="9512" cap="flat">
                <a:noFill/>
                <a:prstDash val="solid"/>
                <a:miter/>
              </a:ln>
            </p:spPr>
            <p:txBody>
              <a:bodyPr rtlCol="0" anchor="ctr"/>
              <a:lstStyle/>
              <a:p>
                <a:endParaRPr lang="en-US"/>
              </a:p>
            </p:txBody>
          </p:sp>
          <p:sp>
            <p:nvSpPr>
              <p:cNvPr id="463" name="Freeform 269">
                <a:extLst>
                  <a:ext uri="{FF2B5EF4-FFF2-40B4-BE49-F238E27FC236}">
                    <a16:creationId xmlns:a16="http://schemas.microsoft.com/office/drawing/2014/main" id="{1227B62E-A690-46A2-9EE5-5F52212CFC21}"/>
                  </a:ext>
                </a:extLst>
              </p:cNvPr>
              <p:cNvSpPr/>
              <p:nvPr/>
            </p:nvSpPr>
            <p:spPr>
              <a:xfrm>
                <a:off x="6310964" y="4176431"/>
                <a:ext cx="414802" cy="12209"/>
              </a:xfrm>
              <a:custGeom>
                <a:avLst/>
                <a:gdLst>
                  <a:gd name="connsiteX0" fmla="*/ 0 w 323395"/>
                  <a:gd name="connsiteY0" fmla="*/ 0 h 9518"/>
                  <a:gd name="connsiteX1" fmla="*/ 332052 w 323395"/>
                  <a:gd name="connsiteY1" fmla="*/ 0 h 9518"/>
                  <a:gd name="connsiteX2" fmla="*/ 332052 w 323395"/>
                  <a:gd name="connsiteY2" fmla="*/ 15039 h 9518"/>
                  <a:gd name="connsiteX3" fmla="*/ 0 w 323395"/>
                  <a:gd name="connsiteY3" fmla="*/ 15039 h 9518"/>
                </a:gdLst>
                <a:ahLst/>
                <a:cxnLst>
                  <a:cxn ang="0">
                    <a:pos x="connsiteX0" y="connsiteY0"/>
                  </a:cxn>
                  <a:cxn ang="0">
                    <a:pos x="connsiteX1" y="connsiteY1"/>
                  </a:cxn>
                  <a:cxn ang="0">
                    <a:pos x="connsiteX2" y="connsiteY2"/>
                  </a:cxn>
                  <a:cxn ang="0">
                    <a:pos x="connsiteX3" y="connsiteY3"/>
                  </a:cxn>
                </a:cxnLst>
                <a:rect l="l" t="t" r="r" b="b"/>
                <a:pathLst>
                  <a:path w="323395" h="9518">
                    <a:moveTo>
                      <a:pt x="0" y="0"/>
                    </a:moveTo>
                    <a:lnTo>
                      <a:pt x="332052" y="0"/>
                    </a:lnTo>
                    <a:lnTo>
                      <a:pt x="332052" y="15039"/>
                    </a:lnTo>
                    <a:lnTo>
                      <a:pt x="0" y="15039"/>
                    </a:lnTo>
                    <a:close/>
                  </a:path>
                </a:pathLst>
              </a:custGeom>
              <a:solidFill>
                <a:srgbClr val="FFFEFF"/>
              </a:solidFill>
              <a:ln w="9512" cap="flat">
                <a:noFill/>
                <a:prstDash val="solid"/>
                <a:miter/>
              </a:ln>
            </p:spPr>
            <p:txBody>
              <a:bodyPr rtlCol="0" anchor="ctr"/>
              <a:lstStyle/>
              <a:p>
                <a:endParaRPr lang="en-US"/>
              </a:p>
            </p:txBody>
          </p:sp>
          <p:sp>
            <p:nvSpPr>
              <p:cNvPr id="464" name="Freeform 270">
                <a:extLst>
                  <a:ext uri="{FF2B5EF4-FFF2-40B4-BE49-F238E27FC236}">
                    <a16:creationId xmlns:a16="http://schemas.microsoft.com/office/drawing/2014/main" id="{DEB217B4-94F6-4462-9A1C-A5CF1E235B20}"/>
                  </a:ext>
                </a:extLst>
              </p:cNvPr>
              <p:cNvSpPr/>
              <p:nvPr/>
            </p:nvSpPr>
            <p:spPr>
              <a:xfrm>
                <a:off x="6310964" y="4205855"/>
                <a:ext cx="512402" cy="12209"/>
              </a:xfrm>
              <a:custGeom>
                <a:avLst/>
                <a:gdLst>
                  <a:gd name="connsiteX0" fmla="*/ 0 w 399488"/>
                  <a:gd name="connsiteY0" fmla="*/ 0 h 0"/>
                  <a:gd name="connsiteX1" fmla="*/ 401201 w 399488"/>
                  <a:gd name="connsiteY1" fmla="*/ 0 h 0"/>
                  <a:gd name="connsiteX2" fmla="*/ 401201 w 399488"/>
                  <a:gd name="connsiteY2" fmla="*/ 3332 h 0"/>
                  <a:gd name="connsiteX3" fmla="*/ 0 w 399488"/>
                  <a:gd name="connsiteY3" fmla="*/ 3332 h 0"/>
                </a:gdLst>
                <a:ahLst/>
                <a:cxnLst>
                  <a:cxn ang="0">
                    <a:pos x="connsiteX0" y="connsiteY0"/>
                  </a:cxn>
                  <a:cxn ang="0">
                    <a:pos x="connsiteX1" y="connsiteY1"/>
                  </a:cxn>
                  <a:cxn ang="0">
                    <a:pos x="connsiteX2" y="connsiteY2"/>
                  </a:cxn>
                  <a:cxn ang="0">
                    <a:pos x="connsiteX3" y="connsiteY3"/>
                  </a:cxn>
                </a:cxnLst>
                <a:rect l="l" t="t" r="r" b="b"/>
                <a:pathLst>
                  <a:path w="399488">
                    <a:moveTo>
                      <a:pt x="0" y="0"/>
                    </a:moveTo>
                    <a:lnTo>
                      <a:pt x="401201" y="0"/>
                    </a:lnTo>
                    <a:lnTo>
                      <a:pt x="401201" y="3332"/>
                    </a:lnTo>
                    <a:lnTo>
                      <a:pt x="0" y="3332"/>
                    </a:lnTo>
                    <a:close/>
                  </a:path>
                </a:pathLst>
              </a:custGeom>
              <a:solidFill>
                <a:srgbClr val="FFFEFF"/>
              </a:solidFill>
              <a:ln w="9512" cap="flat">
                <a:noFill/>
                <a:prstDash val="solid"/>
                <a:miter/>
              </a:ln>
            </p:spPr>
            <p:txBody>
              <a:bodyPr rtlCol="0" anchor="ctr"/>
              <a:lstStyle/>
              <a:p>
                <a:endParaRPr lang="en-US"/>
              </a:p>
            </p:txBody>
          </p:sp>
          <p:sp>
            <p:nvSpPr>
              <p:cNvPr id="465" name="Freeform 271">
                <a:extLst>
                  <a:ext uri="{FF2B5EF4-FFF2-40B4-BE49-F238E27FC236}">
                    <a16:creationId xmlns:a16="http://schemas.microsoft.com/office/drawing/2014/main" id="{D8F4713B-CE2F-4B13-9BCD-3B677A810AE9}"/>
                  </a:ext>
                </a:extLst>
              </p:cNvPr>
              <p:cNvSpPr/>
              <p:nvPr/>
            </p:nvSpPr>
            <p:spPr>
              <a:xfrm>
                <a:off x="6310964" y="4222339"/>
                <a:ext cx="512402" cy="12209"/>
              </a:xfrm>
              <a:custGeom>
                <a:avLst/>
                <a:gdLst>
                  <a:gd name="connsiteX0" fmla="*/ 0 w 399488"/>
                  <a:gd name="connsiteY0" fmla="*/ 0 h 0"/>
                  <a:gd name="connsiteX1" fmla="*/ 401201 w 399488"/>
                  <a:gd name="connsiteY1" fmla="*/ 0 h 0"/>
                  <a:gd name="connsiteX2" fmla="*/ 401201 w 399488"/>
                  <a:gd name="connsiteY2" fmla="*/ 3332 h 0"/>
                  <a:gd name="connsiteX3" fmla="*/ 0 w 399488"/>
                  <a:gd name="connsiteY3" fmla="*/ 3332 h 0"/>
                </a:gdLst>
                <a:ahLst/>
                <a:cxnLst>
                  <a:cxn ang="0">
                    <a:pos x="connsiteX0" y="connsiteY0"/>
                  </a:cxn>
                  <a:cxn ang="0">
                    <a:pos x="connsiteX1" y="connsiteY1"/>
                  </a:cxn>
                  <a:cxn ang="0">
                    <a:pos x="connsiteX2" y="connsiteY2"/>
                  </a:cxn>
                  <a:cxn ang="0">
                    <a:pos x="connsiteX3" y="connsiteY3"/>
                  </a:cxn>
                </a:cxnLst>
                <a:rect l="l" t="t" r="r" b="b"/>
                <a:pathLst>
                  <a:path w="399488">
                    <a:moveTo>
                      <a:pt x="0" y="0"/>
                    </a:moveTo>
                    <a:lnTo>
                      <a:pt x="401201" y="0"/>
                    </a:lnTo>
                    <a:lnTo>
                      <a:pt x="401201" y="3332"/>
                    </a:lnTo>
                    <a:lnTo>
                      <a:pt x="0" y="3332"/>
                    </a:lnTo>
                    <a:close/>
                  </a:path>
                </a:pathLst>
              </a:custGeom>
              <a:solidFill>
                <a:srgbClr val="FFFEFF"/>
              </a:solidFill>
              <a:ln w="9512" cap="flat">
                <a:noFill/>
                <a:prstDash val="solid"/>
                <a:miter/>
              </a:ln>
            </p:spPr>
            <p:txBody>
              <a:bodyPr rtlCol="0" anchor="ctr"/>
              <a:lstStyle/>
              <a:p>
                <a:endParaRPr lang="en-US"/>
              </a:p>
            </p:txBody>
          </p:sp>
          <p:sp>
            <p:nvSpPr>
              <p:cNvPr id="466" name="Freeform 272">
                <a:extLst>
                  <a:ext uri="{FF2B5EF4-FFF2-40B4-BE49-F238E27FC236}">
                    <a16:creationId xmlns:a16="http://schemas.microsoft.com/office/drawing/2014/main" id="{E5D1582A-69D5-4201-BD18-786143D900BF}"/>
                  </a:ext>
                </a:extLst>
              </p:cNvPr>
              <p:cNvSpPr/>
              <p:nvPr/>
            </p:nvSpPr>
            <p:spPr>
              <a:xfrm>
                <a:off x="4705317" y="4001721"/>
                <a:ext cx="549002" cy="573824"/>
              </a:xfrm>
              <a:custGeom>
                <a:avLst/>
                <a:gdLst>
                  <a:gd name="connsiteX0" fmla="*/ 0 w 428023"/>
                  <a:gd name="connsiteY0" fmla="*/ 451469 h 447375"/>
                  <a:gd name="connsiteX1" fmla="*/ 232845 w 428023"/>
                  <a:gd name="connsiteY1" fmla="*/ 452706 h 447375"/>
                  <a:gd name="connsiteX2" fmla="*/ 437250 w 428023"/>
                  <a:gd name="connsiteY2" fmla="*/ 0 h 447375"/>
                  <a:gd name="connsiteX3" fmla="*/ 196035 w 428023"/>
                  <a:gd name="connsiteY3" fmla="*/ 51210 h 447375"/>
                  <a:gd name="connsiteX4" fmla="*/ 0 w 428023"/>
                  <a:gd name="connsiteY4" fmla="*/ 451469 h 44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023" h="447375">
                    <a:moveTo>
                      <a:pt x="0" y="451469"/>
                    </a:moveTo>
                    <a:lnTo>
                      <a:pt x="232845" y="452706"/>
                    </a:lnTo>
                    <a:lnTo>
                      <a:pt x="437250" y="0"/>
                    </a:lnTo>
                    <a:lnTo>
                      <a:pt x="196035" y="51210"/>
                    </a:lnTo>
                    <a:lnTo>
                      <a:pt x="0" y="451469"/>
                    </a:lnTo>
                    <a:close/>
                  </a:path>
                </a:pathLst>
              </a:custGeom>
              <a:solidFill>
                <a:srgbClr val="F7F8FC"/>
              </a:solidFill>
              <a:ln w="9512" cap="flat">
                <a:noFill/>
                <a:prstDash val="solid"/>
                <a:miter/>
              </a:ln>
            </p:spPr>
            <p:txBody>
              <a:bodyPr rtlCol="0" anchor="ctr"/>
              <a:lstStyle/>
              <a:p>
                <a:endParaRPr lang="en-US"/>
              </a:p>
            </p:txBody>
          </p:sp>
          <p:sp>
            <p:nvSpPr>
              <p:cNvPr id="467" name="Freeform 273">
                <a:extLst>
                  <a:ext uri="{FF2B5EF4-FFF2-40B4-BE49-F238E27FC236}">
                    <a16:creationId xmlns:a16="http://schemas.microsoft.com/office/drawing/2014/main" id="{C96A7C41-EFF7-4016-9D42-0904A270EC79}"/>
                  </a:ext>
                </a:extLst>
              </p:cNvPr>
              <p:cNvSpPr/>
              <p:nvPr/>
            </p:nvSpPr>
            <p:spPr>
              <a:xfrm>
                <a:off x="4335655" y="4580673"/>
                <a:ext cx="658803" cy="24418"/>
              </a:xfrm>
              <a:custGeom>
                <a:avLst/>
                <a:gdLst>
                  <a:gd name="connsiteX0" fmla="*/ 504117 w 513628"/>
                  <a:gd name="connsiteY0" fmla="*/ 25320 h 19037"/>
                  <a:gd name="connsiteX1" fmla="*/ 16931 w 513628"/>
                  <a:gd name="connsiteY1" fmla="*/ 25320 h 19037"/>
                  <a:gd name="connsiteX2" fmla="*/ 0 w 513628"/>
                  <a:gd name="connsiteY2" fmla="*/ 8376 h 19037"/>
                  <a:gd name="connsiteX3" fmla="*/ 0 w 513628"/>
                  <a:gd name="connsiteY3" fmla="*/ 0 h 19037"/>
                  <a:gd name="connsiteX4" fmla="*/ 0 w 513628"/>
                  <a:gd name="connsiteY4" fmla="*/ 0 h 19037"/>
                  <a:gd name="connsiteX5" fmla="*/ 521048 w 513628"/>
                  <a:gd name="connsiteY5" fmla="*/ 0 h 19037"/>
                  <a:gd name="connsiteX6" fmla="*/ 521048 w 513628"/>
                  <a:gd name="connsiteY6" fmla="*/ 0 h 19037"/>
                  <a:gd name="connsiteX7" fmla="*/ 521048 w 513628"/>
                  <a:gd name="connsiteY7" fmla="*/ 8376 h 19037"/>
                  <a:gd name="connsiteX8" fmla="*/ 504117 w 513628"/>
                  <a:gd name="connsiteY8" fmla="*/ 25320 h 1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628" h="19037">
                    <a:moveTo>
                      <a:pt x="504117" y="25320"/>
                    </a:moveTo>
                    <a:lnTo>
                      <a:pt x="16931" y="25320"/>
                    </a:lnTo>
                    <a:cubicBezTo>
                      <a:pt x="7580" y="25320"/>
                      <a:pt x="0" y="17734"/>
                      <a:pt x="0" y="8376"/>
                    </a:cubicBezTo>
                    <a:lnTo>
                      <a:pt x="0" y="0"/>
                    </a:lnTo>
                    <a:lnTo>
                      <a:pt x="0" y="0"/>
                    </a:lnTo>
                    <a:lnTo>
                      <a:pt x="521048" y="0"/>
                    </a:lnTo>
                    <a:lnTo>
                      <a:pt x="521048" y="0"/>
                    </a:lnTo>
                    <a:lnTo>
                      <a:pt x="521048" y="8376"/>
                    </a:lnTo>
                    <a:cubicBezTo>
                      <a:pt x="521048" y="17734"/>
                      <a:pt x="513468" y="25320"/>
                      <a:pt x="504117" y="25320"/>
                    </a:cubicBezTo>
                    <a:close/>
                  </a:path>
                </a:pathLst>
              </a:custGeom>
              <a:solidFill>
                <a:srgbClr val="3D4393"/>
              </a:solidFill>
              <a:ln w="9512" cap="flat">
                <a:noFill/>
                <a:prstDash val="solid"/>
                <a:miter/>
              </a:ln>
            </p:spPr>
            <p:txBody>
              <a:bodyPr rtlCol="0" anchor="ctr"/>
              <a:lstStyle/>
              <a:p>
                <a:endParaRPr lang="en-US"/>
              </a:p>
            </p:txBody>
          </p:sp>
          <p:sp>
            <p:nvSpPr>
              <p:cNvPr id="468" name="Freeform 274">
                <a:extLst>
                  <a:ext uri="{FF2B5EF4-FFF2-40B4-BE49-F238E27FC236}">
                    <a16:creationId xmlns:a16="http://schemas.microsoft.com/office/drawing/2014/main" id="{E2DEAD87-E99A-4515-956E-503F1F8F4D28}"/>
                  </a:ext>
                </a:extLst>
              </p:cNvPr>
              <p:cNvSpPr/>
              <p:nvPr/>
            </p:nvSpPr>
            <p:spPr>
              <a:xfrm>
                <a:off x="5014588" y="4006604"/>
                <a:ext cx="268401" cy="573824"/>
              </a:xfrm>
              <a:custGeom>
                <a:avLst/>
                <a:gdLst>
                  <a:gd name="connsiteX0" fmla="*/ 17311 w 209256"/>
                  <a:gd name="connsiteY0" fmla="*/ 444711 h 447375"/>
                  <a:gd name="connsiteX1" fmla="*/ 210873 w 209256"/>
                  <a:gd name="connsiteY1" fmla="*/ 17324 h 447375"/>
                  <a:gd name="connsiteX2" fmla="*/ 204405 w 209256"/>
                  <a:gd name="connsiteY2" fmla="*/ 0 h 447375"/>
                  <a:gd name="connsiteX3" fmla="*/ 204405 w 209256"/>
                  <a:gd name="connsiteY3" fmla="*/ 0 h 447375"/>
                  <a:gd name="connsiteX4" fmla="*/ 0 w 209256"/>
                  <a:gd name="connsiteY4" fmla="*/ 451183 h 447375"/>
                  <a:gd name="connsiteX5" fmla="*/ 0 w 209256"/>
                  <a:gd name="connsiteY5" fmla="*/ 451183 h 447375"/>
                  <a:gd name="connsiteX6" fmla="*/ 17281 w 209256"/>
                  <a:gd name="connsiteY6" fmla="*/ 444777 h 447375"/>
                  <a:gd name="connsiteX7" fmla="*/ 17311 w 209256"/>
                  <a:gd name="connsiteY7" fmla="*/ 444710 h 44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256" h="447375">
                    <a:moveTo>
                      <a:pt x="17311" y="444711"/>
                    </a:moveTo>
                    <a:lnTo>
                      <a:pt x="210873" y="17324"/>
                    </a:lnTo>
                    <a:cubicBezTo>
                      <a:pt x="213833" y="10751"/>
                      <a:pt x="210946" y="3020"/>
                      <a:pt x="204405" y="0"/>
                    </a:cubicBezTo>
                    <a:lnTo>
                      <a:pt x="204405" y="0"/>
                    </a:lnTo>
                    <a:lnTo>
                      <a:pt x="0" y="451183"/>
                    </a:lnTo>
                    <a:lnTo>
                      <a:pt x="0" y="451183"/>
                    </a:lnTo>
                    <a:cubicBezTo>
                      <a:pt x="6540" y="454190"/>
                      <a:pt x="14277" y="451322"/>
                      <a:pt x="17281" y="444777"/>
                    </a:cubicBezTo>
                    <a:cubicBezTo>
                      <a:pt x="17291" y="444755"/>
                      <a:pt x="17301" y="444733"/>
                      <a:pt x="17311" y="444710"/>
                    </a:cubicBezTo>
                    <a:close/>
                  </a:path>
                </a:pathLst>
              </a:custGeom>
              <a:solidFill>
                <a:srgbClr val="3D4393"/>
              </a:solidFill>
              <a:ln w="9512" cap="flat">
                <a:noFill/>
                <a:prstDash val="solid"/>
                <a:miter/>
              </a:ln>
            </p:spPr>
            <p:txBody>
              <a:bodyPr rtlCol="0" anchor="ctr"/>
              <a:lstStyle/>
              <a:p>
                <a:endParaRPr lang="en-US"/>
              </a:p>
            </p:txBody>
          </p:sp>
          <p:sp>
            <p:nvSpPr>
              <p:cNvPr id="469" name="Freeform 275">
                <a:extLst>
                  <a:ext uri="{FF2B5EF4-FFF2-40B4-BE49-F238E27FC236}">
                    <a16:creationId xmlns:a16="http://schemas.microsoft.com/office/drawing/2014/main" id="{803BEE51-B60D-43AA-A5EB-D70F97677326}"/>
                  </a:ext>
                </a:extLst>
              </p:cNvPr>
              <p:cNvSpPr/>
              <p:nvPr/>
            </p:nvSpPr>
            <p:spPr>
              <a:xfrm>
                <a:off x="5003974" y="4001721"/>
                <a:ext cx="268401" cy="573824"/>
              </a:xfrm>
              <a:custGeom>
                <a:avLst/>
                <a:gdLst>
                  <a:gd name="connsiteX0" fmla="*/ 0 w 209256"/>
                  <a:gd name="connsiteY0" fmla="*/ 451279 h 447375"/>
                  <a:gd name="connsiteX1" fmla="*/ 204405 w 209256"/>
                  <a:gd name="connsiteY1" fmla="*/ 0 h 447375"/>
                  <a:gd name="connsiteX2" fmla="*/ 212680 w 209256"/>
                  <a:gd name="connsiteY2" fmla="*/ 3807 h 447375"/>
                  <a:gd name="connsiteX3" fmla="*/ 8275 w 209256"/>
                  <a:gd name="connsiteY3" fmla="*/ 454991 h 447375"/>
                  <a:gd name="connsiteX4" fmla="*/ 0 w 209256"/>
                  <a:gd name="connsiteY4" fmla="*/ 451279 h 44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56" h="447375">
                    <a:moveTo>
                      <a:pt x="0" y="451279"/>
                    </a:moveTo>
                    <a:lnTo>
                      <a:pt x="204405" y="0"/>
                    </a:lnTo>
                    <a:lnTo>
                      <a:pt x="212680" y="3807"/>
                    </a:lnTo>
                    <a:lnTo>
                      <a:pt x="8275" y="454991"/>
                    </a:lnTo>
                    <a:lnTo>
                      <a:pt x="0" y="451279"/>
                    </a:lnTo>
                    <a:close/>
                  </a:path>
                </a:pathLst>
              </a:custGeom>
              <a:solidFill>
                <a:srgbClr val="D1D4FC"/>
              </a:solidFill>
              <a:ln w="9512" cap="flat">
                <a:noFill/>
                <a:prstDash val="solid"/>
                <a:miter/>
              </a:ln>
            </p:spPr>
            <p:txBody>
              <a:bodyPr rtlCol="0" anchor="ctr"/>
              <a:lstStyle/>
              <a:p>
                <a:endParaRPr lang="en-US"/>
              </a:p>
            </p:txBody>
          </p:sp>
          <p:sp>
            <p:nvSpPr>
              <p:cNvPr id="470" name="Freeform 276">
                <a:extLst>
                  <a:ext uri="{FF2B5EF4-FFF2-40B4-BE49-F238E27FC236}">
                    <a16:creationId xmlns:a16="http://schemas.microsoft.com/office/drawing/2014/main" id="{C0D023D3-BC74-4C05-96A4-D157A646917D}"/>
                  </a:ext>
                </a:extLst>
              </p:cNvPr>
              <p:cNvSpPr/>
              <p:nvPr/>
            </p:nvSpPr>
            <p:spPr>
              <a:xfrm>
                <a:off x="4936385" y="4012953"/>
                <a:ext cx="268401" cy="85463"/>
              </a:xfrm>
              <a:custGeom>
                <a:avLst/>
                <a:gdLst>
                  <a:gd name="connsiteX0" fmla="*/ 0 w 209256"/>
                  <a:gd name="connsiteY0" fmla="*/ 75007 h 66630"/>
                  <a:gd name="connsiteX1" fmla="*/ 198032 w 209256"/>
                  <a:gd name="connsiteY1" fmla="*/ 37123 h 66630"/>
                  <a:gd name="connsiteX2" fmla="*/ 214963 w 209256"/>
                  <a:gd name="connsiteY2" fmla="*/ 0 h 66630"/>
                  <a:gd name="connsiteX3" fmla="*/ 16075 w 209256"/>
                  <a:gd name="connsiteY3" fmla="*/ 42168 h 66630"/>
                  <a:gd name="connsiteX4" fmla="*/ 0 w 209256"/>
                  <a:gd name="connsiteY4" fmla="*/ 75007 h 6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56" h="66630">
                    <a:moveTo>
                      <a:pt x="0" y="75007"/>
                    </a:moveTo>
                    <a:lnTo>
                      <a:pt x="198032" y="37123"/>
                    </a:lnTo>
                    <a:lnTo>
                      <a:pt x="214963" y="0"/>
                    </a:lnTo>
                    <a:lnTo>
                      <a:pt x="16075" y="42168"/>
                    </a:lnTo>
                    <a:lnTo>
                      <a:pt x="0" y="75007"/>
                    </a:lnTo>
                    <a:close/>
                  </a:path>
                </a:pathLst>
              </a:custGeom>
              <a:solidFill>
                <a:srgbClr val="8D98EC"/>
              </a:solidFill>
              <a:ln w="9512" cap="flat">
                <a:noFill/>
                <a:prstDash val="solid"/>
                <a:miter/>
              </a:ln>
            </p:spPr>
            <p:txBody>
              <a:bodyPr rtlCol="0" anchor="ctr"/>
              <a:lstStyle/>
              <a:p>
                <a:endParaRPr lang="en-US"/>
              </a:p>
            </p:txBody>
          </p:sp>
          <p:sp>
            <p:nvSpPr>
              <p:cNvPr id="471" name="Freeform 277">
                <a:extLst>
                  <a:ext uri="{FF2B5EF4-FFF2-40B4-BE49-F238E27FC236}">
                    <a16:creationId xmlns:a16="http://schemas.microsoft.com/office/drawing/2014/main" id="{AE031332-8E95-4F28-8925-CE8F964115D4}"/>
                  </a:ext>
                </a:extLst>
              </p:cNvPr>
              <p:cNvSpPr/>
              <p:nvPr/>
            </p:nvSpPr>
            <p:spPr>
              <a:xfrm>
                <a:off x="4924186" y="4060569"/>
                <a:ext cx="256200" cy="73254"/>
              </a:xfrm>
              <a:custGeom>
                <a:avLst/>
                <a:gdLst>
                  <a:gd name="connsiteX0" fmla="*/ 0 w 199744"/>
                  <a:gd name="connsiteY0" fmla="*/ 57492 h 57111"/>
                  <a:gd name="connsiteX1" fmla="*/ 197747 w 199744"/>
                  <a:gd name="connsiteY1" fmla="*/ 21417 h 57111"/>
                  <a:gd name="connsiteX2" fmla="*/ 207544 w 199744"/>
                  <a:gd name="connsiteY2" fmla="*/ 0 h 57111"/>
                  <a:gd name="connsiteX3" fmla="*/ 9607 w 199744"/>
                  <a:gd name="connsiteY3" fmla="*/ 37884 h 57111"/>
                  <a:gd name="connsiteX4" fmla="*/ 0 w 199744"/>
                  <a:gd name="connsiteY4" fmla="*/ 57492 h 57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44" h="57111">
                    <a:moveTo>
                      <a:pt x="0" y="57492"/>
                    </a:moveTo>
                    <a:lnTo>
                      <a:pt x="197747" y="21417"/>
                    </a:lnTo>
                    <a:lnTo>
                      <a:pt x="207544" y="0"/>
                    </a:lnTo>
                    <a:lnTo>
                      <a:pt x="9607" y="37884"/>
                    </a:lnTo>
                    <a:lnTo>
                      <a:pt x="0" y="57492"/>
                    </a:lnTo>
                    <a:close/>
                  </a:path>
                </a:pathLst>
              </a:custGeom>
              <a:solidFill>
                <a:srgbClr val="BEBEDB"/>
              </a:solidFill>
              <a:ln w="9512" cap="flat">
                <a:noFill/>
                <a:prstDash val="solid"/>
                <a:miter/>
              </a:ln>
            </p:spPr>
            <p:txBody>
              <a:bodyPr rtlCol="0" anchor="ctr"/>
              <a:lstStyle/>
              <a:p>
                <a:endParaRPr lang="en-US"/>
              </a:p>
            </p:txBody>
          </p:sp>
          <p:sp>
            <p:nvSpPr>
              <p:cNvPr id="472" name="Freeform 278">
                <a:extLst>
                  <a:ext uri="{FF2B5EF4-FFF2-40B4-BE49-F238E27FC236}">
                    <a16:creationId xmlns:a16="http://schemas.microsoft.com/office/drawing/2014/main" id="{0BE74392-D8A8-42EE-9D76-B60ECB738537}"/>
                  </a:ext>
                </a:extLst>
              </p:cNvPr>
              <p:cNvSpPr/>
              <p:nvPr/>
            </p:nvSpPr>
            <p:spPr>
              <a:xfrm>
                <a:off x="4886731" y="4111968"/>
                <a:ext cx="268401" cy="97672"/>
              </a:xfrm>
              <a:custGeom>
                <a:avLst/>
                <a:gdLst>
                  <a:gd name="connsiteX0" fmla="*/ 0 w 209256"/>
                  <a:gd name="connsiteY0" fmla="*/ 77291 h 76149"/>
                  <a:gd name="connsiteX1" fmla="*/ 197081 w 209256"/>
                  <a:gd name="connsiteY1" fmla="*/ 46927 h 76149"/>
                  <a:gd name="connsiteX2" fmla="*/ 218482 w 209256"/>
                  <a:gd name="connsiteY2" fmla="*/ 0 h 76149"/>
                  <a:gd name="connsiteX3" fmla="*/ 20926 w 209256"/>
                  <a:gd name="connsiteY3" fmla="*/ 34457 h 76149"/>
                  <a:gd name="connsiteX4" fmla="*/ 0 w 209256"/>
                  <a:gd name="connsiteY4" fmla="*/ 77291 h 7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56" h="76149">
                    <a:moveTo>
                      <a:pt x="0" y="77291"/>
                    </a:moveTo>
                    <a:lnTo>
                      <a:pt x="197081" y="46927"/>
                    </a:lnTo>
                    <a:lnTo>
                      <a:pt x="218482" y="0"/>
                    </a:lnTo>
                    <a:lnTo>
                      <a:pt x="20926" y="34457"/>
                    </a:lnTo>
                    <a:lnTo>
                      <a:pt x="0" y="77291"/>
                    </a:lnTo>
                    <a:close/>
                  </a:path>
                </a:pathLst>
              </a:custGeom>
              <a:solidFill>
                <a:srgbClr val="8D98EC"/>
              </a:solidFill>
              <a:ln w="9512" cap="flat">
                <a:noFill/>
                <a:prstDash val="solid"/>
                <a:miter/>
              </a:ln>
            </p:spPr>
            <p:txBody>
              <a:bodyPr rtlCol="0" anchor="ctr"/>
              <a:lstStyle/>
              <a:p>
                <a:endParaRPr lang="en-US"/>
              </a:p>
            </p:txBody>
          </p:sp>
          <p:sp>
            <p:nvSpPr>
              <p:cNvPr id="473" name="Freeform 279">
                <a:extLst>
                  <a:ext uri="{FF2B5EF4-FFF2-40B4-BE49-F238E27FC236}">
                    <a16:creationId xmlns:a16="http://schemas.microsoft.com/office/drawing/2014/main" id="{3314F9B4-AD04-4E7C-A28C-16E4729C28D6}"/>
                  </a:ext>
                </a:extLst>
              </p:cNvPr>
              <p:cNvSpPr/>
              <p:nvPr/>
            </p:nvSpPr>
            <p:spPr>
              <a:xfrm>
                <a:off x="4950659" y="4131014"/>
                <a:ext cx="195200" cy="48837"/>
              </a:xfrm>
              <a:custGeom>
                <a:avLst/>
                <a:gdLst>
                  <a:gd name="connsiteX0" fmla="*/ 0 w 152186"/>
                  <a:gd name="connsiteY0" fmla="*/ 41977 h 38074"/>
                  <a:gd name="connsiteX1" fmla="*/ 145718 w 152186"/>
                  <a:gd name="connsiteY1" fmla="*/ 18561 h 38074"/>
                  <a:gd name="connsiteX2" fmla="*/ 154279 w 152186"/>
                  <a:gd name="connsiteY2" fmla="*/ 0 h 38074"/>
                  <a:gd name="connsiteX3" fmla="*/ 8370 w 152186"/>
                  <a:gd name="connsiteY3" fmla="*/ 24558 h 38074"/>
                  <a:gd name="connsiteX4" fmla="*/ 0 w 152186"/>
                  <a:gd name="connsiteY4" fmla="*/ 41977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86" h="38074">
                    <a:moveTo>
                      <a:pt x="0" y="41977"/>
                    </a:moveTo>
                    <a:lnTo>
                      <a:pt x="145718" y="18561"/>
                    </a:lnTo>
                    <a:lnTo>
                      <a:pt x="154279" y="0"/>
                    </a:lnTo>
                    <a:lnTo>
                      <a:pt x="8370" y="24558"/>
                    </a:lnTo>
                    <a:lnTo>
                      <a:pt x="0" y="41977"/>
                    </a:lnTo>
                    <a:close/>
                  </a:path>
                </a:pathLst>
              </a:custGeom>
              <a:solidFill>
                <a:srgbClr val="F4F9F8"/>
              </a:solidFill>
              <a:ln w="9512" cap="flat">
                <a:noFill/>
                <a:prstDash val="solid"/>
                <a:miter/>
              </a:ln>
            </p:spPr>
            <p:txBody>
              <a:bodyPr rtlCol="0" anchor="ctr"/>
              <a:lstStyle/>
              <a:p>
                <a:endParaRPr lang="en-US"/>
              </a:p>
            </p:txBody>
          </p:sp>
          <p:sp>
            <p:nvSpPr>
              <p:cNvPr id="474" name="Freeform 280">
                <a:extLst>
                  <a:ext uri="{FF2B5EF4-FFF2-40B4-BE49-F238E27FC236}">
                    <a16:creationId xmlns:a16="http://schemas.microsoft.com/office/drawing/2014/main" id="{3433D98A-2D95-442A-8C66-AA161AEED516}"/>
                  </a:ext>
                </a:extLst>
              </p:cNvPr>
              <p:cNvSpPr/>
              <p:nvPr/>
            </p:nvSpPr>
            <p:spPr>
              <a:xfrm>
                <a:off x="4918451" y="4165199"/>
                <a:ext cx="24400" cy="24418"/>
              </a:xfrm>
              <a:custGeom>
                <a:avLst/>
                <a:gdLst>
                  <a:gd name="connsiteX0" fmla="*/ 0 w 19023"/>
                  <a:gd name="connsiteY0" fmla="*/ 19323 h 19037"/>
                  <a:gd name="connsiteX1" fmla="*/ 12651 w 19023"/>
                  <a:gd name="connsiteY1" fmla="*/ 17324 h 19037"/>
                  <a:gd name="connsiteX2" fmla="*/ 21021 w 19023"/>
                  <a:gd name="connsiteY2" fmla="*/ 0 h 19037"/>
                  <a:gd name="connsiteX3" fmla="*/ 8275 w 19023"/>
                  <a:gd name="connsiteY3" fmla="*/ 2189 h 19037"/>
                  <a:gd name="connsiteX4" fmla="*/ 0 w 19023"/>
                  <a:gd name="connsiteY4" fmla="*/ 19323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3" h="19037">
                    <a:moveTo>
                      <a:pt x="0" y="19323"/>
                    </a:moveTo>
                    <a:lnTo>
                      <a:pt x="12651" y="17324"/>
                    </a:lnTo>
                    <a:lnTo>
                      <a:pt x="21021" y="0"/>
                    </a:lnTo>
                    <a:lnTo>
                      <a:pt x="8275" y="2189"/>
                    </a:lnTo>
                    <a:lnTo>
                      <a:pt x="0" y="19323"/>
                    </a:lnTo>
                    <a:close/>
                  </a:path>
                </a:pathLst>
              </a:custGeom>
              <a:solidFill>
                <a:srgbClr val="F4F9F8"/>
              </a:solidFill>
              <a:ln w="9512" cap="flat">
                <a:noFill/>
                <a:prstDash val="solid"/>
                <a:miter/>
              </a:ln>
            </p:spPr>
            <p:txBody>
              <a:bodyPr rtlCol="0" anchor="ctr"/>
              <a:lstStyle/>
              <a:p>
                <a:endParaRPr lang="en-US"/>
              </a:p>
            </p:txBody>
          </p:sp>
          <p:sp>
            <p:nvSpPr>
              <p:cNvPr id="475" name="Freeform 281">
                <a:extLst>
                  <a:ext uri="{FF2B5EF4-FFF2-40B4-BE49-F238E27FC236}">
                    <a16:creationId xmlns:a16="http://schemas.microsoft.com/office/drawing/2014/main" id="{33AD6606-D3EC-46EF-A798-3B88A7496991}"/>
                  </a:ext>
                </a:extLst>
              </p:cNvPr>
              <p:cNvSpPr/>
              <p:nvPr/>
            </p:nvSpPr>
            <p:spPr>
              <a:xfrm>
                <a:off x="4886244" y="4226978"/>
                <a:ext cx="109801" cy="109881"/>
              </a:xfrm>
              <a:custGeom>
                <a:avLst/>
                <a:gdLst>
                  <a:gd name="connsiteX0" fmla="*/ 0 w 85604"/>
                  <a:gd name="connsiteY0" fmla="*/ 89285 h 85667"/>
                  <a:gd name="connsiteX1" fmla="*/ 47938 w 85604"/>
                  <a:gd name="connsiteY1" fmla="*/ 84431 h 85667"/>
                  <a:gd name="connsiteX2" fmla="*/ 87792 w 85604"/>
                  <a:gd name="connsiteY2" fmla="*/ 0 h 85667"/>
                  <a:gd name="connsiteX3" fmla="*/ 39568 w 85604"/>
                  <a:gd name="connsiteY3" fmla="*/ 6758 h 85667"/>
                  <a:gd name="connsiteX4" fmla="*/ 0 w 85604"/>
                  <a:gd name="connsiteY4" fmla="*/ 89285 h 8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04" h="85667">
                    <a:moveTo>
                      <a:pt x="0" y="89285"/>
                    </a:moveTo>
                    <a:lnTo>
                      <a:pt x="47938" y="84431"/>
                    </a:lnTo>
                    <a:lnTo>
                      <a:pt x="87792" y="0"/>
                    </a:lnTo>
                    <a:lnTo>
                      <a:pt x="39568" y="6758"/>
                    </a:lnTo>
                    <a:lnTo>
                      <a:pt x="0" y="89285"/>
                    </a:lnTo>
                    <a:close/>
                  </a:path>
                </a:pathLst>
              </a:custGeom>
              <a:solidFill>
                <a:srgbClr val="CBCBE2"/>
              </a:solidFill>
              <a:ln w="9512" cap="flat">
                <a:noFill/>
                <a:prstDash val="solid"/>
                <a:miter/>
              </a:ln>
            </p:spPr>
            <p:txBody>
              <a:bodyPr rtlCol="0" anchor="ctr"/>
              <a:lstStyle/>
              <a:p>
                <a:endParaRPr lang="en-US"/>
              </a:p>
            </p:txBody>
          </p:sp>
          <p:sp>
            <p:nvSpPr>
              <p:cNvPr id="476" name="Freeform 282">
                <a:extLst>
                  <a:ext uri="{FF2B5EF4-FFF2-40B4-BE49-F238E27FC236}">
                    <a16:creationId xmlns:a16="http://schemas.microsoft.com/office/drawing/2014/main" id="{B5526DC1-2FE9-4E17-8607-E78EA6D26111}"/>
                  </a:ext>
                </a:extLst>
              </p:cNvPr>
              <p:cNvSpPr/>
              <p:nvPr/>
            </p:nvSpPr>
            <p:spPr>
              <a:xfrm>
                <a:off x="4868187" y="4236803"/>
                <a:ext cx="36600" cy="61045"/>
              </a:xfrm>
              <a:custGeom>
                <a:avLst/>
                <a:gdLst>
                  <a:gd name="connsiteX0" fmla="*/ 26728 w 28534"/>
                  <a:gd name="connsiteY0" fmla="*/ 49 h 47593"/>
                  <a:gd name="connsiteX1" fmla="*/ 26728 w 28534"/>
                  <a:gd name="connsiteY1" fmla="*/ 49 h 47593"/>
                  <a:gd name="connsiteX2" fmla="*/ 27203 w 28534"/>
                  <a:gd name="connsiteY2" fmla="*/ 25940 h 47593"/>
                  <a:gd name="connsiteX3" fmla="*/ 0 w 28534"/>
                  <a:gd name="connsiteY3" fmla="*/ 55067 h 47593"/>
                </a:gdLst>
                <a:ahLst/>
                <a:cxnLst>
                  <a:cxn ang="0">
                    <a:pos x="connsiteX0" y="connsiteY0"/>
                  </a:cxn>
                  <a:cxn ang="0">
                    <a:pos x="connsiteX1" y="connsiteY1"/>
                  </a:cxn>
                  <a:cxn ang="0">
                    <a:pos x="connsiteX2" y="connsiteY2"/>
                  </a:cxn>
                  <a:cxn ang="0">
                    <a:pos x="connsiteX3" y="connsiteY3"/>
                  </a:cxn>
                </a:cxnLst>
                <a:rect l="l" t="t" r="r" b="b"/>
                <a:pathLst>
                  <a:path w="28534" h="47593">
                    <a:moveTo>
                      <a:pt x="26728" y="49"/>
                    </a:moveTo>
                    <a:lnTo>
                      <a:pt x="26728" y="49"/>
                    </a:lnTo>
                    <a:cubicBezTo>
                      <a:pt x="32720" y="-807"/>
                      <a:pt x="32530" y="9568"/>
                      <a:pt x="27203" y="25940"/>
                    </a:cubicBezTo>
                    <a:lnTo>
                      <a:pt x="0" y="55067"/>
                    </a:lnTo>
                    <a:close/>
                  </a:path>
                </a:pathLst>
              </a:custGeom>
              <a:solidFill>
                <a:srgbClr val="E5E5F1"/>
              </a:solidFill>
              <a:ln w="9512" cap="flat">
                <a:noFill/>
                <a:prstDash val="solid"/>
                <a:miter/>
              </a:ln>
            </p:spPr>
            <p:txBody>
              <a:bodyPr rtlCol="0" anchor="ctr"/>
              <a:lstStyle/>
              <a:p>
                <a:endParaRPr lang="en-US"/>
              </a:p>
            </p:txBody>
          </p:sp>
          <p:sp>
            <p:nvSpPr>
              <p:cNvPr id="477" name="Freeform 283">
                <a:extLst>
                  <a:ext uri="{FF2B5EF4-FFF2-40B4-BE49-F238E27FC236}">
                    <a16:creationId xmlns:a16="http://schemas.microsoft.com/office/drawing/2014/main" id="{BAF44406-C99E-43E7-AC13-865433C8AD82}"/>
                  </a:ext>
                </a:extLst>
              </p:cNvPr>
              <p:cNvSpPr/>
              <p:nvPr/>
            </p:nvSpPr>
            <p:spPr>
              <a:xfrm>
                <a:off x="4868430" y="4269953"/>
                <a:ext cx="24400" cy="61045"/>
              </a:xfrm>
              <a:custGeom>
                <a:avLst/>
                <a:gdLst>
                  <a:gd name="connsiteX0" fmla="*/ 27203 w 19023"/>
                  <a:gd name="connsiteY0" fmla="*/ 0 h 47593"/>
                  <a:gd name="connsiteX1" fmla="*/ 16931 w 19023"/>
                  <a:gd name="connsiteY1" fmla="*/ 24939 h 47593"/>
                  <a:gd name="connsiteX2" fmla="*/ 761 w 19023"/>
                  <a:gd name="connsiteY2" fmla="*/ 53495 h 47593"/>
                  <a:gd name="connsiteX3" fmla="*/ 0 w 19023"/>
                  <a:gd name="connsiteY3" fmla="*/ 28841 h 47593"/>
                </a:gdLst>
                <a:ahLst/>
                <a:cxnLst>
                  <a:cxn ang="0">
                    <a:pos x="connsiteX0" y="connsiteY0"/>
                  </a:cxn>
                  <a:cxn ang="0">
                    <a:pos x="connsiteX1" y="connsiteY1"/>
                  </a:cxn>
                  <a:cxn ang="0">
                    <a:pos x="connsiteX2" y="connsiteY2"/>
                  </a:cxn>
                  <a:cxn ang="0">
                    <a:pos x="connsiteX3" y="connsiteY3"/>
                  </a:cxn>
                </a:cxnLst>
                <a:rect l="l" t="t" r="r" b="b"/>
                <a:pathLst>
                  <a:path w="19023" h="47593">
                    <a:moveTo>
                      <a:pt x="27203" y="0"/>
                    </a:moveTo>
                    <a:cubicBezTo>
                      <a:pt x="24279" y="8510"/>
                      <a:pt x="20849" y="16838"/>
                      <a:pt x="16931" y="24939"/>
                    </a:cubicBezTo>
                    <a:cubicBezTo>
                      <a:pt x="12143" y="34787"/>
                      <a:pt x="6743" y="44324"/>
                      <a:pt x="761" y="53495"/>
                    </a:cubicBezTo>
                    <a:lnTo>
                      <a:pt x="0" y="28841"/>
                    </a:lnTo>
                    <a:close/>
                  </a:path>
                </a:pathLst>
              </a:custGeom>
              <a:solidFill>
                <a:srgbClr val="E5E5F1"/>
              </a:solidFill>
              <a:ln w="9512" cap="flat">
                <a:noFill/>
                <a:prstDash val="solid"/>
                <a:miter/>
              </a:ln>
            </p:spPr>
            <p:txBody>
              <a:bodyPr rtlCol="0" anchor="ctr"/>
              <a:lstStyle/>
              <a:p>
                <a:endParaRPr lang="en-US"/>
              </a:p>
            </p:txBody>
          </p:sp>
          <p:sp>
            <p:nvSpPr>
              <p:cNvPr id="478" name="Freeform 284">
                <a:extLst>
                  <a:ext uri="{FF2B5EF4-FFF2-40B4-BE49-F238E27FC236}">
                    <a16:creationId xmlns:a16="http://schemas.microsoft.com/office/drawing/2014/main" id="{3C35E93E-24BA-4DA1-95E9-17D834544280}"/>
                  </a:ext>
                </a:extLst>
              </p:cNvPr>
              <p:cNvSpPr/>
              <p:nvPr/>
            </p:nvSpPr>
            <p:spPr>
              <a:xfrm>
                <a:off x="4867577" y="4236867"/>
                <a:ext cx="24400" cy="61045"/>
              </a:xfrm>
              <a:custGeom>
                <a:avLst/>
                <a:gdLst>
                  <a:gd name="connsiteX0" fmla="*/ 0 w 19023"/>
                  <a:gd name="connsiteY0" fmla="*/ 29984 h 47593"/>
                  <a:gd name="connsiteX1" fmla="*/ 27203 w 19023"/>
                  <a:gd name="connsiteY1" fmla="*/ 0 h 47593"/>
                  <a:gd name="connsiteX2" fmla="*/ 666 w 19023"/>
                  <a:gd name="connsiteY2" fmla="*/ 54923 h 47593"/>
                </a:gdLst>
                <a:ahLst/>
                <a:cxnLst>
                  <a:cxn ang="0">
                    <a:pos x="connsiteX0" y="connsiteY0"/>
                  </a:cxn>
                  <a:cxn ang="0">
                    <a:pos x="connsiteX1" y="connsiteY1"/>
                  </a:cxn>
                  <a:cxn ang="0">
                    <a:pos x="connsiteX2" y="connsiteY2"/>
                  </a:cxn>
                </a:cxnLst>
                <a:rect l="l" t="t" r="r" b="b"/>
                <a:pathLst>
                  <a:path w="19023" h="47593">
                    <a:moveTo>
                      <a:pt x="0" y="29984"/>
                    </a:moveTo>
                    <a:cubicBezTo>
                      <a:pt x="10558" y="13041"/>
                      <a:pt x="21211" y="1428"/>
                      <a:pt x="27203" y="0"/>
                    </a:cubicBezTo>
                    <a:lnTo>
                      <a:pt x="666" y="54923"/>
                    </a:lnTo>
                    <a:close/>
                  </a:path>
                </a:pathLst>
              </a:custGeom>
              <a:solidFill>
                <a:srgbClr val="E5E5F1"/>
              </a:solidFill>
              <a:ln w="9512" cap="flat">
                <a:noFill/>
                <a:prstDash val="solid"/>
                <a:miter/>
              </a:ln>
            </p:spPr>
            <p:txBody>
              <a:bodyPr rtlCol="0" anchor="ctr"/>
              <a:lstStyle/>
              <a:p>
                <a:endParaRPr lang="en-US"/>
              </a:p>
            </p:txBody>
          </p:sp>
          <p:sp>
            <p:nvSpPr>
              <p:cNvPr id="479" name="Freeform 285">
                <a:extLst>
                  <a:ext uri="{FF2B5EF4-FFF2-40B4-BE49-F238E27FC236}">
                    <a16:creationId xmlns:a16="http://schemas.microsoft.com/office/drawing/2014/main" id="{499ED62F-4104-4211-8474-D422B5389F4A}"/>
                  </a:ext>
                </a:extLst>
              </p:cNvPr>
              <p:cNvSpPr/>
              <p:nvPr/>
            </p:nvSpPr>
            <p:spPr>
              <a:xfrm>
                <a:off x="4835734" y="4275325"/>
                <a:ext cx="24400" cy="61045"/>
              </a:xfrm>
              <a:custGeom>
                <a:avLst/>
                <a:gdLst>
                  <a:gd name="connsiteX0" fmla="*/ 24825 w 19023"/>
                  <a:gd name="connsiteY0" fmla="*/ 0 h 47593"/>
                  <a:gd name="connsiteX1" fmla="*/ 25491 w 19023"/>
                  <a:gd name="connsiteY1" fmla="*/ 24939 h 47593"/>
                  <a:gd name="connsiteX2" fmla="*/ 0 w 19023"/>
                  <a:gd name="connsiteY2" fmla="*/ 52448 h 47593"/>
                  <a:gd name="connsiteX3" fmla="*/ 11319 w 19023"/>
                  <a:gd name="connsiteY3" fmla="*/ 24368 h 47593"/>
                  <a:gd name="connsiteX4" fmla="*/ 24825 w 19023"/>
                  <a:gd name="connsiteY4" fmla="*/ 0 h 4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3" h="47593">
                    <a:moveTo>
                      <a:pt x="24825" y="0"/>
                    </a:moveTo>
                    <a:lnTo>
                      <a:pt x="25491" y="24939"/>
                    </a:lnTo>
                    <a:lnTo>
                      <a:pt x="0" y="52448"/>
                    </a:lnTo>
                    <a:cubicBezTo>
                      <a:pt x="3055" y="42814"/>
                      <a:pt x="6839" y="33426"/>
                      <a:pt x="11319" y="24368"/>
                    </a:cubicBezTo>
                    <a:cubicBezTo>
                      <a:pt x="15390" y="16013"/>
                      <a:pt x="19898" y="7879"/>
                      <a:pt x="24825" y="0"/>
                    </a:cubicBezTo>
                    <a:close/>
                  </a:path>
                </a:pathLst>
              </a:custGeom>
              <a:solidFill>
                <a:srgbClr val="D8D8E9"/>
              </a:solidFill>
              <a:ln w="9512" cap="flat">
                <a:noFill/>
                <a:prstDash val="solid"/>
                <a:miter/>
              </a:ln>
            </p:spPr>
            <p:txBody>
              <a:bodyPr rtlCol="0" anchor="ctr"/>
              <a:lstStyle/>
              <a:p>
                <a:endParaRPr lang="en-US"/>
              </a:p>
            </p:txBody>
          </p:sp>
          <p:sp>
            <p:nvSpPr>
              <p:cNvPr id="480" name="Freeform 286">
                <a:extLst>
                  <a:ext uri="{FF2B5EF4-FFF2-40B4-BE49-F238E27FC236}">
                    <a16:creationId xmlns:a16="http://schemas.microsoft.com/office/drawing/2014/main" id="{3AE7625F-33D5-48A3-920C-E87562D74B4C}"/>
                  </a:ext>
                </a:extLst>
              </p:cNvPr>
              <p:cNvSpPr/>
              <p:nvPr/>
            </p:nvSpPr>
            <p:spPr>
              <a:xfrm>
                <a:off x="4835125" y="4315126"/>
                <a:ext cx="24400" cy="61045"/>
              </a:xfrm>
              <a:custGeom>
                <a:avLst/>
                <a:gdLst>
                  <a:gd name="connsiteX0" fmla="*/ 25396 w 19023"/>
                  <a:gd name="connsiteY0" fmla="*/ 24749 h 47593"/>
                  <a:gd name="connsiteX1" fmla="*/ 0 w 19023"/>
                  <a:gd name="connsiteY1" fmla="*/ 51306 h 47593"/>
                  <a:gd name="connsiteX2" fmla="*/ 0 w 19023"/>
                  <a:gd name="connsiteY2" fmla="*/ 51306 h 47593"/>
                  <a:gd name="connsiteX3" fmla="*/ 24730 w 19023"/>
                  <a:gd name="connsiteY3" fmla="*/ 0 h 47593"/>
                </a:gdLst>
                <a:ahLst/>
                <a:cxnLst>
                  <a:cxn ang="0">
                    <a:pos x="connsiteX0" y="connsiteY0"/>
                  </a:cxn>
                  <a:cxn ang="0">
                    <a:pos x="connsiteX1" y="connsiteY1"/>
                  </a:cxn>
                  <a:cxn ang="0">
                    <a:pos x="connsiteX2" y="connsiteY2"/>
                  </a:cxn>
                  <a:cxn ang="0">
                    <a:pos x="connsiteX3" y="connsiteY3"/>
                  </a:cxn>
                </a:cxnLst>
                <a:rect l="l" t="t" r="r" b="b"/>
                <a:pathLst>
                  <a:path w="19023" h="47593">
                    <a:moveTo>
                      <a:pt x="25396" y="24749"/>
                    </a:moveTo>
                    <a:cubicBezTo>
                      <a:pt x="15314" y="40264"/>
                      <a:pt x="5517" y="50829"/>
                      <a:pt x="0" y="51306"/>
                    </a:cubicBezTo>
                    <a:lnTo>
                      <a:pt x="0" y="51306"/>
                    </a:lnTo>
                    <a:lnTo>
                      <a:pt x="24730" y="0"/>
                    </a:lnTo>
                    <a:close/>
                  </a:path>
                </a:pathLst>
              </a:custGeom>
              <a:solidFill>
                <a:srgbClr val="CBCBE2"/>
              </a:solidFill>
              <a:ln w="9512" cap="flat">
                <a:noFill/>
                <a:prstDash val="solid"/>
                <a:miter/>
              </a:ln>
            </p:spPr>
            <p:txBody>
              <a:bodyPr rtlCol="0" anchor="ctr"/>
              <a:lstStyle/>
              <a:p>
                <a:endParaRPr lang="en-US"/>
              </a:p>
            </p:txBody>
          </p:sp>
          <p:sp>
            <p:nvSpPr>
              <p:cNvPr id="481" name="Freeform 287">
                <a:extLst>
                  <a:ext uri="{FF2B5EF4-FFF2-40B4-BE49-F238E27FC236}">
                    <a16:creationId xmlns:a16="http://schemas.microsoft.com/office/drawing/2014/main" id="{9794DD92-1E33-4A5B-9E03-1C8783B5941F}"/>
                  </a:ext>
                </a:extLst>
              </p:cNvPr>
              <p:cNvSpPr/>
              <p:nvPr/>
            </p:nvSpPr>
            <p:spPr>
              <a:xfrm>
                <a:off x="4831427" y="4307312"/>
                <a:ext cx="36600" cy="61045"/>
              </a:xfrm>
              <a:custGeom>
                <a:avLst/>
                <a:gdLst>
                  <a:gd name="connsiteX0" fmla="*/ 4214 w 28534"/>
                  <a:gd name="connsiteY0" fmla="*/ 51210 h 47593"/>
                  <a:gd name="connsiteX1" fmla="*/ 3358 w 28534"/>
                  <a:gd name="connsiteY1" fmla="*/ 27509 h 47593"/>
                  <a:gd name="connsiteX2" fmla="*/ 28849 w 28534"/>
                  <a:gd name="connsiteY2" fmla="*/ 0 h 47593"/>
                </a:gdLst>
                <a:ahLst/>
                <a:cxnLst>
                  <a:cxn ang="0">
                    <a:pos x="connsiteX0" y="connsiteY0"/>
                  </a:cxn>
                  <a:cxn ang="0">
                    <a:pos x="connsiteX1" y="connsiteY1"/>
                  </a:cxn>
                  <a:cxn ang="0">
                    <a:pos x="connsiteX2" y="connsiteY2"/>
                  </a:cxn>
                </a:cxnLst>
                <a:rect l="l" t="t" r="r" b="b"/>
                <a:pathLst>
                  <a:path w="28534" h="47593">
                    <a:moveTo>
                      <a:pt x="4214" y="51210"/>
                    </a:moveTo>
                    <a:cubicBezTo>
                      <a:pt x="-1302" y="51210"/>
                      <a:pt x="-1207" y="41692"/>
                      <a:pt x="3358" y="27509"/>
                    </a:cubicBezTo>
                    <a:lnTo>
                      <a:pt x="28849" y="0"/>
                    </a:lnTo>
                    <a:close/>
                  </a:path>
                </a:pathLst>
              </a:custGeom>
              <a:solidFill>
                <a:srgbClr val="CBCBE2"/>
              </a:solidFill>
              <a:ln w="9512" cap="flat">
                <a:noFill/>
                <a:prstDash val="solid"/>
                <a:miter/>
              </a:ln>
            </p:spPr>
            <p:txBody>
              <a:bodyPr rtlCol="0" anchor="ctr"/>
              <a:lstStyle/>
              <a:p>
                <a:endParaRPr lang="en-US"/>
              </a:p>
            </p:txBody>
          </p:sp>
          <p:sp>
            <p:nvSpPr>
              <p:cNvPr id="482" name="Freeform 288">
                <a:extLst>
                  <a:ext uri="{FF2B5EF4-FFF2-40B4-BE49-F238E27FC236}">
                    <a16:creationId xmlns:a16="http://schemas.microsoft.com/office/drawing/2014/main" id="{0225EBC7-44AA-4AC6-AE6C-13CB56564FBC}"/>
                  </a:ext>
                </a:extLst>
              </p:cNvPr>
              <p:cNvSpPr/>
              <p:nvPr/>
            </p:nvSpPr>
            <p:spPr>
              <a:xfrm>
                <a:off x="5034474" y="4209519"/>
                <a:ext cx="48801" cy="12209"/>
              </a:xfrm>
              <a:custGeom>
                <a:avLst/>
                <a:gdLst>
                  <a:gd name="connsiteX0" fmla="*/ 0 w 38046"/>
                  <a:gd name="connsiteY0" fmla="*/ 13326 h 9518"/>
                  <a:gd name="connsiteX1" fmla="*/ 35383 w 38046"/>
                  <a:gd name="connsiteY1" fmla="*/ 8376 h 9518"/>
                  <a:gd name="connsiteX2" fmla="*/ 39188 w 38046"/>
                  <a:gd name="connsiteY2" fmla="*/ 0 h 9518"/>
                  <a:gd name="connsiteX3" fmla="*/ 3900 w 38046"/>
                  <a:gd name="connsiteY3" fmla="*/ 5045 h 9518"/>
                  <a:gd name="connsiteX4" fmla="*/ 0 w 38046"/>
                  <a:gd name="connsiteY4" fmla="*/ 13326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9518">
                    <a:moveTo>
                      <a:pt x="0" y="13326"/>
                    </a:moveTo>
                    <a:lnTo>
                      <a:pt x="35383" y="8376"/>
                    </a:lnTo>
                    <a:lnTo>
                      <a:pt x="39188" y="0"/>
                    </a:lnTo>
                    <a:lnTo>
                      <a:pt x="3900" y="5045"/>
                    </a:lnTo>
                    <a:lnTo>
                      <a:pt x="0" y="13326"/>
                    </a:lnTo>
                    <a:close/>
                  </a:path>
                </a:pathLst>
              </a:custGeom>
              <a:solidFill>
                <a:srgbClr val="CBCBE2"/>
              </a:solidFill>
              <a:ln w="9512" cap="flat">
                <a:noFill/>
                <a:prstDash val="solid"/>
                <a:miter/>
              </a:ln>
            </p:spPr>
            <p:txBody>
              <a:bodyPr rtlCol="0" anchor="ctr"/>
              <a:lstStyle/>
              <a:p>
                <a:endParaRPr lang="en-US"/>
              </a:p>
            </p:txBody>
          </p:sp>
          <p:sp>
            <p:nvSpPr>
              <p:cNvPr id="483" name="Freeform 289">
                <a:extLst>
                  <a:ext uri="{FF2B5EF4-FFF2-40B4-BE49-F238E27FC236}">
                    <a16:creationId xmlns:a16="http://schemas.microsoft.com/office/drawing/2014/main" id="{8A99F14C-D3C1-41AE-851F-99F587EC925C}"/>
                  </a:ext>
                </a:extLst>
              </p:cNvPr>
              <p:cNvSpPr/>
              <p:nvPr/>
            </p:nvSpPr>
            <p:spPr>
              <a:xfrm>
                <a:off x="5035328" y="4241261"/>
                <a:ext cx="61000" cy="12209"/>
              </a:xfrm>
              <a:custGeom>
                <a:avLst/>
                <a:gdLst>
                  <a:gd name="connsiteX0" fmla="*/ 0 w 47558"/>
                  <a:gd name="connsiteY0" fmla="*/ 14754 h 9518"/>
                  <a:gd name="connsiteX1" fmla="*/ 45085 w 47558"/>
                  <a:gd name="connsiteY1" fmla="*/ 8948 h 9518"/>
                  <a:gd name="connsiteX2" fmla="*/ 49270 w 47558"/>
                  <a:gd name="connsiteY2" fmla="*/ 0 h 9518"/>
                  <a:gd name="connsiteX3" fmla="*/ 4090 w 47558"/>
                  <a:gd name="connsiteY3" fmla="*/ 5902 h 9518"/>
                  <a:gd name="connsiteX4" fmla="*/ 0 w 47558"/>
                  <a:gd name="connsiteY4" fmla="*/ 14754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9518">
                    <a:moveTo>
                      <a:pt x="0" y="14754"/>
                    </a:moveTo>
                    <a:lnTo>
                      <a:pt x="45085" y="8948"/>
                    </a:lnTo>
                    <a:lnTo>
                      <a:pt x="49270" y="0"/>
                    </a:lnTo>
                    <a:lnTo>
                      <a:pt x="4090" y="5902"/>
                    </a:lnTo>
                    <a:lnTo>
                      <a:pt x="0" y="14754"/>
                    </a:lnTo>
                    <a:close/>
                  </a:path>
                </a:pathLst>
              </a:custGeom>
              <a:solidFill>
                <a:srgbClr val="CBCBE2"/>
              </a:solidFill>
              <a:ln w="9512" cap="flat">
                <a:noFill/>
                <a:prstDash val="solid"/>
                <a:miter/>
              </a:ln>
            </p:spPr>
            <p:txBody>
              <a:bodyPr rtlCol="0" anchor="ctr"/>
              <a:lstStyle/>
              <a:p>
                <a:endParaRPr lang="en-US"/>
              </a:p>
            </p:txBody>
          </p:sp>
          <p:sp>
            <p:nvSpPr>
              <p:cNvPr id="484" name="Freeform 290">
                <a:extLst>
                  <a:ext uri="{FF2B5EF4-FFF2-40B4-BE49-F238E27FC236}">
                    <a16:creationId xmlns:a16="http://schemas.microsoft.com/office/drawing/2014/main" id="{1B15651F-C5FB-4C7C-B42D-329E7008CA4E}"/>
                  </a:ext>
                </a:extLst>
              </p:cNvPr>
              <p:cNvSpPr/>
              <p:nvPr/>
            </p:nvSpPr>
            <p:spPr>
              <a:xfrm>
                <a:off x="5009463" y="4270930"/>
                <a:ext cx="61000" cy="12209"/>
              </a:xfrm>
              <a:custGeom>
                <a:avLst/>
                <a:gdLst>
                  <a:gd name="connsiteX0" fmla="*/ 0 w 47558"/>
                  <a:gd name="connsiteY0" fmla="*/ 11422 h 9518"/>
                  <a:gd name="connsiteX1" fmla="*/ 50412 w 47558"/>
                  <a:gd name="connsiteY1" fmla="*/ 5426 h 9518"/>
                  <a:gd name="connsiteX2" fmla="*/ 52885 w 47558"/>
                  <a:gd name="connsiteY2" fmla="*/ 0 h 9518"/>
                  <a:gd name="connsiteX3" fmla="*/ 2473 w 47558"/>
                  <a:gd name="connsiteY3" fmla="*/ 6092 h 9518"/>
                  <a:gd name="connsiteX4" fmla="*/ 0 w 47558"/>
                  <a:gd name="connsiteY4" fmla="*/ 11422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9518">
                    <a:moveTo>
                      <a:pt x="0" y="11422"/>
                    </a:moveTo>
                    <a:lnTo>
                      <a:pt x="50412" y="5426"/>
                    </a:lnTo>
                    <a:lnTo>
                      <a:pt x="52885" y="0"/>
                    </a:lnTo>
                    <a:lnTo>
                      <a:pt x="2473" y="6092"/>
                    </a:lnTo>
                    <a:lnTo>
                      <a:pt x="0" y="11422"/>
                    </a:lnTo>
                    <a:close/>
                  </a:path>
                </a:pathLst>
              </a:custGeom>
              <a:solidFill>
                <a:srgbClr val="CBCBE2"/>
              </a:solidFill>
              <a:ln w="9512" cap="flat">
                <a:noFill/>
                <a:prstDash val="solid"/>
                <a:miter/>
              </a:ln>
            </p:spPr>
            <p:txBody>
              <a:bodyPr rtlCol="0" anchor="ctr"/>
              <a:lstStyle/>
              <a:p>
                <a:endParaRPr lang="en-US"/>
              </a:p>
            </p:txBody>
          </p:sp>
          <p:sp>
            <p:nvSpPr>
              <p:cNvPr id="485" name="Freeform 291">
                <a:extLst>
                  <a:ext uri="{FF2B5EF4-FFF2-40B4-BE49-F238E27FC236}">
                    <a16:creationId xmlns:a16="http://schemas.microsoft.com/office/drawing/2014/main" id="{B71DACAD-075A-455F-8A36-C661A1C1552D}"/>
                  </a:ext>
                </a:extLst>
              </p:cNvPr>
              <p:cNvSpPr/>
              <p:nvPr/>
            </p:nvSpPr>
            <p:spPr>
              <a:xfrm>
                <a:off x="5003852" y="4282284"/>
                <a:ext cx="73200" cy="12209"/>
              </a:xfrm>
              <a:custGeom>
                <a:avLst/>
                <a:gdLst>
                  <a:gd name="connsiteX0" fmla="*/ 0 w 57069"/>
                  <a:gd name="connsiteY0" fmla="*/ 11898 h 9518"/>
                  <a:gd name="connsiteX1" fmla="*/ 56689 w 57069"/>
                  <a:gd name="connsiteY1" fmla="*/ 5426 h 9518"/>
                  <a:gd name="connsiteX2" fmla="*/ 59162 w 57069"/>
                  <a:gd name="connsiteY2" fmla="*/ 0 h 9518"/>
                  <a:gd name="connsiteX3" fmla="*/ 2473 w 57069"/>
                  <a:gd name="connsiteY3" fmla="*/ 6568 h 9518"/>
                  <a:gd name="connsiteX4" fmla="*/ 0 w 57069"/>
                  <a:gd name="connsiteY4" fmla="*/ 11898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9518">
                    <a:moveTo>
                      <a:pt x="0" y="11898"/>
                    </a:moveTo>
                    <a:lnTo>
                      <a:pt x="56689" y="5426"/>
                    </a:lnTo>
                    <a:lnTo>
                      <a:pt x="59162" y="0"/>
                    </a:lnTo>
                    <a:lnTo>
                      <a:pt x="2473" y="6568"/>
                    </a:lnTo>
                    <a:lnTo>
                      <a:pt x="0" y="11898"/>
                    </a:lnTo>
                    <a:close/>
                  </a:path>
                </a:pathLst>
              </a:custGeom>
              <a:solidFill>
                <a:srgbClr val="CBCBE2"/>
              </a:solidFill>
              <a:ln w="9512" cap="flat">
                <a:noFill/>
                <a:prstDash val="solid"/>
                <a:miter/>
              </a:ln>
            </p:spPr>
            <p:txBody>
              <a:bodyPr rtlCol="0" anchor="ctr"/>
              <a:lstStyle/>
              <a:p>
                <a:endParaRPr lang="en-US"/>
              </a:p>
            </p:txBody>
          </p:sp>
          <p:sp>
            <p:nvSpPr>
              <p:cNvPr id="486" name="Freeform 292">
                <a:extLst>
                  <a:ext uri="{FF2B5EF4-FFF2-40B4-BE49-F238E27FC236}">
                    <a16:creationId xmlns:a16="http://schemas.microsoft.com/office/drawing/2014/main" id="{45C43BC6-E47C-4921-BAAC-889280F8472F}"/>
                  </a:ext>
                </a:extLst>
              </p:cNvPr>
              <p:cNvSpPr/>
              <p:nvPr/>
            </p:nvSpPr>
            <p:spPr>
              <a:xfrm>
                <a:off x="4998239" y="4294615"/>
                <a:ext cx="73200" cy="12209"/>
              </a:xfrm>
              <a:custGeom>
                <a:avLst/>
                <a:gdLst>
                  <a:gd name="connsiteX0" fmla="*/ 0 w 57069"/>
                  <a:gd name="connsiteY0" fmla="*/ 11613 h 9518"/>
                  <a:gd name="connsiteX1" fmla="*/ 56594 w 57069"/>
                  <a:gd name="connsiteY1" fmla="*/ 5426 h 9518"/>
                  <a:gd name="connsiteX2" fmla="*/ 59162 w 57069"/>
                  <a:gd name="connsiteY2" fmla="*/ 0 h 9518"/>
                  <a:gd name="connsiteX3" fmla="*/ 2473 w 57069"/>
                  <a:gd name="connsiteY3" fmla="*/ 6378 h 9518"/>
                  <a:gd name="connsiteX4" fmla="*/ 0 w 57069"/>
                  <a:gd name="connsiteY4" fmla="*/ 11613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9518">
                    <a:moveTo>
                      <a:pt x="0" y="11613"/>
                    </a:moveTo>
                    <a:lnTo>
                      <a:pt x="56594" y="5426"/>
                    </a:lnTo>
                    <a:lnTo>
                      <a:pt x="59162" y="0"/>
                    </a:lnTo>
                    <a:lnTo>
                      <a:pt x="2473" y="6378"/>
                    </a:lnTo>
                    <a:lnTo>
                      <a:pt x="0" y="11613"/>
                    </a:lnTo>
                    <a:close/>
                  </a:path>
                </a:pathLst>
              </a:custGeom>
              <a:solidFill>
                <a:srgbClr val="CBCBE2"/>
              </a:solidFill>
              <a:ln w="9512" cap="flat">
                <a:noFill/>
                <a:prstDash val="solid"/>
                <a:miter/>
              </a:ln>
            </p:spPr>
            <p:txBody>
              <a:bodyPr rtlCol="0" anchor="ctr"/>
              <a:lstStyle/>
              <a:p>
                <a:endParaRPr lang="en-US"/>
              </a:p>
            </p:txBody>
          </p:sp>
          <p:sp>
            <p:nvSpPr>
              <p:cNvPr id="487" name="Freeform 293">
                <a:extLst>
                  <a:ext uri="{FF2B5EF4-FFF2-40B4-BE49-F238E27FC236}">
                    <a16:creationId xmlns:a16="http://schemas.microsoft.com/office/drawing/2014/main" id="{C2236139-E1E2-4192-B0EF-EE45F1B154EA}"/>
                  </a:ext>
                </a:extLst>
              </p:cNvPr>
              <p:cNvSpPr/>
              <p:nvPr/>
            </p:nvSpPr>
            <p:spPr>
              <a:xfrm>
                <a:off x="5002265" y="4306947"/>
                <a:ext cx="61000" cy="12209"/>
              </a:xfrm>
              <a:custGeom>
                <a:avLst/>
                <a:gdLst>
                  <a:gd name="connsiteX0" fmla="*/ 0 w 47558"/>
                  <a:gd name="connsiteY0" fmla="*/ 10661 h 9518"/>
                  <a:gd name="connsiteX1" fmla="*/ 49080 w 47558"/>
                  <a:gd name="connsiteY1" fmla="*/ 5521 h 9518"/>
                  <a:gd name="connsiteX2" fmla="*/ 51553 w 47558"/>
                  <a:gd name="connsiteY2" fmla="*/ 0 h 9518"/>
                  <a:gd name="connsiteX3" fmla="*/ 2473 w 47558"/>
                  <a:gd name="connsiteY3" fmla="*/ 5330 h 9518"/>
                  <a:gd name="connsiteX4" fmla="*/ 0 w 47558"/>
                  <a:gd name="connsiteY4" fmla="*/ 10661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9518">
                    <a:moveTo>
                      <a:pt x="0" y="10661"/>
                    </a:moveTo>
                    <a:lnTo>
                      <a:pt x="49080" y="5521"/>
                    </a:lnTo>
                    <a:lnTo>
                      <a:pt x="51553" y="0"/>
                    </a:lnTo>
                    <a:lnTo>
                      <a:pt x="2473" y="5330"/>
                    </a:lnTo>
                    <a:lnTo>
                      <a:pt x="0" y="10661"/>
                    </a:lnTo>
                    <a:close/>
                  </a:path>
                </a:pathLst>
              </a:custGeom>
              <a:solidFill>
                <a:srgbClr val="CBCBE2"/>
              </a:solidFill>
              <a:ln w="9512" cap="flat">
                <a:noFill/>
                <a:prstDash val="solid"/>
                <a:miter/>
              </a:ln>
            </p:spPr>
            <p:txBody>
              <a:bodyPr rtlCol="0" anchor="ctr"/>
              <a:lstStyle/>
              <a:p>
                <a:endParaRPr lang="en-US"/>
              </a:p>
            </p:txBody>
          </p:sp>
          <p:sp>
            <p:nvSpPr>
              <p:cNvPr id="488" name="Freeform 294">
                <a:extLst>
                  <a:ext uri="{FF2B5EF4-FFF2-40B4-BE49-F238E27FC236}">
                    <a16:creationId xmlns:a16="http://schemas.microsoft.com/office/drawing/2014/main" id="{F1A96980-56B9-495E-BB08-B7C38E85AD6F}"/>
                  </a:ext>
                </a:extLst>
              </p:cNvPr>
              <p:cNvSpPr/>
              <p:nvPr/>
            </p:nvSpPr>
            <p:spPr>
              <a:xfrm>
                <a:off x="4987015" y="4320254"/>
                <a:ext cx="61000" cy="12209"/>
              </a:xfrm>
              <a:custGeom>
                <a:avLst/>
                <a:gdLst>
                  <a:gd name="connsiteX0" fmla="*/ 0 w 47558"/>
                  <a:gd name="connsiteY0" fmla="*/ 10471 h 9518"/>
                  <a:gd name="connsiteX1" fmla="*/ 50317 w 47558"/>
                  <a:gd name="connsiteY1" fmla="*/ 5426 h 9518"/>
                  <a:gd name="connsiteX2" fmla="*/ 52790 w 47558"/>
                  <a:gd name="connsiteY2" fmla="*/ 0 h 9518"/>
                  <a:gd name="connsiteX3" fmla="*/ 2473 w 47558"/>
                  <a:gd name="connsiteY3" fmla="*/ 5140 h 9518"/>
                  <a:gd name="connsiteX4" fmla="*/ 0 w 47558"/>
                  <a:gd name="connsiteY4" fmla="*/ 10471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9518">
                    <a:moveTo>
                      <a:pt x="0" y="10471"/>
                    </a:moveTo>
                    <a:lnTo>
                      <a:pt x="50317" y="5426"/>
                    </a:lnTo>
                    <a:lnTo>
                      <a:pt x="52790" y="0"/>
                    </a:lnTo>
                    <a:lnTo>
                      <a:pt x="2473" y="5140"/>
                    </a:lnTo>
                    <a:lnTo>
                      <a:pt x="0" y="10471"/>
                    </a:lnTo>
                    <a:close/>
                  </a:path>
                </a:pathLst>
              </a:custGeom>
              <a:solidFill>
                <a:srgbClr val="CBCBE2"/>
              </a:solidFill>
              <a:ln w="9512" cap="flat">
                <a:noFill/>
                <a:prstDash val="solid"/>
                <a:miter/>
              </a:ln>
            </p:spPr>
            <p:txBody>
              <a:bodyPr rtlCol="0" anchor="ctr"/>
              <a:lstStyle/>
              <a:p>
                <a:endParaRPr lang="en-US"/>
              </a:p>
            </p:txBody>
          </p:sp>
          <p:sp>
            <p:nvSpPr>
              <p:cNvPr id="489" name="Freeform 295">
                <a:extLst>
                  <a:ext uri="{FF2B5EF4-FFF2-40B4-BE49-F238E27FC236}">
                    <a16:creationId xmlns:a16="http://schemas.microsoft.com/office/drawing/2014/main" id="{FC384E64-904B-45DF-8B47-34DDCF24B817}"/>
                  </a:ext>
                </a:extLst>
              </p:cNvPr>
              <p:cNvSpPr/>
              <p:nvPr/>
            </p:nvSpPr>
            <p:spPr>
              <a:xfrm>
                <a:off x="4981281" y="4331853"/>
                <a:ext cx="73200" cy="12209"/>
              </a:xfrm>
              <a:custGeom>
                <a:avLst/>
                <a:gdLst>
                  <a:gd name="connsiteX0" fmla="*/ 0 w 57069"/>
                  <a:gd name="connsiteY0" fmla="*/ 10947 h 9518"/>
                  <a:gd name="connsiteX1" fmla="*/ 56499 w 57069"/>
                  <a:gd name="connsiteY1" fmla="*/ 5521 h 9518"/>
                  <a:gd name="connsiteX2" fmla="*/ 59068 w 57069"/>
                  <a:gd name="connsiteY2" fmla="*/ 0 h 9518"/>
                  <a:gd name="connsiteX3" fmla="*/ 2568 w 57069"/>
                  <a:gd name="connsiteY3" fmla="*/ 5521 h 9518"/>
                  <a:gd name="connsiteX4" fmla="*/ 0 w 57069"/>
                  <a:gd name="connsiteY4" fmla="*/ 10947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9518">
                    <a:moveTo>
                      <a:pt x="0" y="10947"/>
                    </a:moveTo>
                    <a:lnTo>
                      <a:pt x="56499" y="5521"/>
                    </a:lnTo>
                    <a:lnTo>
                      <a:pt x="59068" y="0"/>
                    </a:lnTo>
                    <a:lnTo>
                      <a:pt x="2568" y="5521"/>
                    </a:lnTo>
                    <a:lnTo>
                      <a:pt x="0" y="10947"/>
                    </a:lnTo>
                    <a:close/>
                  </a:path>
                </a:pathLst>
              </a:custGeom>
              <a:solidFill>
                <a:srgbClr val="CBCBE2"/>
              </a:solidFill>
              <a:ln w="9512" cap="flat">
                <a:noFill/>
                <a:prstDash val="solid"/>
                <a:miter/>
              </a:ln>
            </p:spPr>
            <p:txBody>
              <a:bodyPr rtlCol="0" anchor="ctr"/>
              <a:lstStyle/>
              <a:p>
                <a:endParaRPr lang="en-US"/>
              </a:p>
            </p:txBody>
          </p:sp>
          <p:sp>
            <p:nvSpPr>
              <p:cNvPr id="490" name="Freeform 296">
                <a:extLst>
                  <a:ext uri="{FF2B5EF4-FFF2-40B4-BE49-F238E27FC236}">
                    <a16:creationId xmlns:a16="http://schemas.microsoft.com/office/drawing/2014/main" id="{7911D311-BFB3-48D5-A5AD-24D913D2C4B4}"/>
                  </a:ext>
                </a:extLst>
              </p:cNvPr>
              <p:cNvSpPr/>
              <p:nvPr/>
            </p:nvSpPr>
            <p:spPr>
              <a:xfrm>
                <a:off x="4975670" y="4344306"/>
                <a:ext cx="73200" cy="12209"/>
              </a:xfrm>
              <a:custGeom>
                <a:avLst/>
                <a:gdLst>
                  <a:gd name="connsiteX0" fmla="*/ 0 w 57069"/>
                  <a:gd name="connsiteY0" fmla="*/ 10661 h 9518"/>
                  <a:gd name="connsiteX1" fmla="*/ 56499 w 57069"/>
                  <a:gd name="connsiteY1" fmla="*/ 5521 h 9518"/>
                  <a:gd name="connsiteX2" fmla="*/ 58972 w 57069"/>
                  <a:gd name="connsiteY2" fmla="*/ 0 h 9518"/>
                  <a:gd name="connsiteX3" fmla="*/ 2473 w 57069"/>
                  <a:gd name="connsiteY3" fmla="*/ 5330 h 9518"/>
                  <a:gd name="connsiteX4" fmla="*/ 0 w 57069"/>
                  <a:gd name="connsiteY4" fmla="*/ 10661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9518">
                    <a:moveTo>
                      <a:pt x="0" y="10661"/>
                    </a:moveTo>
                    <a:lnTo>
                      <a:pt x="56499" y="5521"/>
                    </a:lnTo>
                    <a:lnTo>
                      <a:pt x="58972" y="0"/>
                    </a:lnTo>
                    <a:lnTo>
                      <a:pt x="2473" y="5330"/>
                    </a:lnTo>
                    <a:lnTo>
                      <a:pt x="0" y="10661"/>
                    </a:lnTo>
                    <a:close/>
                  </a:path>
                </a:pathLst>
              </a:custGeom>
              <a:solidFill>
                <a:srgbClr val="CBCBE2"/>
              </a:solidFill>
              <a:ln w="9512" cap="flat">
                <a:noFill/>
                <a:prstDash val="solid"/>
                <a:miter/>
              </a:ln>
            </p:spPr>
            <p:txBody>
              <a:bodyPr rtlCol="0" anchor="ctr"/>
              <a:lstStyle/>
              <a:p>
                <a:endParaRPr lang="en-US"/>
              </a:p>
            </p:txBody>
          </p:sp>
          <p:sp>
            <p:nvSpPr>
              <p:cNvPr id="491" name="Freeform 297">
                <a:extLst>
                  <a:ext uri="{FF2B5EF4-FFF2-40B4-BE49-F238E27FC236}">
                    <a16:creationId xmlns:a16="http://schemas.microsoft.com/office/drawing/2014/main" id="{C49D0F20-A8F1-4468-923A-A711DACE25F2}"/>
                  </a:ext>
                </a:extLst>
              </p:cNvPr>
              <p:cNvSpPr/>
              <p:nvPr/>
            </p:nvSpPr>
            <p:spPr>
              <a:xfrm>
                <a:off x="4969935" y="4356881"/>
                <a:ext cx="73200" cy="12209"/>
              </a:xfrm>
              <a:custGeom>
                <a:avLst/>
                <a:gdLst>
                  <a:gd name="connsiteX0" fmla="*/ 0 w 57069"/>
                  <a:gd name="connsiteY0" fmla="*/ 10375 h 9518"/>
                  <a:gd name="connsiteX1" fmla="*/ 56499 w 57069"/>
                  <a:gd name="connsiteY1" fmla="*/ 5521 h 9518"/>
                  <a:gd name="connsiteX2" fmla="*/ 58972 w 57069"/>
                  <a:gd name="connsiteY2" fmla="*/ 0 h 9518"/>
                  <a:gd name="connsiteX3" fmla="*/ 2568 w 57069"/>
                  <a:gd name="connsiteY3" fmla="*/ 5045 h 9518"/>
                  <a:gd name="connsiteX4" fmla="*/ 0 w 57069"/>
                  <a:gd name="connsiteY4" fmla="*/ 10375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9518">
                    <a:moveTo>
                      <a:pt x="0" y="10375"/>
                    </a:moveTo>
                    <a:lnTo>
                      <a:pt x="56499" y="5521"/>
                    </a:lnTo>
                    <a:lnTo>
                      <a:pt x="58972" y="0"/>
                    </a:lnTo>
                    <a:lnTo>
                      <a:pt x="2568" y="5045"/>
                    </a:lnTo>
                    <a:lnTo>
                      <a:pt x="0" y="10375"/>
                    </a:lnTo>
                    <a:close/>
                  </a:path>
                </a:pathLst>
              </a:custGeom>
              <a:solidFill>
                <a:srgbClr val="CBCBE2"/>
              </a:solidFill>
              <a:ln w="9512" cap="flat">
                <a:noFill/>
                <a:prstDash val="solid"/>
                <a:miter/>
              </a:ln>
            </p:spPr>
            <p:txBody>
              <a:bodyPr rtlCol="0" anchor="ctr"/>
              <a:lstStyle/>
              <a:p>
                <a:endParaRPr lang="en-US"/>
              </a:p>
            </p:txBody>
          </p:sp>
          <p:sp>
            <p:nvSpPr>
              <p:cNvPr id="492" name="Freeform 298">
                <a:extLst>
                  <a:ext uri="{FF2B5EF4-FFF2-40B4-BE49-F238E27FC236}">
                    <a16:creationId xmlns:a16="http://schemas.microsoft.com/office/drawing/2014/main" id="{8D5C47B7-A3DA-40AE-B354-BFC99287CCA5}"/>
                  </a:ext>
                </a:extLst>
              </p:cNvPr>
              <p:cNvSpPr/>
              <p:nvPr/>
            </p:nvSpPr>
            <p:spPr>
              <a:xfrm>
                <a:off x="4964201" y="4369456"/>
                <a:ext cx="73200" cy="12209"/>
              </a:xfrm>
              <a:custGeom>
                <a:avLst/>
                <a:gdLst>
                  <a:gd name="connsiteX0" fmla="*/ 0 w 57069"/>
                  <a:gd name="connsiteY0" fmla="*/ 10185 h 9518"/>
                  <a:gd name="connsiteX1" fmla="*/ 56404 w 57069"/>
                  <a:gd name="connsiteY1" fmla="*/ 5521 h 9518"/>
                  <a:gd name="connsiteX2" fmla="*/ 58972 w 57069"/>
                  <a:gd name="connsiteY2" fmla="*/ 0 h 9518"/>
                  <a:gd name="connsiteX3" fmla="*/ 2568 w 57069"/>
                  <a:gd name="connsiteY3" fmla="*/ 4759 h 9518"/>
                  <a:gd name="connsiteX4" fmla="*/ 0 w 57069"/>
                  <a:gd name="connsiteY4" fmla="*/ 10185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9518">
                    <a:moveTo>
                      <a:pt x="0" y="10185"/>
                    </a:moveTo>
                    <a:lnTo>
                      <a:pt x="56404" y="5521"/>
                    </a:lnTo>
                    <a:lnTo>
                      <a:pt x="58972" y="0"/>
                    </a:lnTo>
                    <a:lnTo>
                      <a:pt x="2568" y="4759"/>
                    </a:lnTo>
                    <a:lnTo>
                      <a:pt x="0" y="10185"/>
                    </a:lnTo>
                    <a:close/>
                  </a:path>
                </a:pathLst>
              </a:custGeom>
              <a:solidFill>
                <a:srgbClr val="CBCBE2"/>
              </a:solidFill>
              <a:ln w="9512" cap="flat">
                <a:noFill/>
                <a:prstDash val="solid"/>
                <a:miter/>
              </a:ln>
            </p:spPr>
            <p:txBody>
              <a:bodyPr rtlCol="0" anchor="ctr"/>
              <a:lstStyle/>
              <a:p>
                <a:endParaRPr lang="en-US"/>
              </a:p>
            </p:txBody>
          </p:sp>
          <p:sp>
            <p:nvSpPr>
              <p:cNvPr id="493" name="Freeform 299">
                <a:extLst>
                  <a:ext uri="{FF2B5EF4-FFF2-40B4-BE49-F238E27FC236}">
                    <a16:creationId xmlns:a16="http://schemas.microsoft.com/office/drawing/2014/main" id="{F521BB8A-5A62-43B3-A33D-6E1609E91CEC}"/>
                  </a:ext>
                </a:extLst>
              </p:cNvPr>
              <p:cNvSpPr/>
              <p:nvPr/>
            </p:nvSpPr>
            <p:spPr>
              <a:xfrm>
                <a:off x="4958467" y="4382031"/>
                <a:ext cx="73200" cy="12209"/>
              </a:xfrm>
              <a:custGeom>
                <a:avLst/>
                <a:gdLst>
                  <a:gd name="connsiteX0" fmla="*/ 0 w 57069"/>
                  <a:gd name="connsiteY0" fmla="*/ 9899 h 9518"/>
                  <a:gd name="connsiteX1" fmla="*/ 56404 w 57069"/>
                  <a:gd name="connsiteY1" fmla="*/ 5521 h 9518"/>
                  <a:gd name="connsiteX2" fmla="*/ 58972 w 57069"/>
                  <a:gd name="connsiteY2" fmla="*/ 0 h 9518"/>
                  <a:gd name="connsiteX3" fmla="*/ 2568 w 57069"/>
                  <a:gd name="connsiteY3" fmla="*/ 4474 h 9518"/>
                  <a:gd name="connsiteX4" fmla="*/ 0 w 57069"/>
                  <a:gd name="connsiteY4" fmla="*/ 9899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9518">
                    <a:moveTo>
                      <a:pt x="0" y="9899"/>
                    </a:moveTo>
                    <a:lnTo>
                      <a:pt x="56404" y="5521"/>
                    </a:lnTo>
                    <a:lnTo>
                      <a:pt x="58972" y="0"/>
                    </a:lnTo>
                    <a:lnTo>
                      <a:pt x="2568" y="4474"/>
                    </a:lnTo>
                    <a:lnTo>
                      <a:pt x="0" y="9899"/>
                    </a:lnTo>
                    <a:close/>
                  </a:path>
                </a:pathLst>
              </a:custGeom>
              <a:solidFill>
                <a:srgbClr val="CBCBE2"/>
              </a:solidFill>
              <a:ln w="9512" cap="flat">
                <a:noFill/>
                <a:prstDash val="solid"/>
                <a:miter/>
              </a:ln>
            </p:spPr>
            <p:txBody>
              <a:bodyPr rtlCol="0" anchor="ctr"/>
              <a:lstStyle/>
              <a:p>
                <a:endParaRPr lang="en-US"/>
              </a:p>
            </p:txBody>
          </p:sp>
          <p:sp>
            <p:nvSpPr>
              <p:cNvPr id="494" name="Freeform 300">
                <a:extLst>
                  <a:ext uri="{FF2B5EF4-FFF2-40B4-BE49-F238E27FC236}">
                    <a16:creationId xmlns:a16="http://schemas.microsoft.com/office/drawing/2014/main" id="{457FF99F-D760-4B82-8CA5-BB8977DC15FE}"/>
                  </a:ext>
                </a:extLst>
              </p:cNvPr>
              <p:cNvSpPr/>
              <p:nvPr/>
            </p:nvSpPr>
            <p:spPr>
              <a:xfrm>
                <a:off x="4972376" y="4394608"/>
                <a:ext cx="48801" cy="12209"/>
              </a:xfrm>
              <a:custGeom>
                <a:avLst/>
                <a:gdLst>
                  <a:gd name="connsiteX0" fmla="*/ 0 w 38046"/>
                  <a:gd name="connsiteY0" fmla="*/ 8662 h 0"/>
                  <a:gd name="connsiteX1" fmla="*/ 41090 w 38046"/>
                  <a:gd name="connsiteY1" fmla="*/ 5616 h 0"/>
                  <a:gd name="connsiteX2" fmla="*/ 43563 w 38046"/>
                  <a:gd name="connsiteY2" fmla="*/ 0 h 0"/>
                  <a:gd name="connsiteX3" fmla="*/ 2568 w 38046"/>
                  <a:gd name="connsiteY3" fmla="*/ 3141 h 0"/>
                  <a:gd name="connsiteX4" fmla="*/ 0 w 38046"/>
                  <a:gd name="connsiteY4" fmla="*/ 8662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a:moveTo>
                      <a:pt x="0" y="8662"/>
                    </a:moveTo>
                    <a:lnTo>
                      <a:pt x="41090" y="5616"/>
                    </a:lnTo>
                    <a:lnTo>
                      <a:pt x="43563" y="0"/>
                    </a:lnTo>
                    <a:lnTo>
                      <a:pt x="2568" y="3141"/>
                    </a:lnTo>
                    <a:lnTo>
                      <a:pt x="0" y="8662"/>
                    </a:lnTo>
                    <a:close/>
                  </a:path>
                </a:pathLst>
              </a:custGeom>
              <a:solidFill>
                <a:srgbClr val="CBCBE2"/>
              </a:solidFill>
              <a:ln w="9512" cap="flat">
                <a:noFill/>
                <a:prstDash val="solid"/>
                <a:miter/>
              </a:ln>
            </p:spPr>
            <p:txBody>
              <a:bodyPr rtlCol="0" anchor="ctr"/>
              <a:lstStyle/>
              <a:p>
                <a:endParaRPr lang="en-US"/>
              </a:p>
            </p:txBody>
          </p:sp>
          <p:sp>
            <p:nvSpPr>
              <p:cNvPr id="495" name="Freeform 301">
                <a:extLst>
                  <a:ext uri="{FF2B5EF4-FFF2-40B4-BE49-F238E27FC236}">
                    <a16:creationId xmlns:a16="http://schemas.microsoft.com/office/drawing/2014/main" id="{5A342238-A665-4D3A-B8DE-DDD7B4D13A84}"/>
                  </a:ext>
                </a:extLst>
              </p:cNvPr>
              <p:cNvSpPr/>
              <p:nvPr/>
            </p:nvSpPr>
            <p:spPr>
              <a:xfrm>
                <a:off x="4946999" y="4410601"/>
                <a:ext cx="24400" cy="12209"/>
              </a:xfrm>
              <a:custGeom>
                <a:avLst/>
                <a:gdLst>
                  <a:gd name="connsiteX0" fmla="*/ 0 w 19023"/>
                  <a:gd name="connsiteY0" fmla="*/ 6949 h 0"/>
                  <a:gd name="connsiteX1" fmla="*/ 20736 w 19023"/>
                  <a:gd name="connsiteY1" fmla="*/ 5521 h 0"/>
                  <a:gd name="connsiteX2" fmla="*/ 23208 w 19023"/>
                  <a:gd name="connsiteY2" fmla="*/ 0 h 0"/>
                  <a:gd name="connsiteX3" fmla="*/ 2568 w 19023"/>
                  <a:gd name="connsiteY3" fmla="*/ 1428 h 0"/>
                  <a:gd name="connsiteX4" fmla="*/ 0 w 19023"/>
                  <a:gd name="connsiteY4" fmla="*/ 6949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3">
                    <a:moveTo>
                      <a:pt x="0" y="6949"/>
                    </a:moveTo>
                    <a:lnTo>
                      <a:pt x="20736" y="5521"/>
                    </a:lnTo>
                    <a:lnTo>
                      <a:pt x="23208" y="0"/>
                    </a:lnTo>
                    <a:lnTo>
                      <a:pt x="2568" y="1428"/>
                    </a:lnTo>
                    <a:lnTo>
                      <a:pt x="0" y="6949"/>
                    </a:lnTo>
                    <a:close/>
                  </a:path>
                </a:pathLst>
              </a:custGeom>
              <a:solidFill>
                <a:srgbClr val="CBCBE2"/>
              </a:solidFill>
              <a:ln w="9512" cap="flat">
                <a:noFill/>
                <a:prstDash val="solid"/>
                <a:miter/>
              </a:ln>
            </p:spPr>
            <p:txBody>
              <a:bodyPr rtlCol="0" anchor="ctr"/>
              <a:lstStyle/>
              <a:p>
                <a:endParaRPr lang="en-US"/>
              </a:p>
            </p:txBody>
          </p:sp>
          <p:sp>
            <p:nvSpPr>
              <p:cNvPr id="496" name="Freeform 302">
                <a:extLst>
                  <a:ext uri="{FF2B5EF4-FFF2-40B4-BE49-F238E27FC236}">
                    <a16:creationId xmlns:a16="http://schemas.microsoft.com/office/drawing/2014/main" id="{930D016C-B8D5-4D30-8FD4-91A33A5A1D1E}"/>
                  </a:ext>
                </a:extLst>
              </p:cNvPr>
              <p:cNvSpPr/>
              <p:nvPr/>
            </p:nvSpPr>
            <p:spPr>
              <a:xfrm>
                <a:off x="4943217" y="4423420"/>
                <a:ext cx="12201" cy="12209"/>
              </a:xfrm>
              <a:custGeom>
                <a:avLst/>
                <a:gdLst>
                  <a:gd name="connsiteX0" fmla="*/ 0 w 9511"/>
                  <a:gd name="connsiteY0" fmla="*/ 6473 h 0"/>
                  <a:gd name="connsiteX1" fmla="*/ 15504 w 9511"/>
                  <a:gd name="connsiteY1" fmla="*/ 5521 h 0"/>
                  <a:gd name="connsiteX2" fmla="*/ 18072 w 9511"/>
                  <a:gd name="connsiteY2" fmla="*/ 0 h 0"/>
                  <a:gd name="connsiteX3" fmla="*/ 2568 w 9511"/>
                  <a:gd name="connsiteY3" fmla="*/ 1047 h 0"/>
                  <a:gd name="connsiteX4" fmla="*/ 0 w 9511"/>
                  <a:gd name="connsiteY4" fmla="*/ 647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
                    <a:moveTo>
                      <a:pt x="0" y="6473"/>
                    </a:moveTo>
                    <a:lnTo>
                      <a:pt x="15504" y="5521"/>
                    </a:lnTo>
                    <a:lnTo>
                      <a:pt x="18072" y="0"/>
                    </a:lnTo>
                    <a:lnTo>
                      <a:pt x="2568" y="1047"/>
                    </a:lnTo>
                    <a:lnTo>
                      <a:pt x="0" y="6473"/>
                    </a:lnTo>
                    <a:close/>
                  </a:path>
                </a:pathLst>
              </a:custGeom>
              <a:solidFill>
                <a:srgbClr val="CBCBE2"/>
              </a:solidFill>
              <a:ln w="9512" cap="flat">
                <a:noFill/>
                <a:prstDash val="solid"/>
                <a:miter/>
              </a:ln>
            </p:spPr>
            <p:txBody>
              <a:bodyPr rtlCol="0" anchor="ctr"/>
              <a:lstStyle/>
              <a:p>
                <a:endParaRPr lang="en-US"/>
              </a:p>
            </p:txBody>
          </p:sp>
          <p:sp>
            <p:nvSpPr>
              <p:cNvPr id="497" name="Freeform 303">
                <a:extLst>
                  <a:ext uri="{FF2B5EF4-FFF2-40B4-BE49-F238E27FC236}">
                    <a16:creationId xmlns:a16="http://schemas.microsoft.com/office/drawing/2014/main" id="{2F4A3AF2-27B8-42B0-AFF0-1427F169EB43}"/>
                  </a:ext>
                </a:extLst>
              </p:cNvPr>
              <p:cNvSpPr/>
              <p:nvPr/>
            </p:nvSpPr>
            <p:spPr>
              <a:xfrm>
                <a:off x="4928421" y="4436729"/>
                <a:ext cx="73200" cy="24418"/>
              </a:xfrm>
              <a:custGeom>
                <a:avLst/>
                <a:gdLst>
                  <a:gd name="connsiteX0" fmla="*/ 788 w 57069"/>
                  <a:gd name="connsiteY0" fmla="*/ 21607 h 19037"/>
                  <a:gd name="connsiteX1" fmla="*/ 51294 w 57069"/>
                  <a:gd name="connsiteY1" fmla="*/ 19037 h 19037"/>
                  <a:gd name="connsiteX2" fmla="*/ 58619 w 57069"/>
                  <a:gd name="connsiteY2" fmla="*/ 9519 h 19037"/>
                  <a:gd name="connsiteX3" fmla="*/ 58619 w 57069"/>
                  <a:gd name="connsiteY3" fmla="*/ 9519 h 19037"/>
                  <a:gd name="connsiteX4" fmla="*/ 60045 w 57069"/>
                  <a:gd name="connsiteY4" fmla="*/ 0 h 19037"/>
                  <a:gd name="connsiteX5" fmla="*/ 9443 w 57069"/>
                  <a:gd name="connsiteY5" fmla="*/ 3046 h 19037"/>
                  <a:gd name="connsiteX6" fmla="*/ 2405 w 57069"/>
                  <a:gd name="connsiteY6" fmla="*/ 12564 h 19037"/>
                  <a:gd name="connsiteX7" fmla="*/ 2405 w 57069"/>
                  <a:gd name="connsiteY7" fmla="*/ 12564 h 19037"/>
                  <a:gd name="connsiteX8" fmla="*/ 788 w 57069"/>
                  <a:gd name="connsiteY8" fmla="*/ 21607 h 1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069" h="19037">
                    <a:moveTo>
                      <a:pt x="788" y="21607"/>
                    </a:moveTo>
                    <a:lnTo>
                      <a:pt x="51294" y="19037"/>
                    </a:lnTo>
                    <a:cubicBezTo>
                      <a:pt x="52911" y="19037"/>
                      <a:pt x="56145" y="14564"/>
                      <a:pt x="58619" y="9519"/>
                    </a:cubicBezTo>
                    <a:lnTo>
                      <a:pt x="58619" y="9519"/>
                    </a:lnTo>
                    <a:cubicBezTo>
                      <a:pt x="60996" y="4188"/>
                      <a:pt x="61662" y="0"/>
                      <a:pt x="60045" y="0"/>
                    </a:cubicBezTo>
                    <a:lnTo>
                      <a:pt x="9443" y="3046"/>
                    </a:lnTo>
                    <a:cubicBezTo>
                      <a:pt x="8017" y="3046"/>
                      <a:pt x="4783" y="7329"/>
                      <a:pt x="2405" y="12564"/>
                    </a:cubicBezTo>
                    <a:lnTo>
                      <a:pt x="2405" y="12564"/>
                    </a:lnTo>
                    <a:cubicBezTo>
                      <a:pt x="27" y="17609"/>
                      <a:pt x="-734" y="21702"/>
                      <a:pt x="788" y="21607"/>
                    </a:cubicBezTo>
                    <a:close/>
                  </a:path>
                </a:pathLst>
              </a:custGeom>
              <a:solidFill>
                <a:srgbClr val="CBCBE2"/>
              </a:solidFill>
              <a:ln w="9512" cap="flat">
                <a:noFill/>
                <a:prstDash val="solid"/>
                <a:miter/>
              </a:ln>
            </p:spPr>
            <p:txBody>
              <a:bodyPr rtlCol="0" anchor="ctr"/>
              <a:lstStyle/>
              <a:p>
                <a:endParaRPr lang="en-US"/>
              </a:p>
            </p:txBody>
          </p:sp>
          <p:sp>
            <p:nvSpPr>
              <p:cNvPr id="498" name="Freeform 304">
                <a:extLst>
                  <a:ext uri="{FF2B5EF4-FFF2-40B4-BE49-F238E27FC236}">
                    <a16:creationId xmlns:a16="http://schemas.microsoft.com/office/drawing/2014/main" id="{B1146972-992A-4B0B-B606-95989501AAF5}"/>
                  </a:ext>
                </a:extLst>
              </p:cNvPr>
              <p:cNvSpPr/>
              <p:nvPr/>
            </p:nvSpPr>
            <p:spPr>
              <a:xfrm>
                <a:off x="4847203" y="4452600"/>
                <a:ext cx="36600" cy="85463"/>
              </a:xfrm>
              <a:custGeom>
                <a:avLst/>
                <a:gdLst>
                  <a:gd name="connsiteX0" fmla="*/ 0 w 28534"/>
                  <a:gd name="connsiteY0" fmla="*/ 67487 h 66630"/>
                  <a:gd name="connsiteX1" fmla="*/ 4470 w 28534"/>
                  <a:gd name="connsiteY1" fmla="*/ 67392 h 66630"/>
                  <a:gd name="connsiteX2" fmla="*/ 36239 w 28534"/>
                  <a:gd name="connsiteY2" fmla="*/ 0 h 66630"/>
                  <a:gd name="connsiteX3" fmla="*/ 31769 w 28534"/>
                  <a:gd name="connsiteY3" fmla="*/ 190 h 66630"/>
                  <a:gd name="connsiteX4" fmla="*/ 0 w 28534"/>
                  <a:gd name="connsiteY4" fmla="*/ 67487 h 6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4" h="66630">
                    <a:moveTo>
                      <a:pt x="0" y="67487"/>
                    </a:moveTo>
                    <a:lnTo>
                      <a:pt x="4470" y="67392"/>
                    </a:lnTo>
                    <a:lnTo>
                      <a:pt x="36239" y="0"/>
                    </a:lnTo>
                    <a:lnTo>
                      <a:pt x="31769" y="190"/>
                    </a:lnTo>
                    <a:lnTo>
                      <a:pt x="0" y="67487"/>
                    </a:lnTo>
                    <a:close/>
                  </a:path>
                </a:pathLst>
              </a:custGeom>
              <a:solidFill>
                <a:srgbClr val="D8D8E9"/>
              </a:solidFill>
              <a:ln w="9512" cap="flat">
                <a:noFill/>
                <a:prstDash val="solid"/>
                <a:miter/>
              </a:ln>
            </p:spPr>
            <p:txBody>
              <a:bodyPr rtlCol="0" anchor="ctr"/>
              <a:lstStyle/>
              <a:p>
                <a:endParaRPr lang="en-US"/>
              </a:p>
            </p:txBody>
          </p:sp>
          <p:sp>
            <p:nvSpPr>
              <p:cNvPr id="499" name="Freeform 305">
                <a:extLst>
                  <a:ext uri="{FF2B5EF4-FFF2-40B4-BE49-F238E27FC236}">
                    <a16:creationId xmlns:a16="http://schemas.microsoft.com/office/drawing/2014/main" id="{09489DA3-CFD8-42F5-B37D-BCD3089C052C}"/>
                  </a:ext>
                </a:extLst>
              </p:cNvPr>
              <p:cNvSpPr/>
              <p:nvPr/>
            </p:nvSpPr>
            <p:spPr>
              <a:xfrm>
                <a:off x="4840371" y="4475797"/>
                <a:ext cx="24400" cy="61045"/>
              </a:xfrm>
              <a:custGeom>
                <a:avLst/>
                <a:gdLst>
                  <a:gd name="connsiteX0" fmla="*/ 0 w 19023"/>
                  <a:gd name="connsiteY0" fmla="*/ 49497 h 47593"/>
                  <a:gd name="connsiteX1" fmla="*/ 4375 w 19023"/>
                  <a:gd name="connsiteY1" fmla="*/ 49402 h 47593"/>
                  <a:gd name="connsiteX2" fmla="*/ 27679 w 19023"/>
                  <a:gd name="connsiteY2" fmla="*/ 0 h 47593"/>
                  <a:gd name="connsiteX3" fmla="*/ 23303 w 19023"/>
                  <a:gd name="connsiteY3" fmla="*/ 286 h 47593"/>
                  <a:gd name="connsiteX4" fmla="*/ 0 w 19023"/>
                  <a:gd name="connsiteY4" fmla="*/ 49497 h 4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3" h="47593">
                    <a:moveTo>
                      <a:pt x="0" y="49497"/>
                    </a:moveTo>
                    <a:lnTo>
                      <a:pt x="4375" y="49402"/>
                    </a:lnTo>
                    <a:lnTo>
                      <a:pt x="27679" y="0"/>
                    </a:lnTo>
                    <a:lnTo>
                      <a:pt x="23303" y="286"/>
                    </a:lnTo>
                    <a:lnTo>
                      <a:pt x="0" y="49497"/>
                    </a:lnTo>
                    <a:close/>
                  </a:path>
                </a:pathLst>
              </a:custGeom>
              <a:solidFill>
                <a:srgbClr val="D8D8E9"/>
              </a:solidFill>
              <a:ln w="9512" cap="flat">
                <a:noFill/>
                <a:prstDash val="solid"/>
                <a:miter/>
              </a:ln>
            </p:spPr>
            <p:txBody>
              <a:bodyPr rtlCol="0" anchor="ctr"/>
              <a:lstStyle/>
              <a:p>
                <a:endParaRPr lang="en-US"/>
              </a:p>
            </p:txBody>
          </p:sp>
          <p:sp>
            <p:nvSpPr>
              <p:cNvPr id="500" name="Freeform 306">
                <a:extLst>
                  <a:ext uri="{FF2B5EF4-FFF2-40B4-BE49-F238E27FC236}">
                    <a16:creationId xmlns:a16="http://schemas.microsoft.com/office/drawing/2014/main" id="{3473FE46-8A4D-442D-86A2-B91A7F3ACDE4}"/>
                  </a:ext>
                </a:extLst>
              </p:cNvPr>
              <p:cNvSpPr/>
              <p:nvPr/>
            </p:nvSpPr>
            <p:spPr>
              <a:xfrm>
                <a:off x="4833539" y="4436118"/>
                <a:ext cx="48801" cy="97672"/>
              </a:xfrm>
              <a:custGeom>
                <a:avLst/>
                <a:gdLst>
                  <a:gd name="connsiteX0" fmla="*/ 4375 w 38046"/>
                  <a:gd name="connsiteY0" fmla="*/ 80433 h 76149"/>
                  <a:gd name="connsiteX1" fmla="*/ 42422 w 38046"/>
                  <a:gd name="connsiteY1" fmla="*/ 0 h 76149"/>
                  <a:gd name="connsiteX2" fmla="*/ 38047 w 38046"/>
                  <a:gd name="connsiteY2" fmla="*/ 286 h 76149"/>
                  <a:gd name="connsiteX3" fmla="*/ 0 w 38046"/>
                  <a:gd name="connsiteY3" fmla="*/ 80528 h 76149"/>
                  <a:gd name="connsiteX4" fmla="*/ 4375 w 38046"/>
                  <a:gd name="connsiteY4" fmla="*/ 80433 h 7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76149">
                    <a:moveTo>
                      <a:pt x="4375" y="80433"/>
                    </a:moveTo>
                    <a:lnTo>
                      <a:pt x="42422" y="0"/>
                    </a:lnTo>
                    <a:lnTo>
                      <a:pt x="38047" y="286"/>
                    </a:lnTo>
                    <a:lnTo>
                      <a:pt x="0" y="80528"/>
                    </a:lnTo>
                    <a:lnTo>
                      <a:pt x="4375" y="80433"/>
                    </a:lnTo>
                    <a:close/>
                  </a:path>
                </a:pathLst>
              </a:custGeom>
              <a:solidFill>
                <a:srgbClr val="D8D8E9"/>
              </a:solidFill>
              <a:ln w="9512" cap="flat">
                <a:noFill/>
                <a:prstDash val="solid"/>
                <a:miter/>
              </a:ln>
            </p:spPr>
            <p:txBody>
              <a:bodyPr rtlCol="0" anchor="ctr"/>
              <a:lstStyle/>
              <a:p>
                <a:endParaRPr lang="en-US"/>
              </a:p>
            </p:txBody>
          </p:sp>
          <p:sp>
            <p:nvSpPr>
              <p:cNvPr id="501" name="Freeform 307">
                <a:extLst>
                  <a:ext uri="{FF2B5EF4-FFF2-40B4-BE49-F238E27FC236}">
                    <a16:creationId xmlns:a16="http://schemas.microsoft.com/office/drawing/2014/main" id="{43F90F2E-FE2D-4982-8509-6CA052CBC4F8}"/>
                  </a:ext>
                </a:extLst>
              </p:cNvPr>
              <p:cNvSpPr/>
              <p:nvPr/>
            </p:nvSpPr>
            <p:spPr>
              <a:xfrm>
                <a:off x="4826707" y="4466152"/>
                <a:ext cx="36600" cy="73254"/>
              </a:xfrm>
              <a:custGeom>
                <a:avLst/>
                <a:gdLst>
                  <a:gd name="connsiteX0" fmla="*/ 0 w 28534"/>
                  <a:gd name="connsiteY0" fmla="*/ 57207 h 57111"/>
                  <a:gd name="connsiteX1" fmla="*/ 4280 w 28534"/>
                  <a:gd name="connsiteY1" fmla="*/ 57112 h 57111"/>
                  <a:gd name="connsiteX2" fmla="*/ 31388 w 28534"/>
                  <a:gd name="connsiteY2" fmla="*/ 0 h 57111"/>
                  <a:gd name="connsiteX3" fmla="*/ 27013 w 28534"/>
                  <a:gd name="connsiteY3" fmla="*/ 191 h 57111"/>
                  <a:gd name="connsiteX4" fmla="*/ 0 w 28534"/>
                  <a:gd name="connsiteY4" fmla="*/ 57207 h 57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4" h="57111">
                    <a:moveTo>
                      <a:pt x="0" y="57207"/>
                    </a:moveTo>
                    <a:lnTo>
                      <a:pt x="4280" y="57112"/>
                    </a:lnTo>
                    <a:lnTo>
                      <a:pt x="31388" y="0"/>
                    </a:lnTo>
                    <a:lnTo>
                      <a:pt x="27013" y="191"/>
                    </a:lnTo>
                    <a:lnTo>
                      <a:pt x="0" y="57207"/>
                    </a:lnTo>
                    <a:close/>
                  </a:path>
                </a:pathLst>
              </a:custGeom>
              <a:solidFill>
                <a:srgbClr val="D8D8E9"/>
              </a:solidFill>
              <a:ln w="9512" cap="flat">
                <a:noFill/>
                <a:prstDash val="solid"/>
                <a:miter/>
              </a:ln>
            </p:spPr>
            <p:txBody>
              <a:bodyPr rtlCol="0" anchor="ctr"/>
              <a:lstStyle/>
              <a:p>
                <a:endParaRPr lang="en-US"/>
              </a:p>
            </p:txBody>
          </p:sp>
          <p:sp>
            <p:nvSpPr>
              <p:cNvPr id="502" name="Freeform 308">
                <a:extLst>
                  <a:ext uri="{FF2B5EF4-FFF2-40B4-BE49-F238E27FC236}">
                    <a16:creationId xmlns:a16="http://schemas.microsoft.com/office/drawing/2014/main" id="{9B0BD51B-E786-4602-8415-E6A4E6066CA2}"/>
                  </a:ext>
                </a:extLst>
              </p:cNvPr>
              <p:cNvSpPr/>
              <p:nvPr/>
            </p:nvSpPr>
            <p:spPr>
              <a:xfrm>
                <a:off x="4819875" y="4419880"/>
                <a:ext cx="61000" cy="109881"/>
              </a:xfrm>
              <a:custGeom>
                <a:avLst/>
                <a:gdLst>
                  <a:gd name="connsiteX0" fmla="*/ 0 w 47558"/>
                  <a:gd name="connsiteY0" fmla="*/ 93473 h 85667"/>
                  <a:gd name="connsiteX1" fmla="*/ 4375 w 47558"/>
                  <a:gd name="connsiteY1" fmla="*/ 93378 h 85667"/>
                  <a:gd name="connsiteX2" fmla="*/ 48700 w 47558"/>
                  <a:gd name="connsiteY2" fmla="*/ 0 h 85667"/>
                  <a:gd name="connsiteX3" fmla="*/ 44324 w 47558"/>
                  <a:gd name="connsiteY3" fmla="*/ 286 h 85667"/>
                  <a:gd name="connsiteX4" fmla="*/ 0 w 47558"/>
                  <a:gd name="connsiteY4" fmla="*/ 93473 h 8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85667">
                    <a:moveTo>
                      <a:pt x="0" y="93473"/>
                    </a:moveTo>
                    <a:lnTo>
                      <a:pt x="4375" y="93378"/>
                    </a:lnTo>
                    <a:lnTo>
                      <a:pt x="48700" y="0"/>
                    </a:lnTo>
                    <a:lnTo>
                      <a:pt x="44324" y="286"/>
                    </a:lnTo>
                    <a:lnTo>
                      <a:pt x="0" y="93473"/>
                    </a:lnTo>
                    <a:close/>
                  </a:path>
                </a:pathLst>
              </a:custGeom>
              <a:solidFill>
                <a:srgbClr val="D8D8E9"/>
              </a:solidFill>
              <a:ln w="9512" cap="flat">
                <a:noFill/>
                <a:prstDash val="solid"/>
                <a:miter/>
              </a:ln>
            </p:spPr>
            <p:txBody>
              <a:bodyPr rtlCol="0" anchor="ctr"/>
              <a:lstStyle/>
              <a:p>
                <a:endParaRPr lang="en-US"/>
              </a:p>
            </p:txBody>
          </p:sp>
          <p:sp>
            <p:nvSpPr>
              <p:cNvPr id="503" name="Freeform 309">
                <a:extLst>
                  <a:ext uri="{FF2B5EF4-FFF2-40B4-BE49-F238E27FC236}">
                    <a16:creationId xmlns:a16="http://schemas.microsoft.com/office/drawing/2014/main" id="{7672A984-C11F-455C-8BB7-BA6F6B0B6852}"/>
                  </a:ext>
                </a:extLst>
              </p:cNvPr>
              <p:cNvSpPr/>
              <p:nvPr/>
            </p:nvSpPr>
            <p:spPr>
              <a:xfrm>
                <a:off x="4813165" y="4446496"/>
                <a:ext cx="48801" cy="85463"/>
              </a:xfrm>
              <a:custGeom>
                <a:avLst/>
                <a:gdLst>
                  <a:gd name="connsiteX0" fmla="*/ 0 w 38046"/>
                  <a:gd name="connsiteY0" fmla="*/ 72818 h 66630"/>
                  <a:gd name="connsiteX1" fmla="*/ 4280 w 38046"/>
                  <a:gd name="connsiteY1" fmla="*/ 72723 h 66630"/>
                  <a:gd name="connsiteX2" fmla="*/ 38903 w 38046"/>
                  <a:gd name="connsiteY2" fmla="*/ 0 h 66630"/>
                  <a:gd name="connsiteX3" fmla="*/ 34622 w 38046"/>
                  <a:gd name="connsiteY3" fmla="*/ 190 h 66630"/>
                  <a:gd name="connsiteX4" fmla="*/ 0 w 38046"/>
                  <a:gd name="connsiteY4" fmla="*/ 72818 h 6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66630">
                    <a:moveTo>
                      <a:pt x="0" y="72818"/>
                    </a:moveTo>
                    <a:lnTo>
                      <a:pt x="4280" y="72723"/>
                    </a:lnTo>
                    <a:lnTo>
                      <a:pt x="38903" y="0"/>
                    </a:lnTo>
                    <a:lnTo>
                      <a:pt x="34622" y="190"/>
                    </a:lnTo>
                    <a:lnTo>
                      <a:pt x="0" y="72818"/>
                    </a:lnTo>
                    <a:close/>
                  </a:path>
                </a:pathLst>
              </a:custGeom>
              <a:solidFill>
                <a:srgbClr val="D8D8E9"/>
              </a:solidFill>
              <a:ln w="9512" cap="flat">
                <a:noFill/>
                <a:prstDash val="solid"/>
                <a:miter/>
              </a:ln>
            </p:spPr>
            <p:txBody>
              <a:bodyPr rtlCol="0" anchor="ctr"/>
              <a:lstStyle/>
              <a:p>
                <a:endParaRPr lang="en-US"/>
              </a:p>
            </p:txBody>
          </p:sp>
          <p:sp>
            <p:nvSpPr>
              <p:cNvPr id="504" name="Freeform 310">
                <a:extLst>
                  <a:ext uri="{FF2B5EF4-FFF2-40B4-BE49-F238E27FC236}">
                    <a16:creationId xmlns:a16="http://schemas.microsoft.com/office/drawing/2014/main" id="{A2395254-22DA-4B99-AD7A-0AE02377ED16}"/>
                  </a:ext>
                </a:extLst>
              </p:cNvPr>
              <p:cNvSpPr/>
              <p:nvPr/>
            </p:nvSpPr>
            <p:spPr>
              <a:xfrm>
                <a:off x="4806454" y="4415607"/>
                <a:ext cx="61000" cy="122090"/>
              </a:xfrm>
              <a:custGeom>
                <a:avLst/>
                <a:gdLst>
                  <a:gd name="connsiteX0" fmla="*/ 0 w 47558"/>
                  <a:gd name="connsiteY0" fmla="*/ 96995 h 95186"/>
                  <a:gd name="connsiteX1" fmla="*/ 4280 w 47558"/>
                  <a:gd name="connsiteY1" fmla="*/ 96900 h 95186"/>
                  <a:gd name="connsiteX2" fmla="*/ 50412 w 47558"/>
                  <a:gd name="connsiteY2" fmla="*/ 0 h 95186"/>
                  <a:gd name="connsiteX3" fmla="*/ 46131 w 47558"/>
                  <a:gd name="connsiteY3" fmla="*/ 381 h 95186"/>
                  <a:gd name="connsiteX4" fmla="*/ 0 w 47558"/>
                  <a:gd name="connsiteY4" fmla="*/ 96995 h 9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95186">
                    <a:moveTo>
                      <a:pt x="0" y="96995"/>
                    </a:moveTo>
                    <a:lnTo>
                      <a:pt x="4280" y="96900"/>
                    </a:lnTo>
                    <a:lnTo>
                      <a:pt x="50412" y="0"/>
                    </a:lnTo>
                    <a:lnTo>
                      <a:pt x="46131" y="381"/>
                    </a:lnTo>
                    <a:lnTo>
                      <a:pt x="0" y="96995"/>
                    </a:lnTo>
                    <a:close/>
                  </a:path>
                </a:pathLst>
              </a:custGeom>
              <a:solidFill>
                <a:srgbClr val="D8D8E9"/>
              </a:solidFill>
              <a:ln w="9512" cap="flat">
                <a:noFill/>
                <a:prstDash val="solid"/>
                <a:miter/>
              </a:ln>
            </p:spPr>
            <p:txBody>
              <a:bodyPr rtlCol="0" anchor="ctr"/>
              <a:lstStyle/>
              <a:p>
                <a:endParaRPr lang="en-US"/>
              </a:p>
            </p:txBody>
          </p:sp>
          <p:sp>
            <p:nvSpPr>
              <p:cNvPr id="505" name="Freeform 311">
                <a:extLst>
                  <a:ext uri="{FF2B5EF4-FFF2-40B4-BE49-F238E27FC236}">
                    <a16:creationId xmlns:a16="http://schemas.microsoft.com/office/drawing/2014/main" id="{B8D90C80-356C-40BA-8D18-B68610FB6D8A}"/>
                  </a:ext>
                </a:extLst>
              </p:cNvPr>
              <p:cNvSpPr/>
              <p:nvPr/>
            </p:nvSpPr>
            <p:spPr>
              <a:xfrm>
                <a:off x="4799745" y="4389113"/>
                <a:ext cx="73200" cy="146509"/>
              </a:xfrm>
              <a:custGeom>
                <a:avLst/>
                <a:gdLst>
                  <a:gd name="connsiteX0" fmla="*/ 0 w 57069"/>
                  <a:gd name="connsiteY0" fmla="*/ 117746 h 114223"/>
                  <a:gd name="connsiteX1" fmla="*/ 4280 w 57069"/>
                  <a:gd name="connsiteY1" fmla="*/ 117651 h 114223"/>
                  <a:gd name="connsiteX2" fmla="*/ 60494 w 57069"/>
                  <a:gd name="connsiteY2" fmla="*/ 0 h 114223"/>
                  <a:gd name="connsiteX3" fmla="*/ 56214 w 57069"/>
                  <a:gd name="connsiteY3" fmla="*/ 286 h 114223"/>
                  <a:gd name="connsiteX4" fmla="*/ 0 w 57069"/>
                  <a:gd name="connsiteY4" fmla="*/ 117746 h 11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114223">
                    <a:moveTo>
                      <a:pt x="0" y="117746"/>
                    </a:moveTo>
                    <a:lnTo>
                      <a:pt x="4280" y="117651"/>
                    </a:lnTo>
                    <a:lnTo>
                      <a:pt x="60494" y="0"/>
                    </a:lnTo>
                    <a:lnTo>
                      <a:pt x="56214" y="286"/>
                    </a:lnTo>
                    <a:lnTo>
                      <a:pt x="0" y="117746"/>
                    </a:lnTo>
                    <a:close/>
                  </a:path>
                </a:pathLst>
              </a:custGeom>
              <a:solidFill>
                <a:srgbClr val="D8D8E9"/>
              </a:solidFill>
              <a:ln w="9512" cap="flat">
                <a:noFill/>
                <a:prstDash val="solid"/>
                <a:miter/>
              </a:ln>
            </p:spPr>
            <p:txBody>
              <a:bodyPr rtlCol="0" anchor="ctr"/>
              <a:lstStyle/>
              <a:p>
                <a:endParaRPr lang="en-US"/>
              </a:p>
            </p:txBody>
          </p:sp>
          <p:sp>
            <p:nvSpPr>
              <p:cNvPr id="506" name="Freeform 312">
                <a:extLst>
                  <a:ext uri="{FF2B5EF4-FFF2-40B4-BE49-F238E27FC236}">
                    <a16:creationId xmlns:a16="http://schemas.microsoft.com/office/drawing/2014/main" id="{9451BD63-AD05-46D6-8FD8-5583D8A127E2}"/>
                  </a:ext>
                </a:extLst>
              </p:cNvPr>
              <p:cNvSpPr/>
              <p:nvPr/>
            </p:nvSpPr>
            <p:spPr>
              <a:xfrm>
                <a:off x="4793157" y="4409502"/>
                <a:ext cx="61000" cy="122090"/>
              </a:xfrm>
              <a:custGeom>
                <a:avLst/>
                <a:gdLst>
                  <a:gd name="connsiteX0" fmla="*/ 0 w 47558"/>
                  <a:gd name="connsiteY0" fmla="*/ 101945 h 95186"/>
                  <a:gd name="connsiteX1" fmla="*/ 4185 w 47558"/>
                  <a:gd name="connsiteY1" fmla="*/ 101945 h 95186"/>
                  <a:gd name="connsiteX2" fmla="*/ 52980 w 47558"/>
                  <a:gd name="connsiteY2" fmla="*/ 0 h 95186"/>
                  <a:gd name="connsiteX3" fmla="*/ 48700 w 47558"/>
                  <a:gd name="connsiteY3" fmla="*/ 286 h 95186"/>
                  <a:gd name="connsiteX4" fmla="*/ 0 w 47558"/>
                  <a:gd name="connsiteY4" fmla="*/ 101945 h 9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95186">
                    <a:moveTo>
                      <a:pt x="0" y="101945"/>
                    </a:moveTo>
                    <a:lnTo>
                      <a:pt x="4185" y="101945"/>
                    </a:lnTo>
                    <a:lnTo>
                      <a:pt x="52980" y="0"/>
                    </a:lnTo>
                    <a:lnTo>
                      <a:pt x="48700" y="286"/>
                    </a:lnTo>
                    <a:lnTo>
                      <a:pt x="0" y="101945"/>
                    </a:lnTo>
                    <a:close/>
                  </a:path>
                </a:pathLst>
              </a:custGeom>
              <a:solidFill>
                <a:srgbClr val="D8D8E9"/>
              </a:solidFill>
              <a:ln w="9512" cap="flat">
                <a:noFill/>
                <a:prstDash val="solid"/>
                <a:miter/>
              </a:ln>
            </p:spPr>
            <p:txBody>
              <a:bodyPr rtlCol="0" anchor="ctr"/>
              <a:lstStyle/>
              <a:p>
                <a:endParaRPr lang="en-US"/>
              </a:p>
            </p:txBody>
          </p:sp>
          <p:sp>
            <p:nvSpPr>
              <p:cNvPr id="507" name="Freeform 313">
                <a:extLst>
                  <a:ext uri="{FF2B5EF4-FFF2-40B4-BE49-F238E27FC236}">
                    <a16:creationId xmlns:a16="http://schemas.microsoft.com/office/drawing/2014/main" id="{5AD7E2E2-6D8D-4368-A025-2695961D36C1}"/>
                  </a:ext>
                </a:extLst>
              </p:cNvPr>
              <p:cNvSpPr/>
              <p:nvPr/>
            </p:nvSpPr>
            <p:spPr>
              <a:xfrm>
                <a:off x="4734962" y="4437950"/>
                <a:ext cx="48801" cy="97672"/>
              </a:xfrm>
              <a:custGeom>
                <a:avLst/>
                <a:gdLst>
                  <a:gd name="connsiteX0" fmla="*/ 0 w 38046"/>
                  <a:gd name="connsiteY0" fmla="*/ 80813 h 76149"/>
                  <a:gd name="connsiteX1" fmla="*/ 3995 w 38046"/>
                  <a:gd name="connsiteY1" fmla="*/ 80718 h 76149"/>
                  <a:gd name="connsiteX2" fmla="*/ 43278 w 38046"/>
                  <a:gd name="connsiteY2" fmla="*/ 0 h 76149"/>
                  <a:gd name="connsiteX3" fmla="*/ 39188 w 38046"/>
                  <a:gd name="connsiteY3" fmla="*/ 286 h 76149"/>
                  <a:gd name="connsiteX4" fmla="*/ 0 w 38046"/>
                  <a:gd name="connsiteY4" fmla="*/ 80813 h 7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76149">
                    <a:moveTo>
                      <a:pt x="0" y="80813"/>
                    </a:moveTo>
                    <a:lnTo>
                      <a:pt x="3995" y="80718"/>
                    </a:lnTo>
                    <a:lnTo>
                      <a:pt x="43278" y="0"/>
                    </a:lnTo>
                    <a:lnTo>
                      <a:pt x="39188" y="286"/>
                    </a:lnTo>
                    <a:lnTo>
                      <a:pt x="0" y="80813"/>
                    </a:lnTo>
                    <a:close/>
                  </a:path>
                </a:pathLst>
              </a:custGeom>
              <a:solidFill>
                <a:srgbClr val="D8D8E9"/>
              </a:solidFill>
              <a:ln w="9512" cap="flat">
                <a:noFill/>
                <a:prstDash val="solid"/>
                <a:miter/>
              </a:ln>
            </p:spPr>
            <p:txBody>
              <a:bodyPr rtlCol="0" anchor="ctr"/>
              <a:lstStyle/>
              <a:p>
                <a:endParaRPr lang="en-US"/>
              </a:p>
            </p:txBody>
          </p:sp>
          <p:sp>
            <p:nvSpPr>
              <p:cNvPr id="508" name="Freeform 314">
                <a:extLst>
                  <a:ext uri="{FF2B5EF4-FFF2-40B4-BE49-F238E27FC236}">
                    <a16:creationId xmlns:a16="http://schemas.microsoft.com/office/drawing/2014/main" id="{27A21884-A882-4C7B-A400-97266AB747E9}"/>
                  </a:ext>
                </a:extLst>
              </p:cNvPr>
              <p:cNvSpPr/>
              <p:nvPr/>
            </p:nvSpPr>
            <p:spPr>
              <a:xfrm>
                <a:off x="4741306" y="4470547"/>
                <a:ext cx="36600" cy="61045"/>
              </a:xfrm>
              <a:custGeom>
                <a:avLst/>
                <a:gdLst>
                  <a:gd name="connsiteX0" fmla="*/ 0 w 28534"/>
                  <a:gd name="connsiteY0" fmla="*/ 55303 h 47593"/>
                  <a:gd name="connsiteX1" fmla="*/ 4090 w 28534"/>
                  <a:gd name="connsiteY1" fmla="*/ 55208 h 47593"/>
                  <a:gd name="connsiteX2" fmla="*/ 30818 w 28534"/>
                  <a:gd name="connsiteY2" fmla="*/ 0 h 47593"/>
                  <a:gd name="connsiteX3" fmla="*/ 26728 w 28534"/>
                  <a:gd name="connsiteY3" fmla="*/ 286 h 47593"/>
                  <a:gd name="connsiteX4" fmla="*/ 0 w 28534"/>
                  <a:gd name="connsiteY4" fmla="*/ 55303 h 4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4" h="47593">
                    <a:moveTo>
                      <a:pt x="0" y="55303"/>
                    </a:moveTo>
                    <a:lnTo>
                      <a:pt x="4090" y="55208"/>
                    </a:lnTo>
                    <a:lnTo>
                      <a:pt x="30818" y="0"/>
                    </a:lnTo>
                    <a:lnTo>
                      <a:pt x="26728" y="286"/>
                    </a:lnTo>
                    <a:lnTo>
                      <a:pt x="0" y="55303"/>
                    </a:lnTo>
                    <a:close/>
                  </a:path>
                </a:pathLst>
              </a:custGeom>
              <a:solidFill>
                <a:srgbClr val="D8D8E9"/>
              </a:solidFill>
              <a:ln w="9512" cap="flat">
                <a:noFill/>
                <a:prstDash val="solid"/>
                <a:miter/>
              </a:ln>
            </p:spPr>
            <p:txBody>
              <a:bodyPr rtlCol="0" anchor="ctr"/>
              <a:lstStyle/>
              <a:p>
                <a:endParaRPr lang="en-US"/>
              </a:p>
            </p:txBody>
          </p:sp>
          <p:sp>
            <p:nvSpPr>
              <p:cNvPr id="509" name="Freeform 315">
                <a:extLst>
                  <a:ext uri="{FF2B5EF4-FFF2-40B4-BE49-F238E27FC236}">
                    <a16:creationId xmlns:a16="http://schemas.microsoft.com/office/drawing/2014/main" id="{FB4C1D5F-C7DA-47EF-9FD3-BA584BC76E6F}"/>
                  </a:ext>
                </a:extLst>
              </p:cNvPr>
              <p:cNvSpPr/>
              <p:nvPr/>
            </p:nvSpPr>
            <p:spPr>
              <a:xfrm>
                <a:off x="4747650" y="4458217"/>
                <a:ext cx="36600" cy="73254"/>
              </a:xfrm>
              <a:custGeom>
                <a:avLst/>
                <a:gdLst>
                  <a:gd name="connsiteX0" fmla="*/ 0 w 28534"/>
                  <a:gd name="connsiteY0" fmla="*/ 64822 h 57111"/>
                  <a:gd name="connsiteX1" fmla="*/ 4090 w 28534"/>
                  <a:gd name="connsiteY1" fmla="*/ 64727 h 57111"/>
                  <a:gd name="connsiteX2" fmla="*/ 35383 w 28534"/>
                  <a:gd name="connsiteY2" fmla="*/ 0 h 57111"/>
                  <a:gd name="connsiteX3" fmla="*/ 31293 w 28534"/>
                  <a:gd name="connsiteY3" fmla="*/ 286 h 57111"/>
                  <a:gd name="connsiteX4" fmla="*/ 0 w 28534"/>
                  <a:gd name="connsiteY4" fmla="*/ 64822 h 57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4" h="57111">
                    <a:moveTo>
                      <a:pt x="0" y="64822"/>
                    </a:moveTo>
                    <a:lnTo>
                      <a:pt x="4090" y="64727"/>
                    </a:lnTo>
                    <a:lnTo>
                      <a:pt x="35383" y="0"/>
                    </a:lnTo>
                    <a:lnTo>
                      <a:pt x="31293" y="286"/>
                    </a:lnTo>
                    <a:lnTo>
                      <a:pt x="0" y="64822"/>
                    </a:lnTo>
                    <a:close/>
                  </a:path>
                </a:pathLst>
              </a:custGeom>
              <a:solidFill>
                <a:srgbClr val="D8D8E9"/>
              </a:solidFill>
              <a:ln w="9512" cap="flat">
                <a:noFill/>
                <a:prstDash val="solid"/>
                <a:miter/>
              </a:ln>
            </p:spPr>
            <p:txBody>
              <a:bodyPr rtlCol="0" anchor="ctr"/>
              <a:lstStyle/>
              <a:p>
                <a:endParaRPr lang="en-US"/>
              </a:p>
            </p:txBody>
          </p:sp>
          <p:sp>
            <p:nvSpPr>
              <p:cNvPr id="510" name="Freeform 316">
                <a:extLst>
                  <a:ext uri="{FF2B5EF4-FFF2-40B4-BE49-F238E27FC236}">
                    <a16:creationId xmlns:a16="http://schemas.microsoft.com/office/drawing/2014/main" id="{427733E8-8013-464B-84CE-AEECE8FAC500}"/>
                  </a:ext>
                </a:extLst>
              </p:cNvPr>
              <p:cNvSpPr/>
              <p:nvPr/>
            </p:nvSpPr>
            <p:spPr>
              <a:xfrm>
                <a:off x="4753994" y="4488495"/>
                <a:ext cx="24400" cy="48837"/>
              </a:xfrm>
              <a:custGeom>
                <a:avLst/>
                <a:gdLst>
                  <a:gd name="connsiteX0" fmla="*/ 0 w 19023"/>
                  <a:gd name="connsiteY0" fmla="*/ 41121 h 38074"/>
                  <a:gd name="connsiteX1" fmla="*/ 4090 w 19023"/>
                  <a:gd name="connsiteY1" fmla="*/ 41025 h 38074"/>
                  <a:gd name="connsiteX2" fmla="*/ 23874 w 19023"/>
                  <a:gd name="connsiteY2" fmla="*/ 0 h 38074"/>
                  <a:gd name="connsiteX3" fmla="*/ 19784 w 19023"/>
                  <a:gd name="connsiteY3" fmla="*/ 190 h 38074"/>
                  <a:gd name="connsiteX4" fmla="*/ 0 w 19023"/>
                  <a:gd name="connsiteY4" fmla="*/ 41121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3" h="38074">
                    <a:moveTo>
                      <a:pt x="0" y="41121"/>
                    </a:moveTo>
                    <a:lnTo>
                      <a:pt x="4090" y="41025"/>
                    </a:lnTo>
                    <a:lnTo>
                      <a:pt x="23874" y="0"/>
                    </a:lnTo>
                    <a:lnTo>
                      <a:pt x="19784" y="190"/>
                    </a:lnTo>
                    <a:lnTo>
                      <a:pt x="0" y="41121"/>
                    </a:lnTo>
                    <a:close/>
                  </a:path>
                </a:pathLst>
              </a:custGeom>
              <a:solidFill>
                <a:srgbClr val="D8D8E9"/>
              </a:solidFill>
              <a:ln w="9512" cap="flat">
                <a:noFill/>
                <a:prstDash val="solid"/>
                <a:miter/>
              </a:ln>
            </p:spPr>
            <p:txBody>
              <a:bodyPr rtlCol="0" anchor="ctr"/>
              <a:lstStyle/>
              <a:p>
                <a:endParaRPr lang="en-US"/>
              </a:p>
            </p:txBody>
          </p:sp>
          <p:sp>
            <p:nvSpPr>
              <p:cNvPr id="511" name="Freeform 317">
                <a:extLst>
                  <a:ext uri="{FF2B5EF4-FFF2-40B4-BE49-F238E27FC236}">
                    <a16:creationId xmlns:a16="http://schemas.microsoft.com/office/drawing/2014/main" id="{14A0B1E8-A0F5-4B6B-B732-1AE3A8755CB2}"/>
                  </a:ext>
                </a:extLst>
              </p:cNvPr>
              <p:cNvSpPr/>
              <p:nvPr/>
            </p:nvSpPr>
            <p:spPr>
              <a:xfrm>
                <a:off x="4760460" y="4436240"/>
                <a:ext cx="48801" cy="97672"/>
              </a:xfrm>
              <a:custGeom>
                <a:avLst/>
                <a:gdLst>
                  <a:gd name="connsiteX0" fmla="*/ 0 w 38046"/>
                  <a:gd name="connsiteY0" fmla="*/ 81670 h 76149"/>
                  <a:gd name="connsiteX1" fmla="*/ 4090 w 38046"/>
                  <a:gd name="connsiteY1" fmla="*/ 81575 h 76149"/>
                  <a:gd name="connsiteX2" fmla="*/ 43468 w 38046"/>
                  <a:gd name="connsiteY2" fmla="*/ 0 h 76149"/>
                  <a:gd name="connsiteX3" fmla="*/ 39283 w 38046"/>
                  <a:gd name="connsiteY3" fmla="*/ 286 h 76149"/>
                  <a:gd name="connsiteX4" fmla="*/ 0 w 38046"/>
                  <a:gd name="connsiteY4" fmla="*/ 81670 h 7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76149">
                    <a:moveTo>
                      <a:pt x="0" y="81670"/>
                    </a:moveTo>
                    <a:lnTo>
                      <a:pt x="4090" y="81575"/>
                    </a:lnTo>
                    <a:lnTo>
                      <a:pt x="43468" y="0"/>
                    </a:lnTo>
                    <a:lnTo>
                      <a:pt x="39283" y="286"/>
                    </a:lnTo>
                    <a:lnTo>
                      <a:pt x="0" y="81670"/>
                    </a:lnTo>
                    <a:close/>
                  </a:path>
                </a:pathLst>
              </a:custGeom>
              <a:solidFill>
                <a:srgbClr val="D8D8E9"/>
              </a:solidFill>
              <a:ln w="9512" cap="flat">
                <a:noFill/>
                <a:prstDash val="solid"/>
                <a:miter/>
              </a:ln>
            </p:spPr>
            <p:txBody>
              <a:bodyPr rtlCol="0" anchor="ctr"/>
              <a:lstStyle/>
              <a:p>
                <a:endParaRPr lang="en-US"/>
              </a:p>
            </p:txBody>
          </p:sp>
          <p:sp>
            <p:nvSpPr>
              <p:cNvPr id="512" name="Freeform 318">
                <a:extLst>
                  <a:ext uri="{FF2B5EF4-FFF2-40B4-BE49-F238E27FC236}">
                    <a16:creationId xmlns:a16="http://schemas.microsoft.com/office/drawing/2014/main" id="{27F220E1-684A-4FD9-82EF-D22ECD35469E}"/>
                  </a:ext>
                </a:extLst>
              </p:cNvPr>
              <p:cNvSpPr/>
              <p:nvPr/>
            </p:nvSpPr>
            <p:spPr>
              <a:xfrm>
                <a:off x="4766927" y="4449304"/>
                <a:ext cx="48801" cy="85463"/>
              </a:xfrm>
              <a:custGeom>
                <a:avLst/>
                <a:gdLst>
                  <a:gd name="connsiteX0" fmla="*/ 0 w 38046"/>
                  <a:gd name="connsiteY0" fmla="*/ 71390 h 66630"/>
                  <a:gd name="connsiteX1" fmla="*/ 4090 w 38046"/>
                  <a:gd name="connsiteY1" fmla="*/ 71295 h 66630"/>
                  <a:gd name="connsiteX2" fmla="*/ 38427 w 38046"/>
                  <a:gd name="connsiteY2" fmla="*/ 0 h 66630"/>
                  <a:gd name="connsiteX3" fmla="*/ 34337 w 38046"/>
                  <a:gd name="connsiteY3" fmla="*/ 190 h 66630"/>
                  <a:gd name="connsiteX4" fmla="*/ 0 w 38046"/>
                  <a:gd name="connsiteY4" fmla="*/ 71390 h 66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66630">
                    <a:moveTo>
                      <a:pt x="0" y="71390"/>
                    </a:moveTo>
                    <a:lnTo>
                      <a:pt x="4090" y="71295"/>
                    </a:lnTo>
                    <a:lnTo>
                      <a:pt x="38427" y="0"/>
                    </a:lnTo>
                    <a:lnTo>
                      <a:pt x="34337" y="190"/>
                    </a:lnTo>
                    <a:lnTo>
                      <a:pt x="0" y="71390"/>
                    </a:lnTo>
                    <a:close/>
                  </a:path>
                </a:pathLst>
              </a:custGeom>
              <a:solidFill>
                <a:srgbClr val="D8D8E9"/>
              </a:solidFill>
              <a:ln w="9512" cap="flat">
                <a:noFill/>
                <a:prstDash val="solid"/>
                <a:miter/>
              </a:ln>
            </p:spPr>
            <p:txBody>
              <a:bodyPr rtlCol="0" anchor="ctr"/>
              <a:lstStyle/>
              <a:p>
                <a:endParaRPr lang="en-US"/>
              </a:p>
            </p:txBody>
          </p:sp>
          <p:sp>
            <p:nvSpPr>
              <p:cNvPr id="513" name="Freeform 319">
                <a:extLst>
                  <a:ext uri="{FF2B5EF4-FFF2-40B4-BE49-F238E27FC236}">
                    <a16:creationId xmlns:a16="http://schemas.microsoft.com/office/drawing/2014/main" id="{AEE7EEEE-B20D-4288-8D7F-4EE6DC294BD2}"/>
                  </a:ext>
                </a:extLst>
              </p:cNvPr>
              <p:cNvSpPr/>
              <p:nvPr/>
            </p:nvSpPr>
            <p:spPr>
              <a:xfrm>
                <a:off x="4773393" y="4418048"/>
                <a:ext cx="61000" cy="122090"/>
              </a:xfrm>
              <a:custGeom>
                <a:avLst/>
                <a:gdLst>
                  <a:gd name="connsiteX0" fmla="*/ 0 w 47558"/>
                  <a:gd name="connsiteY0" fmla="*/ 95662 h 95186"/>
                  <a:gd name="connsiteX1" fmla="*/ 4090 w 47558"/>
                  <a:gd name="connsiteY1" fmla="*/ 95567 h 95186"/>
                  <a:gd name="connsiteX2" fmla="*/ 50031 w 47558"/>
                  <a:gd name="connsiteY2" fmla="*/ 0 h 95186"/>
                  <a:gd name="connsiteX3" fmla="*/ 45846 w 47558"/>
                  <a:gd name="connsiteY3" fmla="*/ 286 h 95186"/>
                  <a:gd name="connsiteX4" fmla="*/ 0 w 47558"/>
                  <a:gd name="connsiteY4" fmla="*/ 95662 h 9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58" h="95186">
                    <a:moveTo>
                      <a:pt x="0" y="95662"/>
                    </a:moveTo>
                    <a:lnTo>
                      <a:pt x="4090" y="95567"/>
                    </a:lnTo>
                    <a:lnTo>
                      <a:pt x="50031" y="0"/>
                    </a:lnTo>
                    <a:lnTo>
                      <a:pt x="45846" y="286"/>
                    </a:lnTo>
                    <a:lnTo>
                      <a:pt x="0" y="95662"/>
                    </a:lnTo>
                    <a:close/>
                  </a:path>
                </a:pathLst>
              </a:custGeom>
              <a:solidFill>
                <a:srgbClr val="D8D8E9"/>
              </a:solidFill>
              <a:ln w="9512" cap="flat">
                <a:noFill/>
                <a:prstDash val="solid"/>
                <a:miter/>
              </a:ln>
            </p:spPr>
            <p:txBody>
              <a:bodyPr rtlCol="0" anchor="ctr"/>
              <a:lstStyle/>
              <a:p>
                <a:endParaRPr lang="en-US"/>
              </a:p>
            </p:txBody>
          </p:sp>
          <p:sp>
            <p:nvSpPr>
              <p:cNvPr id="514" name="Freeform 320">
                <a:extLst>
                  <a:ext uri="{FF2B5EF4-FFF2-40B4-BE49-F238E27FC236}">
                    <a16:creationId xmlns:a16="http://schemas.microsoft.com/office/drawing/2014/main" id="{1BAC18AC-0CE8-4C3E-85B1-2BD162903778}"/>
                  </a:ext>
                </a:extLst>
              </p:cNvPr>
              <p:cNvSpPr/>
              <p:nvPr/>
            </p:nvSpPr>
            <p:spPr>
              <a:xfrm>
                <a:off x="4779859" y="4390700"/>
                <a:ext cx="73200" cy="146509"/>
              </a:xfrm>
              <a:custGeom>
                <a:avLst/>
                <a:gdLst>
                  <a:gd name="connsiteX0" fmla="*/ 0 w 57069"/>
                  <a:gd name="connsiteY0" fmla="*/ 116889 h 114223"/>
                  <a:gd name="connsiteX1" fmla="*/ 4185 w 57069"/>
                  <a:gd name="connsiteY1" fmla="*/ 116794 h 114223"/>
                  <a:gd name="connsiteX2" fmla="*/ 60209 w 57069"/>
                  <a:gd name="connsiteY2" fmla="*/ 0 h 114223"/>
                  <a:gd name="connsiteX3" fmla="*/ 56024 w 57069"/>
                  <a:gd name="connsiteY3" fmla="*/ 381 h 114223"/>
                  <a:gd name="connsiteX4" fmla="*/ 0 w 57069"/>
                  <a:gd name="connsiteY4" fmla="*/ 116889 h 11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114223">
                    <a:moveTo>
                      <a:pt x="0" y="116889"/>
                    </a:moveTo>
                    <a:lnTo>
                      <a:pt x="4185" y="116794"/>
                    </a:lnTo>
                    <a:lnTo>
                      <a:pt x="60209" y="0"/>
                    </a:lnTo>
                    <a:lnTo>
                      <a:pt x="56024" y="381"/>
                    </a:lnTo>
                    <a:lnTo>
                      <a:pt x="0" y="116889"/>
                    </a:lnTo>
                    <a:close/>
                  </a:path>
                </a:pathLst>
              </a:custGeom>
              <a:solidFill>
                <a:srgbClr val="D8D8E9"/>
              </a:solidFill>
              <a:ln w="9512" cap="flat">
                <a:noFill/>
                <a:prstDash val="solid"/>
                <a:miter/>
              </a:ln>
            </p:spPr>
            <p:txBody>
              <a:bodyPr rtlCol="0" anchor="ctr"/>
              <a:lstStyle/>
              <a:p>
                <a:endParaRPr lang="en-US"/>
              </a:p>
            </p:txBody>
          </p:sp>
          <p:sp>
            <p:nvSpPr>
              <p:cNvPr id="515" name="Freeform 321">
                <a:extLst>
                  <a:ext uri="{FF2B5EF4-FFF2-40B4-BE49-F238E27FC236}">
                    <a16:creationId xmlns:a16="http://schemas.microsoft.com/office/drawing/2014/main" id="{07B1B93C-0D7E-4C7B-91E7-05C766EAB1CD}"/>
                  </a:ext>
                </a:extLst>
              </p:cNvPr>
              <p:cNvSpPr/>
              <p:nvPr/>
            </p:nvSpPr>
            <p:spPr>
              <a:xfrm>
                <a:off x="4786446" y="4439169"/>
                <a:ext cx="48801" cy="97672"/>
              </a:xfrm>
              <a:custGeom>
                <a:avLst/>
                <a:gdLst>
                  <a:gd name="connsiteX0" fmla="*/ 0 w 38046"/>
                  <a:gd name="connsiteY0" fmla="*/ 79005 h 76149"/>
                  <a:gd name="connsiteX1" fmla="*/ 4185 w 38046"/>
                  <a:gd name="connsiteY1" fmla="*/ 78910 h 76149"/>
                  <a:gd name="connsiteX2" fmla="*/ 41946 w 38046"/>
                  <a:gd name="connsiteY2" fmla="*/ 0 h 76149"/>
                  <a:gd name="connsiteX3" fmla="*/ 37761 w 38046"/>
                  <a:gd name="connsiteY3" fmla="*/ 286 h 76149"/>
                  <a:gd name="connsiteX4" fmla="*/ 0 w 38046"/>
                  <a:gd name="connsiteY4" fmla="*/ 79005 h 76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76149">
                    <a:moveTo>
                      <a:pt x="0" y="79005"/>
                    </a:moveTo>
                    <a:lnTo>
                      <a:pt x="4185" y="78910"/>
                    </a:lnTo>
                    <a:lnTo>
                      <a:pt x="41946" y="0"/>
                    </a:lnTo>
                    <a:lnTo>
                      <a:pt x="37761" y="286"/>
                    </a:lnTo>
                    <a:lnTo>
                      <a:pt x="0" y="79005"/>
                    </a:lnTo>
                    <a:close/>
                  </a:path>
                </a:pathLst>
              </a:custGeom>
              <a:solidFill>
                <a:srgbClr val="D8D8E9"/>
              </a:solidFill>
              <a:ln w="9512" cap="flat">
                <a:noFill/>
                <a:prstDash val="solid"/>
                <a:miter/>
              </a:ln>
            </p:spPr>
            <p:txBody>
              <a:bodyPr rtlCol="0" anchor="ctr"/>
              <a:lstStyle/>
              <a:p>
                <a:endParaRPr lang="en-US"/>
              </a:p>
            </p:txBody>
          </p:sp>
          <p:sp>
            <p:nvSpPr>
              <p:cNvPr id="516" name="Freeform 322">
                <a:extLst>
                  <a:ext uri="{FF2B5EF4-FFF2-40B4-BE49-F238E27FC236}">
                    <a16:creationId xmlns:a16="http://schemas.microsoft.com/office/drawing/2014/main" id="{0DDCDFB6-1FFB-46BF-A515-12A09061F255}"/>
                  </a:ext>
                </a:extLst>
              </p:cNvPr>
              <p:cNvSpPr/>
              <p:nvPr/>
            </p:nvSpPr>
            <p:spPr>
              <a:xfrm>
                <a:off x="4952855" y="4001721"/>
                <a:ext cx="305001" cy="573824"/>
              </a:xfrm>
              <a:custGeom>
                <a:avLst/>
                <a:gdLst>
                  <a:gd name="connsiteX0" fmla="*/ 41185 w 237791"/>
                  <a:gd name="connsiteY0" fmla="*/ 451564 h 447375"/>
                  <a:gd name="connsiteX1" fmla="*/ 244259 w 237791"/>
                  <a:gd name="connsiteY1" fmla="*/ 0 h 447375"/>
                  <a:gd name="connsiteX2" fmla="*/ 202122 w 237791"/>
                  <a:gd name="connsiteY2" fmla="*/ 8757 h 447375"/>
                  <a:gd name="connsiteX3" fmla="*/ 0 w 237791"/>
                  <a:gd name="connsiteY3" fmla="*/ 451754 h 447375"/>
                  <a:gd name="connsiteX4" fmla="*/ 41185 w 237791"/>
                  <a:gd name="connsiteY4" fmla="*/ 451564 h 44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91" h="447375">
                    <a:moveTo>
                      <a:pt x="41185" y="451564"/>
                    </a:moveTo>
                    <a:lnTo>
                      <a:pt x="244259" y="0"/>
                    </a:lnTo>
                    <a:lnTo>
                      <a:pt x="202122" y="8757"/>
                    </a:lnTo>
                    <a:lnTo>
                      <a:pt x="0" y="451754"/>
                    </a:lnTo>
                    <a:lnTo>
                      <a:pt x="41185" y="451564"/>
                    </a:lnTo>
                    <a:close/>
                  </a:path>
                </a:pathLst>
              </a:custGeom>
              <a:solidFill>
                <a:srgbClr val="8D98EC"/>
              </a:solidFill>
              <a:ln w="9512" cap="flat">
                <a:noFill/>
                <a:prstDash val="solid"/>
                <a:miter/>
              </a:ln>
            </p:spPr>
            <p:txBody>
              <a:bodyPr rtlCol="0" anchor="ctr"/>
              <a:lstStyle/>
              <a:p>
                <a:endParaRPr lang="en-US"/>
              </a:p>
            </p:txBody>
          </p:sp>
          <p:sp>
            <p:nvSpPr>
              <p:cNvPr id="517" name="Freeform 323">
                <a:extLst>
                  <a:ext uri="{FF2B5EF4-FFF2-40B4-BE49-F238E27FC236}">
                    <a16:creationId xmlns:a16="http://schemas.microsoft.com/office/drawing/2014/main" id="{A35D9EA8-F698-4AEE-BECF-6E3A12E49D11}"/>
                  </a:ext>
                </a:extLst>
              </p:cNvPr>
              <p:cNvSpPr/>
              <p:nvPr/>
            </p:nvSpPr>
            <p:spPr>
              <a:xfrm>
                <a:off x="5184290" y="4039691"/>
                <a:ext cx="48801" cy="61045"/>
              </a:xfrm>
              <a:custGeom>
                <a:avLst/>
                <a:gdLst>
                  <a:gd name="connsiteX0" fmla="*/ 0 w 38046"/>
                  <a:gd name="connsiteY0" fmla="*/ 51496 h 47593"/>
                  <a:gd name="connsiteX1" fmla="*/ 17977 w 38046"/>
                  <a:gd name="connsiteY1" fmla="*/ 48355 h 47593"/>
                  <a:gd name="connsiteX2" fmla="*/ 39854 w 38046"/>
                  <a:gd name="connsiteY2" fmla="*/ 0 h 47593"/>
                  <a:gd name="connsiteX3" fmla="*/ 21782 w 38046"/>
                  <a:gd name="connsiteY3" fmla="*/ 3522 h 47593"/>
                  <a:gd name="connsiteX4" fmla="*/ 0 w 38046"/>
                  <a:gd name="connsiteY4" fmla="*/ 51496 h 4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47593">
                    <a:moveTo>
                      <a:pt x="0" y="51496"/>
                    </a:moveTo>
                    <a:lnTo>
                      <a:pt x="17977" y="48355"/>
                    </a:lnTo>
                    <a:lnTo>
                      <a:pt x="39854" y="0"/>
                    </a:lnTo>
                    <a:lnTo>
                      <a:pt x="21782" y="3522"/>
                    </a:lnTo>
                    <a:lnTo>
                      <a:pt x="0" y="51496"/>
                    </a:lnTo>
                    <a:close/>
                  </a:path>
                </a:pathLst>
              </a:custGeom>
              <a:solidFill>
                <a:srgbClr val="FDF3FD"/>
              </a:solidFill>
              <a:ln w="9512" cap="flat">
                <a:noFill/>
                <a:prstDash val="solid"/>
                <a:miter/>
              </a:ln>
            </p:spPr>
            <p:txBody>
              <a:bodyPr rtlCol="0" anchor="ctr"/>
              <a:lstStyle/>
              <a:p>
                <a:endParaRPr lang="en-US"/>
              </a:p>
            </p:txBody>
          </p:sp>
          <p:sp>
            <p:nvSpPr>
              <p:cNvPr id="518" name="Freeform 324">
                <a:extLst>
                  <a:ext uri="{FF2B5EF4-FFF2-40B4-BE49-F238E27FC236}">
                    <a16:creationId xmlns:a16="http://schemas.microsoft.com/office/drawing/2014/main" id="{4CF8BD98-DF01-440B-8900-3F78C8FC2F2C}"/>
                  </a:ext>
                </a:extLst>
              </p:cNvPr>
              <p:cNvSpPr/>
              <p:nvPr/>
            </p:nvSpPr>
            <p:spPr>
              <a:xfrm>
                <a:off x="5190512" y="4120881"/>
                <a:ext cx="12201" cy="24418"/>
              </a:xfrm>
              <a:custGeom>
                <a:avLst/>
                <a:gdLst>
                  <a:gd name="connsiteX0" fmla="*/ 0 w 9511"/>
                  <a:gd name="connsiteY0" fmla="*/ 19799 h 19037"/>
                  <a:gd name="connsiteX1" fmla="*/ 5041 w 9511"/>
                  <a:gd name="connsiteY1" fmla="*/ 18942 h 19037"/>
                  <a:gd name="connsiteX2" fmla="*/ 13602 w 9511"/>
                  <a:gd name="connsiteY2" fmla="*/ 0 h 19037"/>
                  <a:gd name="connsiteX3" fmla="*/ 8560 w 9511"/>
                  <a:gd name="connsiteY3" fmla="*/ 857 h 19037"/>
                  <a:gd name="connsiteX4" fmla="*/ 0 w 9511"/>
                  <a:gd name="connsiteY4" fmla="*/ 19799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 h="19037">
                    <a:moveTo>
                      <a:pt x="0" y="19799"/>
                    </a:moveTo>
                    <a:lnTo>
                      <a:pt x="5041" y="18942"/>
                    </a:lnTo>
                    <a:lnTo>
                      <a:pt x="13602" y="0"/>
                    </a:lnTo>
                    <a:lnTo>
                      <a:pt x="8560" y="857"/>
                    </a:lnTo>
                    <a:lnTo>
                      <a:pt x="0" y="19799"/>
                    </a:lnTo>
                    <a:close/>
                  </a:path>
                </a:pathLst>
              </a:custGeom>
              <a:solidFill>
                <a:srgbClr val="FFFEFF"/>
              </a:solidFill>
              <a:ln w="9512" cap="flat">
                <a:noFill/>
                <a:prstDash val="solid"/>
                <a:miter/>
              </a:ln>
            </p:spPr>
            <p:txBody>
              <a:bodyPr rtlCol="0" anchor="ctr"/>
              <a:lstStyle/>
              <a:p>
                <a:endParaRPr lang="en-US"/>
              </a:p>
            </p:txBody>
          </p:sp>
          <p:sp>
            <p:nvSpPr>
              <p:cNvPr id="519" name="Freeform 325">
                <a:extLst>
                  <a:ext uri="{FF2B5EF4-FFF2-40B4-BE49-F238E27FC236}">
                    <a16:creationId xmlns:a16="http://schemas.microsoft.com/office/drawing/2014/main" id="{91E20012-994C-4A60-85BD-DA9F5592D006}"/>
                  </a:ext>
                </a:extLst>
              </p:cNvPr>
              <p:cNvSpPr/>
              <p:nvPr/>
            </p:nvSpPr>
            <p:spPr>
              <a:xfrm>
                <a:off x="5153302" y="4122101"/>
                <a:ext cx="36600" cy="24418"/>
              </a:xfrm>
              <a:custGeom>
                <a:avLst/>
                <a:gdLst>
                  <a:gd name="connsiteX0" fmla="*/ 0 w 28534"/>
                  <a:gd name="connsiteY0" fmla="*/ 23511 h 19037"/>
                  <a:gd name="connsiteX1" fmla="*/ 28154 w 28534"/>
                  <a:gd name="connsiteY1" fmla="*/ 18942 h 19037"/>
                  <a:gd name="connsiteX2" fmla="*/ 36715 w 28534"/>
                  <a:gd name="connsiteY2" fmla="*/ 0 h 19037"/>
                  <a:gd name="connsiteX3" fmla="*/ 8560 w 28534"/>
                  <a:gd name="connsiteY3" fmla="*/ 4759 h 19037"/>
                  <a:gd name="connsiteX4" fmla="*/ 0 w 28534"/>
                  <a:gd name="connsiteY4" fmla="*/ 23511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4" h="19037">
                    <a:moveTo>
                      <a:pt x="0" y="23511"/>
                    </a:moveTo>
                    <a:lnTo>
                      <a:pt x="28154" y="18942"/>
                    </a:lnTo>
                    <a:lnTo>
                      <a:pt x="36715" y="0"/>
                    </a:lnTo>
                    <a:lnTo>
                      <a:pt x="8560" y="4759"/>
                    </a:lnTo>
                    <a:lnTo>
                      <a:pt x="0" y="23511"/>
                    </a:lnTo>
                    <a:close/>
                  </a:path>
                </a:pathLst>
              </a:custGeom>
              <a:solidFill>
                <a:srgbClr val="FFFEFF"/>
              </a:solidFill>
              <a:ln w="9512" cap="flat">
                <a:noFill/>
                <a:prstDash val="solid"/>
                <a:miter/>
              </a:ln>
            </p:spPr>
            <p:txBody>
              <a:bodyPr rtlCol="0" anchor="ctr"/>
              <a:lstStyle/>
              <a:p>
                <a:endParaRPr lang="en-US"/>
              </a:p>
            </p:txBody>
          </p:sp>
          <p:sp>
            <p:nvSpPr>
              <p:cNvPr id="520" name="Freeform 326">
                <a:extLst>
                  <a:ext uri="{FF2B5EF4-FFF2-40B4-BE49-F238E27FC236}">
                    <a16:creationId xmlns:a16="http://schemas.microsoft.com/office/drawing/2014/main" id="{3DF055D2-1620-46F7-ACA7-936C56A20E4C}"/>
                  </a:ext>
                </a:extLst>
              </p:cNvPr>
              <p:cNvSpPr/>
              <p:nvPr/>
            </p:nvSpPr>
            <p:spPr>
              <a:xfrm>
                <a:off x="5145129" y="4157996"/>
                <a:ext cx="36600" cy="12209"/>
              </a:xfrm>
              <a:custGeom>
                <a:avLst/>
                <a:gdLst>
                  <a:gd name="connsiteX0" fmla="*/ 0 w 28534"/>
                  <a:gd name="connsiteY0" fmla="*/ 9519 h 9518"/>
                  <a:gd name="connsiteX1" fmla="*/ 34052 w 28534"/>
                  <a:gd name="connsiteY1" fmla="*/ 4284 h 9518"/>
                  <a:gd name="connsiteX2" fmla="*/ 35954 w 28534"/>
                  <a:gd name="connsiteY2" fmla="*/ 0 h 9518"/>
                  <a:gd name="connsiteX3" fmla="*/ 1902 w 28534"/>
                  <a:gd name="connsiteY3" fmla="*/ 5330 h 9518"/>
                  <a:gd name="connsiteX4" fmla="*/ 0 w 28534"/>
                  <a:gd name="connsiteY4" fmla="*/ 9519 h 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4" h="9518">
                    <a:moveTo>
                      <a:pt x="0" y="9519"/>
                    </a:moveTo>
                    <a:lnTo>
                      <a:pt x="34052" y="4284"/>
                    </a:lnTo>
                    <a:lnTo>
                      <a:pt x="35954" y="0"/>
                    </a:lnTo>
                    <a:lnTo>
                      <a:pt x="1902" y="5330"/>
                    </a:lnTo>
                    <a:lnTo>
                      <a:pt x="0" y="9519"/>
                    </a:lnTo>
                    <a:close/>
                  </a:path>
                </a:pathLst>
              </a:custGeom>
              <a:solidFill>
                <a:srgbClr val="FFFEFF"/>
              </a:solidFill>
              <a:ln w="9512" cap="flat">
                <a:noFill/>
                <a:prstDash val="solid"/>
                <a:miter/>
              </a:ln>
            </p:spPr>
            <p:txBody>
              <a:bodyPr rtlCol="0" anchor="ctr"/>
              <a:lstStyle/>
              <a:p>
                <a:endParaRPr lang="en-US"/>
              </a:p>
            </p:txBody>
          </p:sp>
          <p:sp>
            <p:nvSpPr>
              <p:cNvPr id="521" name="Freeform 327">
                <a:extLst>
                  <a:ext uri="{FF2B5EF4-FFF2-40B4-BE49-F238E27FC236}">
                    <a16:creationId xmlns:a16="http://schemas.microsoft.com/office/drawing/2014/main" id="{37798B7F-FAF7-4974-B6F5-A35C9EDF7DB7}"/>
                  </a:ext>
                </a:extLst>
              </p:cNvPr>
              <p:cNvSpPr/>
              <p:nvPr/>
            </p:nvSpPr>
            <p:spPr>
              <a:xfrm>
                <a:off x="5135733" y="4178874"/>
                <a:ext cx="36600" cy="12209"/>
              </a:xfrm>
              <a:custGeom>
                <a:avLst/>
                <a:gdLst>
                  <a:gd name="connsiteX0" fmla="*/ 0 w 28534"/>
                  <a:gd name="connsiteY0" fmla="*/ 9328 h 0"/>
                  <a:gd name="connsiteX1" fmla="*/ 34052 w 28534"/>
                  <a:gd name="connsiteY1" fmla="*/ 4379 h 0"/>
                  <a:gd name="connsiteX2" fmla="*/ 35954 w 28534"/>
                  <a:gd name="connsiteY2" fmla="*/ 0 h 0"/>
                  <a:gd name="connsiteX3" fmla="*/ 1902 w 28534"/>
                  <a:gd name="connsiteY3" fmla="*/ 5140 h 0"/>
                  <a:gd name="connsiteX4" fmla="*/ 0 w 28534"/>
                  <a:gd name="connsiteY4" fmla="*/ 932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4">
                    <a:moveTo>
                      <a:pt x="0" y="9328"/>
                    </a:moveTo>
                    <a:lnTo>
                      <a:pt x="34052" y="4379"/>
                    </a:lnTo>
                    <a:lnTo>
                      <a:pt x="35954" y="0"/>
                    </a:lnTo>
                    <a:lnTo>
                      <a:pt x="1902" y="5140"/>
                    </a:lnTo>
                    <a:lnTo>
                      <a:pt x="0" y="9328"/>
                    </a:lnTo>
                    <a:close/>
                  </a:path>
                </a:pathLst>
              </a:custGeom>
              <a:solidFill>
                <a:srgbClr val="FFFEFF"/>
              </a:solidFill>
              <a:ln w="9512" cap="flat">
                <a:noFill/>
                <a:prstDash val="solid"/>
                <a:miter/>
              </a:ln>
            </p:spPr>
            <p:txBody>
              <a:bodyPr rtlCol="0" anchor="ctr"/>
              <a:lstStyle/>
              <a:p>
                <a:endParaRPr lang="en-US"/>
              </a:p>
            </p:txBody>
          </p:sp>
          <p:sp>
            <p:nvSpPr>
              <p:cNvPr id="522" name="Freeform 328">
                <a:extLst>
                  <a:ext uri="{FF2B5EF4-FFF2-40B4-BE49-F238E27FC236}">
                    <a16:creationId xmlns:a16="http://schemas.microsoft.com/office/drawing/2014/main" id="{D92E28BF-ABD3-4409-A217-565C4037FFE7}"/>
                  </a:ext>
                </a:extLst>
              </p:cNvPr>
              <p:cNvSpPr/>
              <p:nvPr/>
            </p:nvSpPr>
            <p:spPr>
              <a:xfrm>
                <a:off x="5167482" y="4199379"/>
                <a:ext cx="12201" cy="12209"/>
              </a:xfrm>
              <a:custGeom>
                <a:avLst/>
                <a:gdLst>
                  <a:gd name="connsiteX0" fmla="*/ 644 w 0"/>
                  <a:gd name="connsiteY0" fmla="*/ 3146 h 0"/>
                  <a:gd name="connsiteX1" fmla="*/ 644 w 0"/>
                  <a:gd name="connsiteY1" fmla="*/ 5906 h 0"/>
                  <a:gd name="connsiteX2" fmla="*/ 2927 w 0"/>
                  <a:gd name="connsiteY2" fmla="*/ 2860 h 0"/>
                  <a:gd name="connsiteX3" fmla="*/ 2927 w 0"/>
                  <a:gd name="connsiteY3" fmla="*/ 5 h 0"/>
                  <a:gd name="connsiteX4" fmla="*/ 644 w 0"/>
                  <a:gd name="connsiteY4" fmla="*/ 31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146"/>
                    </a:moveTo>
                    <a:cubicBezTo>
                      <a:pt x="-117" y="4764"/>
                      <a:pt x="-307" y="6002"/>
                      <a:pt x="644" y="5906"/>
                    </a:cubicBezTo>
                    <a:cubicBezTo>
                      <a:pt x="1595" y="5811"/>
                      <a:pt x="2261" y="4479"/>
                      <a:pt x="2927" y="2860"/>
                    </a:cubicBezTo>
                    <a:cubicBezTo>
                      <a:pt x="3593" y="1242"/>
                      <a:pt x="3878" y="-90"/>
                      <a:pt x="2927" y="5"/>
                    </a:cubicBezTo>
                    <a:cubicBezTo>
                      <a:pt x="1976" y="100"/>
                      <a:pt x="1310" y="1433"/>
                      <a:pt x="644" y="3146"/>
                    </a:cubicBezTo>
                    <a:close/>
                  </a:path>
                </a:pathLst>
              </a:custGeom>
              <a:solidFill>
                <a:srgbClr val="FFFEFF"/>
              </a:solidFill>
              <a:ln w="9512" cap="flat">
                <a:noFill/>
                <a:prstDash val="solid"/>
                <a:miter/>
              </a:ln>
            </p:spPr>
            <p:txBody>
              <a:bodyPr rtlCol="0" anchor="ctr"/>
              <a:lstStyle/>
              <a:p>
                <a:endParaRPr lang="en-US"/>
              </a:p>
            </p:txBody>
          </p:sp>
          <p:sp>
            <p:nvSpPr>
              <p:cNvPr id="523" name="Freeform 329">
                <a:extLst>
                  <a:ext uri="{FF2B5EF4-FFF2-40B4-BE49-F238E27FC236}">
                    <a16:creationId xmlns:a16="http://schemas.microsoft.com/office/drawing/2014/main" id="{2661EBC7-7D0A-48FE-916B-A5925973B77B}"/>
                  </a:ext>
                </a:extLst>
              </p:cNvPr>
              <p:cNvSpPr/>
              <p:nvPr/>
            </p:nvSpPr>
            <p:spPr>
              <a:xfrm>
                <a:off x="5164187" y="4199867"/>
                <a:ext cx="12201" cy="12209"/>
              </a:xfrm>
              <a:custGeom>
                <a:avLst/>
                <a:gdLst>
                  <a:gd name="connsiteX0" fmla="*/ 644 w 0"/>
                  <a:gd name="connsiteY0" fmla="*/ 3052 h 0"/>
                  <a:gd name="connsiteX1" fmla="*/ 644 w 0"/>
                  <a:gd name="connsiteY1" fmla="*/ 5907 h 0"/>
                  <a:gd name="connsiteX2" fmla="*/ 2927 w 0"/>
                  <a:gd name="connsiteY2" fmla="*/ 2766 h 0"/>
                  <a:gd name="connsiteX3" fmla="*/ 2927 w 0"/>
                  <a:gd name="connsiteY3" fmla="*/ 6 h 0"/>
                  <a:gd name="connsiteX4" fmla="*/ 644 w 0"/>
                  <a:gd name="connsiteY4" fmla="*/ 3052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052"/>
                    </a:moveTo>
                    <a:cubicBezTo>
                      <a:pt x="-117" y="4765"/>
                      <a:pt x="-307" y="6002"/>
                      <a:pt x="644" y="5907"/>
                    </a:cubicBezTo>
                    <a:cubicBezTo>
                      <a:pt x="1595" y="5812"/>
                      <a:pt x="2261" y="4479"/>
                      <a:pt x="2927" y="2766"/>
                    </a:cubicBezTo>
                    <a:cubicBezTo>
                      <a:pt x="3593" y="1053"/>
                      <a:pt x="3878" y="-89"/>
                      <a:pt x="2927" y="6"/>
                    </a:cubicBezTo>
                    <a:cubicBezTo>
                      <a:pt x="1976" y="101"/>
                      <a:pt x="1310" y="1434"/>
                      <a:pt x="644" y="3052"/>
                    </a:cubicBezTo>
                    <a:close/>
                  </a:path>
                </a:pathLst>
              </a:custGeom>
              <a:solidFill>
                <a:srgbClr val="FFFEFF"/>
              </a:solidFill>
              <a:ln w="9512" cap="flat">
                <a:noFill/>
                <a:prstDash val="solid"/>
                <a:miter/>
              </a:ln>
            </p:spPr>
            <p:txBody>
              <a:bodyPr rtlCol="0" anchor="ctr"/>
              <a:lstStyle/>
              <a:p>
                <a:endParaRPr lang="en-US"/>
              </a:p>
            </p:txBody>
          </p:sp>
          <p:sp>
            <p:nvSpPr>
              <p:cNvPr id="524" name="Freeform 330">
                <a:extLst>
                  <a:ext uri="{FF2B5EF4-FFF2-40B4-BE49-F238E27FC236}">
                    <a16:creationId xmlns:a16="http://schemas.microsoft.com/office/drawing/2014/main" id="{D9D91769-9D2C-41E6-AA7D-FC3AB57FD9C5}"/>
                  </a:ext>
                </a:extLst>
              </p:cNvPr>
              <p:cNvSpPr/>
              <p:nvPr/>
            </p:nvSpPr>
            <p:spPr>
              <a:xfrm>
                <a:off x="5160894" y="4200240"/>
                <a:ext cx="12201" cy="12209"/>
              </a:xfrm>
              <a:custGeom>
                <a:avLst/>
                <a:gdLst>
                  <a:gd name="connsiteX0" fmla="*/ 644 w 0"/>
                  <a:gd name="connsiteY0" fmla="*/ 3141 h 0"/>
                  <a:gd name="connsiteX1" fmla="*/ 644 w 0"/>
                  <a:gd name="connsiteY1" fmla="*/ 5997 h 0"/>
                  <a:gd name="connsiteX2" fmla="*/ 3022 w 0"/>
                  <a:gd name="connsiteY2" fmla="*/ 2856 h 0"/>
                  <a:gd name="connsiteX3" fmla="*/ 3022 w 0"/>
                  <a:gd name="connsiteY3" fmla="*/ 0 h 0"/>
                  <a:gd name="connsiteX4" fmla="*/ 644 w 0"/>
                  <a:gd name="connsiteY4" fmla="*/ 314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141"/>
                    </a:moveTo>
                    <a:cubicBezTo>
                      <a:pt x="-117" y="4759"/>
                      <a:pt x="-307" y="6092"/>
                      <a:pt x="644" y="5997"/>
                    </a:cubicBezTo>
                    <a:cubicBezTo>
                      <a:pt x="1595" y="5902"/>
                      <a:pt x="2261" y="4569"/>
                      <a:pt x="3022" y="2856"/>
                    </a:cubicBezTo>
                    <a:cubicBezTo>
                      <a:pt x="3783" y="1142"/>
                      <a:pt x="3878" y="0"/>
                      <a:pt x="3022" y="0"/>
                    </a:cubicBezTo>
                    <a:cubicBezTo>
                      <a:pt x="1950" y="803"/>
                      <a:pt x="1126" y="1892"/>
                      <a:pt x="644" y="3141"/>
                    </a:cubicBezTo>
                    <a:close/>
                  </a:path>
                </a:pathLst>
              </a:custGeom>
              <a:solidFill>
                <a:srgbClr val="FFFEFF"/>
              </a:solidFill>
              <a:ln w="9512" cap="flat">
                <a:noFill/>
                <a:prstDash val="solid"/>
                <a:miter/>
              </a:ln>
            </p:spPr>
            <p:txBody>
              <a:bodyPr rtlCol="0" anchor="ctr"/>
              <a:lstStyle/>
              <a:p>
                <a:endParaRPr lang="en-US"/>
              </a:p>
            </p:txBody>
          </p:sp>
          <p:sp>
            <p:nvSpPr>
              <p:cNvPr id="525" name="Freeform 331">
                <a:extLst>
                  <a:ext uri="{FF2B5EF4-FFF2-40B4-BE49-F238E27FC236}">
                    <a16:creationId xmlns:a16="http://schemas.microsoft.com/office/drawing/2014/main" id="{0C39AAE6-D2FC-4B3A-B9EF-FC0509162A8D}"/>
                  </a:ext>
                </a:extLst>
              </p:cNvPr>
              <p:cNvSpPr/>
              <p:nvPr/>
            </p:nvSpPr>
            <p:spPr>
              <a:xfrm>
                <a:off x="5157647" y="4201333"/>
                <a:ext cx="12201" cy="12209"/>
              </a:xfrm>
              <a:custGeom>
                <a:avLst/>
                <a:gdLst>
                  <a:gd name="connsiteX0" fmla="*/ 607 w 0"/>
                  <a:gd name="connsiteY0" fmla="*/ 3146 h 0"/>
                  <a:gd name="connsiteX1" fmla="*/ 607 w 0"/>
                  <a:gd name="connsiteY1" fmla="*/ 6001 h 0"/>
                  <a:gd name="connsiteX2" fmla="*/ 2985 w 0"/>
                  <a:gd name="connsiteY2" fmla="*/ 2860 h 0"/>
                  <a:gd name="connsiteX3" fmla="*/ 2985 w 0"/>
                  <a:gd name="connsiteY3" fmla="*/ 5 h 0"/>
                  <a:gd name="connsiteX4" fmla="*/ 607 w 0"/>
                  <a:gd name="connsiteY4" fmla="*/ 31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07" y="3146"/>
                    </a:moveTo>
                    <a:cubicBezTo>
                      <a:pt x="-154" y="4764"/>
                      <a:pt x="-249" y="6097"/>
                      <a:pt x="607" y="6001"/>
                    </a:cubicBezTo>
                    <a:cubicBezTo>
                      <a:pt x="1463" y="5906"/>
                      <a:pt x="2224" y="4479"/>
                      <a:pt x="2985" y="2860"/>
                    </a:cubicBezTo>
                    <a:cubicBezTo>
                      <a:pt x="3746" y="1242"/>
                      <a:pt x="3841" y="-90"/>
                      <a:pt x="2985" y="5"/>
                    </a:cubicBezTo>
                    <a:cubicBezTo>
                      <a:pt x="2129" y="100"/>
                      <a:pt x="1368" y="1052"/>
                      <a:pt x="607" y="3146"/>
                    </a:cubicBezTo>
                    <a:close/>
                  </a:path>
                </a:pathLst>
              </a:custGeom>
              <a:solidFill>
                <a:srgbClr val="FFFEFF"/>
              </a:solidFill>
              <a:ln w="9512" cap="flat">
                <a:noFill/>
                <a:prstDash val="solid"/>
                <a:miter/>
              </a:ln>
            </p:spPr>
            <p:txBody>
              <a:bodyPr rtlCol="0" anchor="ctr"/>
              <a:lstStyle/>
              <a:p>
                <a:endParaRPr lang="en-US"/>
              </a:p>
            </p:txBody>
          </p:sp>
          <p:sp>
            <p:nvSpPr>
              <p:cNvPr id="526" name="Freeform 332">
                <a:extLst>
                  <a:ext uri="{FF2B5EF4-FFF2-40B4-BE49-F238E27FC236}">
                    <a16:creationId xmlns:a16="http://schemas.microsoft.com/office/drawing/2014/main" id="{CC687662-EF56-4D81-BF5F-67A78F8C31DB}"/>
                  </a:ext>
                </a:extLst>
              </p:cNvPr>
              <p:cNvSpPr/>
              <p:nvPr/>
            </p:nvSpPr>
            <p:spPr>
              <a:xfrm>
                <a:off x="5154397" y="4201333"/>
                <a:ext cx="12201" cy="12209"/>
              </a:xfrm>
              <a:custGeom>
                <a:avLst/>
                <a:gdLst>
                  <a:gd name="connsiteX0" fmla="*/ 573 w 0"/>
                  <a:gd name="connsiteY0" fmla="*/ 3146 h 0"/>
                  <a:gd name="connsiteX1" fmla="*/ 573 w 0"/>
                  <a:gd name="connsiteY1" fmla="*/ 5906 h 0"/>
                  <a:gd name="connsiteX2" fmla="*/ 2856 w 0"/>
                  <a:gd name="connsiteY2" fmla="*/ 2860 h 0"/>
                  <a:gd name="connsiteX3" fmla="*/ 2856 w 0"/>
                  <a:gd name="connsiteY3" fmla="*/ 5 h 0"/>
                  <a:gd name="connsiteX4" fmla="*/ 573 w 0"/>
                  <a:gd name="connsiteY4" fmla="*/ 31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573" y="3146"/>
                    </a:moveTo>
                    <a:cubicBezTo>
                      <a:pt x="-93" y="4764"/>
                      <a:pt x="-283" y="6001"/>
                      <a:pt x="573" y="5906"/>
                    </a:cubicBezTo>
                    <a:cubicBezTo>
                      <a:pt x="1429" y="5811"/>
                      <a:pt x="2095" y="4479"/>
                      <a:pt x="2856" y="2860"/>
                    </a:cubicBezTo>
                    <a:cubicBezTo>
                      <a:pt x="3617" y="1242"/>
                      <a:pt x="3807" y="-90"/>
                      <a:pt x="2856" y="5"/>
                    </a:cubicBezTo>
                    <a:cubicBezTo>
                      <a:pt x="1905" y="100"/>
                      <a:pt x="1334" y="1337"/>
                      <a:pt x="573" y="3146"/>
                    </a:cubicBezTo>
                    <a:close/>
                  </a:path>
                </a:pathLst>
              </a:custGeom>
              <a:solidFill>
                <a:srgbClr val="FFFEFF"/>
              </a:solidFill>
              <a:ln w="9512" cap="flat">
                <a:noFill/>
                <a:prstDash val="solid"/>
                <a:miter/>
              </a:ln>
            </p:spPr>
            <p:txBody>
              <a:bodyPr rtlCol="0" anchor="ctr"/>
              <a:lstStyle/>
              <a:p>
                <a:endParaRPr lang="en-US"/>
              </a:p>
            </p:txBody>
          </p:sp>
          <p:sp>
            <p:nvSpPr>
              <p:cNvPr id="527" name="Freeform 333">
                <a:extLst>
                  <a:ext uri="{FF2B5EF4-FFF2-40B4-BE49-F238E27FC236}">
                    <a16:creationId xmlns:a16="http://schemas.microsoft.com/office/drawing/2014/main" id="{0B14F353-52EB-4B73-BAA8-6F59B78649BA}"/>
                  </a:ext>
                </a:extLst>
              </p:cNvPr>
              <p:cNvSpPr/>
              <p:nvPr/>
            </p:nvSpPr>
            <p:spPr>
              <a:xfrm>
                <a:off x="5151012" y="4201455"/>
                <a:ext cx="12201" cy="12209"/>
              </a:xfrm>
              <a:custGeom>
                <a:avLst/>
                <a:gdLst>
                  <a:gd name="connsiteX0" fmla="*/ 644 w 0"/>
                  <a:gd name="connsiteY0" fmla="*/ 3051 h 0"/>
                  <a:gd name="connsiteX1" fmla="*/ 644 w 0"/>
                  <a:gd name="connsiteY1" fmla="*/ 5906 h 0"/>
                  <a:gd name="connsiteX2" fmla="*/ 2927 w 0"/>
                  <a:gd name="connsiteY2" fmla="*/ 2861 h 0"/>
                  <a:gd name="connsiteX3" fmla="*/ 2927 w 0"/>
                  <a:gd name="connsiteY3" fmla="*/ 5 h 0"/>
                  <a:gd name="connsiteX4" fmla="*/ 644 w 0"/>
                  <a:gd name="connsiteY4" fmla="*/ 305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051"/>
                    </a:moveTo>
                    <a:cubicBezTo>
                      <a:pt x="-117" y="4764"/>
                      <a:pt x="-307" y="6002"/>
                      <a:pt x="644" y="5906"/>
                    </a:cubicBezTo>
                    <a:cubicBezTo>
                      <a:pt x="1595" y="5811"/>
                      <a:pt x="2261" y="4479"/>
                      <a:pt x="2927" y="2861"/>
                    </a:cubicBezTo>
                    <a:cubicBezTo>
                      <a:pt x="3593" y="1242"/>
                      <a:pt x="3878" y="-90"/>
                      <a:pt x="2927" y="5"/>
                    </a:cubicBezTo>
                    <a:cubicBezTo>
                      <a:pt x="1886" y="776"/>
                      <a:pt x="1092" y="1835"/>
                      <a:pt x="644" y="3051"/>
                    </a:cubicBezTo>
                    <a:close/>
                  </a:path>
                </a:pathLst>
              </a:custGeom>
              <a:solidFill>
                <a:srgbClr val="FFFEFF"/>
              </a:solidFill>
              <a:ln w="9512" cap="flat">
                <a:noFill/>
                <a:prstDash val="solid"/>
                <a:miter/>
              </a:ln>
            </p:spPr>
            <p:txBody>
              <a:bodyPr rtlCol="0" anchor="ctr"/>
              <a:lstStyle/>
              <a:p>
                <a:endParaRPr lang="en-US"/>
              </a:p>
            </p:txBody>
          </p:sp>
          <p:sp>
            <p:nvSpPr>
              <p:cNvPr id="528" name="Freeform 334">
                <a:extLst>
                  <a:ext uri="{FF2B5EF4-FFF2-40B4-BE49-F238E27FC236}">
                    <a16:creationId xmlns:a16="http://schemas.microsoft.com/office/drawing/2014/main" id="{94DE9BA0-164D-408E-B609-0978C170C80C}"/>
                  </a:ext>
                </a:extLst>
              </p:cNvPr>
              <p:cNvSpPr/>
              <p:nvPr/>
            </p:nvSpPr>
            <p:spPr>
              <a:xfrm>
                <a:off x="5147888" y="4202186"/>
                <a:ext cx="12201" cy="12209"/>
              </a:xfrm>
              <a:custGeom>
                <a:avLst/>
                <a:gdLst>
                  <a:gd name="connsiteX0" fmla="*/ 607 w 0"/>
                  <a:gd name="connsiteY0" fmla="*/ 3052 h 0"/>
                  <a:gd name="connsiteX1" fmla="*/ 607 w 0"/>
                  <a:gd name="connsiteY1" fmla="*/ 5907 h 0"/>
                  <a:gd name="connsiteX2" fmla="*/ 2985 w 0"/>
                  <a:gd name="connsiteY2" fmla="*/ 2766 h 0"/>
                  <a:gd name="connsiteX3" fmla="*/ 2985 w 0"/>
                  <a:gd name="connsiteY3" fmla="*/ 6 h 0"/>
                  <a:gd name="connsiteX4" fmla="*/ 607 w 0"/>
                  <a:gd name="connsiteY4" fmla="*/ 3052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07" y="3052"/>
                    </a:moveTo>
                    <a:cubicBezTo>
                      <a:pt x="-154" y="4670"/>
                      <a:pt x="-249" y="6002"/>
                      <a:pt x="607" y="5907"/>
                    </a:cubicBezTo>
                    <a:cubicBezTo>
                      <a:pt x="1463" y="5812"/>
                      <a:pt x="2224" y="4479"/>
                      <a:pt x="2985" y="2766"/>
                    </a:cubicBezTo>
                    <a:cubicBezTo>
                      <a:pt x="3746" y="1053"/>
                      <a:pt x="3841" y="-89"/>
                      <a:pt x="2985" y="6"/>
                    </a:cubicBezTo>
                    <a:cubicBezTo>
                      <a:pt x="2129" y="101"/>
                      <a:pt x="1368" y="1434"/>
                      <a:pt x="607" y="3052"/>
                    </a:cubicBezTo>
                    <a:close/>
                  </a:path>
                </a:pathLst>
              </a:custGeom>
              <a:solidFill>
                <a:srgbClr val="FFFEFF"/>
              </a:solidFill>
              <a:ln w="9512" cap="flat">
                <a:noFill/>
                <a:prstDash val="solid"/>
                <a:miter/>
              </a:ln>
            </p:spPr>
            <p:txBody>
              <a:bodyPr rtlCol="0" anchor="ctr"/>
              <a:lstStyle/>
              <a:p>
                <a:endParaRPr lang="en-US"/>
              </a:p>
            </p:txBody>
          </p:sp>
          <p:sp>
            <p:nvSpPr>
              <p:cNvPr id="529" name="Freeform 335">
                <a:extLst>
                  <a:ext uri="{FF2B5EF4-FFF2-40B4-BE49-F238E27FC236}">
                    <a16:creationId xmlns:a16="http://schemas.microsoft.com/office/drawing/2014/main" id="{1A466876-6EC4-4F17-ADD7-C50EC00A6513}"/>
                  </a:ext>
                </a:extLst>
              </p:cNvPr>
              <p:cNvSpPr/>
              <p:nvPr/>
            </p:nvSpPr>
            <p:spPr>
              <a:xfrm>
                <a:off x="5144668" y="4202559"/>
                <a:ext cx="12201" cy="12209"/>
              </a:xfrm>
              <a:custGeom>
                <a:avLst/>
                <a:gdLst>
                  <a:gd name="connsiteX0" fmla="*/ 644 w 0"/>
                  <a:gd name="connsiteY0" fmla="*/ 3141 h 0"/>
                  <a:gd name="connsiteX1" fmla="*/ 644 w 0"/>
                  <a:gd name="connsiteY1" fmla="*/ 5997 h 0"/>
                  <a:gd name="connsiteX2" fmla="*/ 2927 w 0"/>
                  <a:gd name="connsiteY2" fmla="*/ 2856 h 0"/>
                  <a:gd name="connsiteX3" fmla="*/ 2927 w 0"/>
                  <a:gd name="connsiteY3" fmla="*/ 0 h 0"/>
                  <a:gd name="connsiteX4" fmla="*/ 644 w 0"/>
                  <a:gd name="connsiteY4" fmla="*/ 314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141"/>
                    </a:moveTo>
                    <a:cubicBezTo>
                      <a:pt x="-117" y="4759"/>
                      <a:pt x="-307" y="5997"/>
                      <a:pt x="644" y="5997"/>
                    </a:cubicBezTo>
                    <a:cubicBezTo>
                      <a:pt x="1595" y="5997"/>
                      <a:pt x="2166" y="4474"/>
                      <a:pt x="2927" y="2856"/>
                    </a:cubicBezTo>
                    <a:cubicBezTo>
                      <a:pt x="3688" y="1237"/>
                      <a:pt x="3878" y="0"/>
                      <a:pt x="2927" y="0"/>
                    </a:cubicBezTo>
                    <a:cubicBezTo>
                      <a:pt x="1976" y="0"/>
                      <a:pt x="1405" y="1523"/>
                      <a:pt x="644" y="3141"/>
                    </a:cubicBezTo>
                    <a:close/>
                  </a:path>
                </a:pathLst>
              </a:custGeom>
              <a:solidFill>
                <a:srgbClr val="FFFEFF"/>
              </a:solidFill>
              <a:ln w="9512" cap="flat">
                <a:noFill/>
                <a:prstDash val="solid"/>
                <a:miter/>
              </a:ln>
            </p:spPr>
            <p:txBody>
              <a:bodyPr rtlCol="0" anchor="ctr"/>
              <a:lstStyle/>
              <a:p>
                <a:endParaRPr lang="en-US"/>
              </a:p>
            </p:txBody>
          </p:sp>
          <p:sp>
            <p:nvSpPr>
              <p:cNvPr id="530" name="Freeform 336">
                <a:extLst>
                  <a:ext uri="{FF2B5EF4-FFF2-40B4-BE49-F238E27FC236}">
                    <a16:creationId xmlns:a16="http://schemas.microsoft.com/office/drawing/2014/main" id="{D9F01620-923D-4141-A575-EC09CB419A63}"/>
                  </a:ext>
                </a:extLst>
              </p:cNvPr>
              <p:cNvSpPr/>
              <p:nvPr/>
            </p:nvSpPr>
            <p:spPr>
              <a:xfrm>
                <a:off x="5141465" y="4203041"/>
                <a:ext cx="12201" cy="12209"/>
              </a:xfrm>
              <a:custGeom>
                <a:avLst/>
                <a:gdLst>
                  <a:gd name="connsiteX0" fmla="*/ 573 w 0"/>
                  <a:gd name="connsiteY0" fmla="*/ 3146 h 0"/>
                  <a:gd name="connsiteX1" fmla="*/ 573 w 0"/>
                  <a:gd name="connsiteY1" fmla="*/ 5906 h 0"/>
                  <a:gd name="connsiteX2" fmla="*/ 2951 w 0"/>
                  <a:gd name="connsiteY2" fmla="*/ 2860 h 0"/>
                  <a:gd name="connsiteX3" fmla="*/ 2951 w 0"/>
                  <a:gd name="connsiteY3" fmla="*/ 5 h 0"/>
                  <a:gd name="connsiteX4" fmla="*/ 573 w 0"/>
                  <a:gd name="connsiteY4" fmla="*/ 31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573" y="3146"/>
                    </a:moveTo>
                    <a:cubicBezTo>
                      <a:pt x="-93" y="4764"/>
                      <a:pt x="-283" y="6002"/>
                      <a:pt x="573" y="5906"/>
                    </a:cubicBezTo>
                    <a:cubicBezTo>
                      <a:pt x="1429" y="5811"/>
                      <a:pt x="2190" y="4479"/>
                      <a:pt x="2951" y="2860"/>
                    </a:cubicBezTo>
                    <a:cubicBezTo>
                      <a:pt x="3712" y="1242"/>
                      <a:pt x="3807" y="-90"/>
                      <a:pt x="2951" y="5"/>
                    </a:cubicBezTo>
                    <a:cubicBezTo>
                      <a:pt x="2095" y="100"/>
                      <a:pt x="1334" y="1813"/>
                      <a:pt x="573" y="3146"/>
                    </a:cubicBezTo>
                    <a:close/>
                  </a:path>
                </a:pathLst>
              </a:custGeom>
              <a:solidFill>
                <a:srgbClr val="FFFEFF"/>
              </a:solidFill>
              <a:ln w="9512" cap="flat">
                <a:noFill/>
                <a:prstDash val="solid"/>
                <a:miter/>
              </a:ln>
            </p:spPr>
            <p:txBody>
              <a:bodyPr rtlCol="0" anchor="ctr"/>
              <a:lstStyle/>
              <a:p>
                <a:endParaRPr lang="en-US"/>
              </a:p>
            </p:txBody>
          </p:sp>
          <p:sp>
            <p:nvSpPr>
              <p:cNvPr id="531" name="Freeform 337">
                <a:extLst>
                  <a:ext uri="{FF2B5EF4-FFF2-40B4-BE49-F238E27FC236}">
                    <a16:creationId xmlns:a16="http://schemas.microsoft.com/office/drawing/2014/main" id="{6FB6533E-07B7-465B-8338-F221DDFCC738}"/>
                  </a:ext>
                </a:extLst>
              </p:cNvPr>
              <p:cNvSpPr/>
              <p:nvPr/>
            </p:nvSpPr>
            <p:spPr>
              <a:xfrm>
                <a:off x="5138812" y="4203530"/>
                <a:ext cx="12201" cy="12209"/>
              </a:xfrm>
              <a:custGeom>
                <a:avLst/>
                <a:gdLst>
                  <a:gd name="connsiteX0" fmla="*/ 644 w 0"/>
                  <a:gd name="connsiteY0" fmla="*/ 3051 h 0"/>
                  <a:gd name="connsiteX1" fmla="*/ 644 w 0"/>
                  <a:gd name="connsiteY1" fmla="*/ 5906 h 0"/>
                  <a:gd name="connsiteX2" fmla="*/ 2927 w 0"/>
                  <a:gd name="connsiteY2" fmla="*/ 2860 h 0"/>
                  <a:gd name="connsiteX3" fmla="*/ 2927 w 0"/>
                  <a:gd name="connsiteY3" fmla="*/ 5 h 0"/>
                  <a:gd name="connsiteX4" fmla="*/ 644 w 0"/>
                  <a:gd name="connsiteY4" fmla="*/ 305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051"/>
                    </a:moveTo>
                    <a:cubicBezTo>
                      <a:pt x="-117" y="4764"/>
                      <a:pt x="-307" y="6002"/>
                      <a:pt x="644" y="5906"/>
                    </a:cubicBezTo>
                    <a:cubicBezTo>
                      <a:pt x="1595" y="5811"/>
                      <a:pt x="2261" y="4479"/>
                      <a:pt x="2927" y="2860"/>
                    </a:cubicBezTo>
                    <a:cubicBezTo>
                      <a:pt x="3593" y="1242"/>
                      <a:pt x="3878" y="-90"/>
                      <a:pt x="2927" y="5"/>
                    </a:cubicBezTo>
                    <a:cubicBezTo>
                      <a:pt x="1886" y="776"/>
                      <a:pt x="1092" y="1835"/>
                      <a:pt x="644" y="3051"/>
                    </a:cubicBezTo>
                    <a:close/>
                  </a:path>
                </a:pathLst>
              </a:custGeom>
              <a:solidFill>
                <a:srgbClr val="FFFEFF"/>
              </a:solidFill>
              <a:ln w="9512" cap="flat">
                <a:noFill/>
                <a:prstDash val="solid"/>
                <a:miter/>
              </a:ln>
            </p:spPr>
            <p:txBody>
              <a:bodyPr rtlCol="0" anchor="ctr"/>
              <a:lstStyle/>
              <a:p>
                <a:endParaRPr lang="en-US"/>
              </a:p>
            </p:txBody>
          </p:sp>
          <p:sp>
            <p:nvSpPr>
              <p:cNvPr id="532" name="Freeform 338">
                <a:extLst>
                  <a:ext uri="{FF2B5EF4-FFF2-40B4-BE49-F238E27FC236}">
                    <a16:creationId xmlns:a16="http://schemas.microsoft.com/office/drawing/2014/main" id="{5C401941-C160-476C-BFFF-BBC131243A3C}"/>
                  </a:ext>
                </a:extLst>
              </p:cNvPr>
              <p:cNvSpPr/>
              <p:nvPr/>
            </p:nvSpPr>
            <p:spPr>
              <a:xfrm>
                <a:off x="5135030" y="4204019"/>
                <a:ext cx="12201" cy="12209"/>
              </a:xfrm>
              <a:custGeom>
                <a:avLst/>
                <a:gdLst>
                  <a:gd name="connsiteX0" fmla="*/ 644 w 0"/>
                  <a:gd name="connsiteY0" fmla="*/ 3051 h 0"/>
                  <a:gd name="connsiteX1" fmla="*/ 644 w 0"/>
                  <a:gd name="connsiteY1" fmla="*/ 5907 h 0"/>
                  <a:gd name="connsiteX2" fmla="*/ 2927 w 0"/>
                  <a:gd name="connsiteY2" fmla="*/ 2766 h 0"/>
                  <a:gd name="connsiteX3" fmla="*/ 2927 w 0"/>
                  <a:gd name="connsiteY3" fmla="*/ 5 h 0"/>
                  <a:gd name="connsiteX4" fmla="*/ 644 w 0"/>
                  <a:gd name="connsiteY4" fmla="*/ 305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051"/>
                    </a:moveTo>
                    <a:cubicBezTo>
                      <a:pt x="-117" y="4669"/>
                      <a:pt x="-307" y="5907"/>
                      <a:pt x="644" y="5907"/>
                    </a:cubicBezTo>
                    <a:cubicBezTo>
                      <a:pt x="1680" y="5091"/>
                      <a:pt x="2471" y="4004"/>
                      <a:pt x="2927" y="2766"/>
                    </a:cubicBezTo>
                    <a:cubicBezTo>
                      <a:pt x="3688" y="1147"/>
                      <a:pt x="3878" y="-90"/>
                      <a:pt x="2927" y="5"/>
                    </a:cubicBezTo>
                    <a:cubicBezTo>
                      <a:pt x="1976" y="100"/>
                      <a:pt x="1310" y="1052"/>
                      <a:pt x="644" y="3051"/>
                    </a:cubicBezTo>
                    <a:close/>
                  </a:path>
                </a:pathLst>
              </a:custGeom>
              <a:solidFill>
                <a:srgbClr val="FFFEFF"/>
              </a:solidFill>
              <a:ln w="9512" cap="flat">
                <a:noFill/>
                <a:prstDash val="solid"/>
                <a:miter/>
              </a:ln>
            </p:spPr>
            <p:txBody>
              <a:bodyPr rtlCol="0" anchor="ctr"/>
              <a:lstStyle/>
              <a:p>
                <a:endParaRPr lang="en-US"/>
              </a:p>
            </p:txBody>
          </p:sp>
          <p:sp>
            <p:nvSpPr>
              <p:cNvPr id="533" name="Freeform 339">
                <a:extLst>
                  <a:ext uri="{FF2B5EF4-FFF2-40B4-BE49-F238E27FC236}">
                    <a16:creationId xmlns:a16="http://schemas.microsoft.com/office/drawing/2014/main" id="{0B0F7024-1676-43EB-8D06-9A49B268788C}"/>
                  </a:ext>
                </a:extLst>
              </p:cNvPr>
              <p:cNvSpPr/>
              <p:nvPr/>
            </p:nvSpPr>
            <p:spPr>
              <a:xfrm>
                <a:off x="5160819" y="4213547"/>
                <a:ext cx="12201" cy="12209"/>
              </a:xfrm>
              <a:custGeom>
                <a:avLst/>
                <a:gdLst>
                  <a:gd name="connsiteX0" fmla="*/ 607 w 0"/>
                  <a:gd name="connsiteY0" fmla="*/ 3141 h 0"/>
                  <a:gd name="connsiteX1" fmla="*/ 607 w 0"/>
                  <a:gd name="connsiteY1" fmla="*/ 5996 h 0"/>
                  <a:gd name="connsiteX2" fmla="*/ 2985 w 0"/>
                  <a:gd name="connsiteY2" fmla="*/ 2951 h 0"/>
                  <a:gd name="connsiteX3" fmla="*/ 2985 w 0"/>
                  <a:gd name="connsiteY3" fmla="*/ 0 h 0"/>
                  <a:gd name="connsiteX4" fmla="*/ 607 w 0"/>
                  <a:gd name="connsiteY4" fmla="*/ 314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07" y="3141"/>
                    </a:moveTo>
                    <a:cubicBezTo>
                      <a:pt x="-154" y="4854"/>
                      <a:pt x="-249" y="6092"/>
                      <a:pt x="607" y="5996"/>
                    </a:cubicBezTo>
                    <a:cubicBezTo>
                      <a:pt x="1463" y="5902"/>
                      <a:pt x="2224" y="4569"/>
                      <a:pt x="2985" y="2951"/>
                    </a:cubicBezTo>
                    <a:cubicBezTo>
                      <a:pt x="3746" y="1332"/>
                      <a:pt x="3841" y="0"/>
                      <a:pt x="2985" y="0"/>
                    </a:cubicBezTo>
                    <a:cubicBezTo>
                      <a:pt x="2129" y="0"/>
                      <a:pt x="1368" y="1904"/>
                      <a:pt x="607" y="3141"/>
                    </a:cubicBezTo>
                    <a:close/>
                  </a:path>
                </a:pathLst>
              </a:custGeom>
              <a:solidFill>
                <a:srgbClr val="FFFEFF"/>
              </a:solidFill>
              <a:ln w="9512" cap="flat">
                <a:noFill/>
                <a:prstDash val="solid"/>
                <a:miter/>
              </a:ln>
            </p:spPr>
            <p:txBody>
              <a:bodyPr rtlCol="0" anchor="ctr"/>
              <a:lstStyle/>
              <a:p>
                <a:endParaRPr lang="en-US"/>
              </a:p>
            </p:txBody>
          </p:sp>
          <p:sp>
            <p:nvSpPr>
              <p:cNvPr id="534" name="Freeform 340">
                <a:extLst>
                  <a:ext uri="{FF2B5EF4-FFF2-40B4-BE49-F238E27FC236}">
                    <a16:creationId xmlns:a16="http://schemas.microsoft.com/office/drawing/2014/main" id="{87EF01C8-125A-4C91-9ABC-0C090876C144}"/>
                  </a:ext>
                </a:extLst>
              </p:cNvPr>
              <p:cNvSpPr/>
              <p:nvPr/>
            </p:nvSpPr>
            <p:spPr>
              <a:xfrm>
                <a:off x="5157525" y="4214517"/>
                <a:ext cx="12201" cy="12209"/>
              </a:xfrm>
              <a:custGeom>
                <a:avLst/>
                <a:gdLst>
                  <a:gd name="connsiteX0" fmla="*/ 607 w 0"/>
                  <a:gd name="connsiteY0" fmla="*/ 3146 h 0"/>
                  <a:gd name="connsiteX1" fmla="*/ 607 w 0"/>
                  <a:gd name="connsiteY1" fmla="*/ 6002 h 0"/>
                  <a:gd name="connsiteX2" fmla="*/ 2985 w 0"/>
                  <a:gd name="connsiteY2" fmla="*/ 2861 h 0"/>
                  <a:gd name="connsiteX3" fmla="*/ 2985 w 0"/>
                  <a:gd name="connsiteY3" fmla="*/ 5 h 0"/>
                  <a:gd name="connsiteX4" fmla="*/ 607 w 0"/>
                  <a:gd name="connsiteY4" fmla="*/ 31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07" y="3146"/>
                    </a:moveTo>
                    <a:cubicBezTo>
                      <a:pt x="-154" y="4764"/>
                      <a:pt x="-249" y="6097"/>
                      <a:pt x="607" y="6002"/>
                    </a:cubicBezTo>
                    <a:cubicBezTo>
                      <a:pt x="1463" y="5907"/>
                      <a:pt x="2224" y="4574"/>
                      <a:pt x="2985" y="2861"/>
                    </a:cubicBezTo>
                    <a:cubicBezTo>
                      <a:pt x="3746" y="1147"/>
                      <a:pt x="3936" y="-90"/>
                      <a:pt x="2985" y="5"/>
                    </a:cubicBezTo>
                    <a:cubicBezTo>
                      <a:pt x="2034" y="100"/>
                      <a:pt x="1368" y="1528"/>
                      <a:pt x="607" y="3146"/>
                    </a:cubicBezTo>
                    <a:close/>
                  </a:path>
                </a:pathLst>
              </a:custGeom>
              <a:solidFill>
                <a:srgbClr val="FFFEFF"/>
              </a:solidFill>
              <a:ln w="9512" cap="flat">
                <a:noFill/>
                <a:prstDash val="solid"/>
                <a:miter/>
              </a:ln>
            </p:spPr>
            <p:txBody>
              <a:bodyPr rtlCol="0" anchor="ctr"/>
              <a:lstStyle/>
              <a:p>
                <a:endParaRPr lang="en-US"/>
              </a:p>
            </p:txBody>
          </p:sp>
          <p:sp>
            <p:nvSpPr>
              <p:cNvPr id="535" name="Freeform 341">
                <a:extLst>
                  <a:ext uri="{FF2B5EF4-FFF2-40B4-BE49-F238E27FC236}">
                    <a16:creationId xmlns:a16="http://schemas.microsoft.com/office/drawing/2014/main" id="{29A51D3A-0743-4B71-BE52-939258482B3C}"/>
                  </a:ext>
                </a:extLst>
              </p:cNvPr>
              <p:cNvSpPr/>
              <p:nvPr/>
            </p:nvSpPr>
            <p:spPr>
              <a:xfrm>
                <a:off x="5154275" y="4215006"/>
                <a:ext cx="12201" cy="12209"/>
              </a:xfrm>
              <a:custGeom>
                <a:avLst/>
                <a:gdLst>
                  <a:gd name="connsiteX0" fmla="*/ 573 w 0"/>
                  <a:gd name="connsiteY0" fmla="*/ 3146 h 0"/>
                  <a:gd name="connsiteX1" fmla="*/ 573 w 0"/>
                  <a:gd name="connsiteY1" fmla="*/ 6002 h 0"/>
                  <a:gd name="connsiteX2" fmla="*/ 2856 w 0"/>
                  <a:gd name="connsiteY2" fmla="*/ 2861 h 0"/>
                  <a:gd name="connsiteX3" fmla="*/ 2856 w 0"/>
                  <a:gd name="connsiteY3" fmla="*/ 5 h 0"/>
                  <a:gd name="connsiteX4" fmla="*/ 573 w 0"/>
                  <a:gd name="connsiteY4" fmla="*/ 31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573" y="3146"/>
                    </a:moveTo>
                    <a:cubicBezTo>
                      <a:pt x="-93" y="4764"/>
                      <a:pt x="-283" y="6002"/>
                      <a:pt x="573" y="6002"/>
                    </a:cubicBezTo>
                    <a:cubicBezTo>
                      <a:pt x="1609" y="5186"/>
                      <a:pt x="2400" y="4099"/>
                      <a:pt x="2856" y="2861"/>
                    </a:cubicBezTo>
                    <a:cubicBezTo>
                      <a:pt x="3616" y="1147"/>
                      <a:pt x="3807" y="-90"/>
                      <a:pt x="2856" y="5"/>
                    </a:cubicBezTo>
                    <a:cubicBezTo>
                      <a:pt x="1904" y="100"/>
                      <a:pt x="1334" y="1433"/>
                      <a:pt x="573" y="3146"/>
                    </a:cubicBezTo>
                    <a:close/>
                  </a:path>
                </a:pathLst>
              </a:custGeom>
              <a:solidFill>
                <a:srgbClr val="FFFEFF"/>
              </a:solidFill>
              <a:ln w="9512" cap="flat">
                <a:noFill/>
                <a:prstDash val="solid"/>
                <a:miter/>
              </a:ln>
            </p:spPr>
            <p:txBody>
              <a:bodyPr rtlCol="0" anchor="ctr"/>
              <a:lstStyle/>
              <a:p>
                <a:endParaRPr lang="en-US"/>
              </a:p>
            </p:txBody>
          </p:sp>
          <p:sp>
            <p:nvSpPr>
              <p:cNvPr id="536" name="Freeform 342">
                <a:extLst>
                  <a:ext uri="{FF2B5EF4-FFF2-40B4-BE49-F238E27FC236}">
                    <a16:creationId xmlns:a16="http://schemas.microsoft.com/office/drawing/2014/main" id="{6BD8BFEB-5501-4536-ADC1-7D721D836E23}"/>
                  </a:ext>
                </a:extLst>
              </p:cNvPr>
              <p:cNvSpPr/>
              <p:nvPr/>
            </p:nvSpPr>
            <p:spPr>
              <a:xfrm>
                <a:off x="5151012" y="4215493"/>
                <a:ext cx="12201" cy="12209"/>
              </a:xfrm>
              <a:custGeom>
                <a:avLst/>
                <a:gdLst>
                  <a:gd name="connsiteX0" fmla="*/ 644 w 0"/>
                  <a:gd name="connsiteY0" fmla="*/ 3052 h 0"/>
                  <a:gd name="connsiteX1" fmla="*/ 644 w 0"/>
                  <a:gd name="connsiteY1" fmla="*/ 5907 h 0"/>
                  <a:gd name="connsiteX2" fmla="*/ 2927 w 0"/>
                  <a:gd name="connsiteY2" fmla="*/ 2766 h 0"/>
                  <a:gd name="connsiteX3" fmla="*/ 2927 w 0"/>
                  <a:gd name="connsiteY3" fmla="*/ 6 h 0"/>
                  <a:gd name="connsiteX4" fmla="*/ 644 w 0"/>
                  <a:gd name="connsiteY4" fmla="*/ 3052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052"/>
                    </a:moveTo>
                    <a:cubicBezTo>
                      <a:pt x="-117" y="4765"/>
                      <a:pt x="-307" y="6002"/>
                      <a:pt x="644" y="5907"/>
                    </a:cubicBezTo>
                    <a:cubicBezTo>
                      <a:pt x="1595" y="5812"/>
                      <a:pt x="2261" y="4479"/>
                      <a:pt x="2927" y="2766"/>
                    </a:cubicBezTo>
                    <a:cubicBezTo>
                      <a:pt x="3593" y="1053"/>
                      <a:pt x="3878" y="-89"/>
                      <a:pt x="2927" y="6"/>
                    </a:cubicBezTo>
                    <a:cubicBezTo>
                      <a:pt x="1976" y="101"/>
                      <a:pt x="1405" y="1624"/>
                      <a:pt x="644" y="3052"/>
                    </a:cubicBezTo>
                    <a:close/>
                  </a:path>
                </a:pathLst>
              </a:custGeom>
              <a:solidFill>
                <a:srgbClr val="FFFEFF"/>
              </a:solidFill>
              <a:ln w="9512" cap="flat">
                <a:noFill/>
                <a:prstDash val="solid"/>
                <a:miter/>
              </a:ln>
            </p:spPr>
            <p:txBody>
              <a:bodyPr rtlCol="0" anchor="ctr"/>
              <a:lstStyle/>
              <a:p>
                <a:endParaRPr lang="en-US"/>
              </a:p>
            </p:txBody>
          </p:sp>
          <p:sp>
            <p:nvSpPr>
              <p:cNvPr id="537" name="Freeform 343">
                <a:extLst>
                  <a:ext uri="{FF2B5EF4-FFF2-40B4-BE49-F238E27FC236}">
                    <a16:creationId xmlns:a16="http://schemas.microsoft.com/office/drawing/2014/main" id="{90F1B961-538E-49DA-825A-29B2C22153E8}"/>
                  </a:ext>
                </a:extLst>
              </p:cNvPr>
              <p:cNvSpPr/>
              <p:nvPr/>
            </p:nvSpPr>
            <p:spPr>
              <a:xfrm>
                <a:off x="5147718" y="4215861"/>
                <a:ext cx="12201" cy="12209"/>
              </a:xfrm>
              <a:custGeom>
                <a:avLst/>
                <a:gdLst>
                  <a:gd name="connsiteX0" fmla="*/ 644 w 0"/>
                  <a:gd name="connsiteY0" fmla="*/ 3146 h 0"/>
                  <a:gd name="connsiteX1" fmla="*/ 644 w 0"/>
                  <a:gd name="connsiteY1" fmla="*/ 6002 h 0"/>
                  <a:gd name="connsiteX2" fmla="*/ 3022 w 0"/>
                  <a:gd name="connsiteY2" fmla="*/ 2861 h 0"/>
                  <a:gd name="connsiteX3" fmla="*/ 3022 w 0"/>
                  <a:gd name="connsiteY3" fmla="*/ 5 h 0"/>
                  <a:gd name="connsiteX4" fmla="*/ 644 w 0"/>
                  <a:gd name="connsiteY4" fmla="*/ 31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146"/>
                    </a:moveTo>
                    <a:cubicBezTo>
                      <a:pt x="-117" y="4764"/>
                      <a:pt x="-307" y="6097"/>
                      <a:pt x="644" y="6002"/>
                    </a:cubicBezTo>
                    <a:cubicBezTo>
                      <a:pt x="1595" y="5907"/>
                      <a:pt x="2261" y="4479"/>
                      <a:pt x="3022" y="2861"/>
                    </a:cubicBezTo>
                    <a:cubicBezTo>
                      <a:pt x="3783" y="1242"/>
                      <a:pt x="3878" y="-90"/>
                      <a:pt x="3022" y="5"/>
                    </a:cubicBezTo>
                    <a:cubicBezTo>
                      <a:pt x="2166" y="100"/>
                      <a:pt x="1405" y="1338"/>
                      <a:pt x="644" y="3146"/>
                    </a:cubicBezTo>
                    <a:close/>
                  </a:path>
                </a:pathLst>
              </a:custGeom>
              <a:solidFill>
                <a:srgbClr val="FFFEFF"/>
              </a:solidFill>
              <a:ln w="9512" cap="flat">
                <a:noFill/>
                <a:prstDash val="solid"/>
                <a:miter/>
              </a:ln>
            </p:spPr>
            <p:txBody>
              <a:bodyPr rtlCol="0" anchor="ctr"/>
              <a:lstStyle/>
              <a:p>
                <a:endParaRPr lang="en-US"/>
              </a:p>
            </p:txBody>
          </p:sp>
          <p:sp>
            <p:nvSpPr>
              <p:cNvPr id="538" name="Freeform 344">
                <a:extLst>
                  <a:ext uri="{FF2B5EF4-FFF2-40B4-BE49-F238E27FC236}">
                    <a16:creationId xmlns:a16="http://schemas.microsoft.com/office/drawing/2014/main" id="{4D0A6DF2-FE36-4BBC-99B7-FA987DED44FA}"/>
                  </a:ext>
                </a:extLst>
              </p:cNvPr>
              <p:cNvSpPr/>
              <p:nvPr/>
            </p:nvSpPr>
            <p:spPr>
              <a:xfrm>
                <a:off x="5144515" y="4216350"/>
                <a:ext cx="12201" cy="12209"/>
              </a:xfrm>
              <a:custGeom>
                <a:avLst/>
                <a:gdLst>
                  <a:gd name="connsiteX0" fmla="*/ 573 w 0"/>
                  <a:gd name="connsiteY0" fmla="*/ 3146 h 0"/>
                  <a:gd name="connsiteX1" fmla="*/ 573 w 0"/>
                  <a:gd name="connsiteY1" fmla="*/ 5906 h 0"/>
                  <a:gd name="connsiteX2" fmla="*/ 2856 w 0"/>
                  <a:gd name="connsiteY2" fmla="*/ 2861 h 0"/>
                  <a:gd name="connsiteX3" fmla="*/ 2856 w 0"/>
                  <a:gd name="connsiteY3" fmla="*/ 5 h 0"/>
                  <a:gd name="connsiteX4" fmla="*/ 573 w 0"/>
                  <a:gd name="connsiteY4" fmla="*/ 31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573" y="3146"/>
                    </a:moveTo>
                    <a:cubicBezTo>
                      <a:pt x="-93" y="4764"/>
                      <a:pt x="-283" y="6002"/>
                      <a:pt x="573" y="5906"/>
                    </a:cubicBezTo>
                    <a:cubicBezTo>
                      <a:pt x="1429" y="5811"/>
                      <a:pt x="2095" y="4479"/>
                      <a:pt x="2856" y="2861"/>
                    </a:cubicBezTo>
                    <a:cubicBezTo>
                      <a:pt x="3617" y="1242"/>
                      <a:pt x="3807" y="-90"/>
                      <a:pt x="2856" y="5"/>
                    </a:cubicBezTo>
                    <a:cubicBezTo>
                      <a:pt x="1905" y="100"/>
                      <a:pt x="1334" y="1433"/>
                      <a:pt x="573" y="3146"/>
                    </a:cubicBezTo>
                    <a:close/>
                  </a:path>
                </a:pathLst>
              </a:custGeom>
              <a:solidFill>
                <a:srgbClr val="FFFEFF"/>
              </a:solidFill>
              <a:ln w="9512" cap="flat">
                <a:noFill/>
                <a:prstDash val="solid"/>
                <a:miter/>
              </a:ln>
            </p:spPr>
            <p:txBody>
              <a:bodyPr rtlCol="0" anchor="ctr"/>
              <a:lstStyle/>
              <a:p>
                <a:endParaRPr lang="en-US"/>
              </a:p>
            </p:txBody>
          </p:sp>
          <p:sp>
            <p:nvSpPr>
              <p:cNvPr id="539" name="Freeform 345">
                <a:extLst>
                  <a:ext uri="{FF2B5EF4-FFF2-40B4-BE49-F238E27FC236}">
                    <a16:creationId xmlns:a16="http://schemas.microsoft.com/office/drawing/2014/main" id="{3A5D1F74-21F0-485E-8204-236CCC8F77CD}"/>
                  </a:ext>
                </a:extLst>
              </p:cNvPr>
              <p:cNvSpPr/>
              <p:nvPr/>
            </p:nvSpPr>
            <p:spPr>
              <a:xfrm>
                <a:off x="5141252" y="4216837"/>
                <a:ext cx="12201" cy="12209"/>
              </a:xfrm>
              <a:custGeom>
                <a:avLst/>
                <a:gdLst>
                  <a:gd name="connsiteX0" fmla="*/ 644 w 0"/>
                  <a:gd name="connsiteY0" fmla="*/ 3052 h 0"/>
                  <a:gd name="connsiteX1" fmla="*/ 644 w 0"/>
                  <a:gd name="connsiteY1" fmla="*/ 5907 h 0"/>
                  <a:gd name="connsiteX2" fmla="*/ 2927 w 0"/>
                  <a:gd name="connsiteY2" fmla="*/ 2766 h 0"/>
                  <a:gd name="connsiteX3" fmla="*/ 2927 w 0"/>
                  <a:gd name="connsiteY3" fmla="*/ 6 h 0"/>
                  <a:gd name="connsiteX4" fmla="*/ 644 w 0"/>
                  <a:gd name="connsiteY4" fmla="*/ 3052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052"/>
                    </a:moveTo>
                    <a:cubicBezTo>
                      <a:pt x="-117" y="4670"/>
                      <a:pt x="-307" y="6002"/>
                      <a:pt x="644" y="5907"/>
                    </a:cubicBezTo>
                    <a:cubicBezTo>
                      <a:pt x="1595" y="5812"/>
                      <a:pt x="2261" y="4479"/>
                      <a:pt x="2927" y="2766"/>
                    </a:cubicBezTo>
                    <a:cubicBezTo>
                      <a:pt x="3593" y="1052"/>
                      <a:pt x="3878" y="-90"/>
                      <a:pt x="2927" y="6"/>
                    </a:cubicBezTo>
                    <a:cubicBezTo>
                      <a:pt x="1976" y="101"/>
                      <a:pt x="1405" y="1433"/>
                      <a:pt x="644" y="3052"/>
                    </a:cubicBezTo>
                    <a:close/>
                  </a:path>
                </a:pathLst>
              </a:custGeom>
              <a:solidFill>
                <a:srgbClr val="FFFEFF"/>
              </a:solidFill>
              <a:ln w="9512" cap="flat">
                <a:noFill/>
                <a:prstDash val="solid"/>
                <a:miter/>
              </a:ln>
            </p:spPr>
            <p:txBody>
              <a:bodyPr rtlCol="0" anchor="ctr"/>
              <a:lstStyle/>
              <a:p>
                <a:endParaRPr lang="en-US"/>
              </a:p>
            </p:txBody>
          </p:sp>
          <p:sp>
            <p:nvSpPr>
              <p:cNvPr id="540" name="Freeform 346">
                <a:extLst>
                  <a:ext uri="{FF2B5EF4-FFF2-40B4-BE49-F238E27FC236}">
                    <a16:creationId xmlns:a16="http://schemas.microsoft.com/office/drawing/2014/main" id="{DFDD9B3E-D835-4C96-811A-15A2C71083C1}"/>
                  </a:ext>
                </a:extLst>
              </p:cNvPr>
              <p:cNvSpPr/>
              <p:nvPr/>
            </p:nvSpPr>
            <p:spPr>
              <a:xfrm>
                <a:off x="5138048" y="4217204"/>
                <a:ext cx="12201" cy="12209"/>
              </a:xfrm>
              <a:custGeom>
                <a:avLst/>
                <a:gdLst>
                  <a:gd name="connsiteX0" fmla="*/ 573 w 0"/>
                  <a:gd name="connsiteY0" fmla="*/ 3146 h 0"/>
                  <a:gd name="connsiteX1" fmla="*/ 573 w 0"/>
                  <a:gd name="connsiteY1" fmla="*/ 6002 h 0"/>
                  <a:gd name="connsiteX2" fmla="*/ 2951 w 0"/>
                  <a:gd name="connsiteY2" fmla="*/ 2860 h 0"/>
                  <a:gd name="connsiteX3" fmla="*/ 2951 w 0"/>
                  <a:gd name="connsiteY3" fmla="*/ 5 h 0"/>
                  <a:gd name="connsiteX4" fmla="*/ 573 w 0"/>
                  <a:gd name="connsiteY4" fmla="*/ 31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573" y="3146"/>
                    </a:moveTo>
                    <a:cubicBezTo>
                      <a:pt x="-93" y="4764"/>
                      <a:pt x="-283" y="6002"/>
                      <a:pt x="573" y="6002"/>
                    </a:cubicBezTo>
                    <a:cubicBezTo>
                      <a:pt x="1429" y="6002"/>
                      <a:pt x="2190" y="4479"/>
                      <a:pt x="2951" y="2860"/>
                    </a:cubicBezTo>
                    <a:cubicBezTo>
                      <a:pt x="3712" y="1242"/>
                      <a:pt x="3807" y="-90"/>
                      <a:pt x="2951" y="5"/>
                    </a:cubicBezTo>
                    <a:cubicBezTo>
                      <a:pt x="2095" y="100"/>
                      <a:pt x="1239" y="1528"/>
                      <a:pt x="573" y="3146"/>
                    </a:cubicBezTo>
                    <a:close/>
                  </a:path>
                </a:pathLst>
              </a:custGeom>
              <a:solidFill>
                <a:srgbClr val="FFFEFF"/>
              </a:solidFill>
              <a:ln w="9512" cap="flat">
                <a:noFill/>
                <a:prstDash val="solid"/>
                <a:miter/>
              </a:ln>
            </p:spPr>
            <p:txBody>
              <a:bodyPr rtlCol="0" anchor="ctr"/>
              <a:lstStyle/>
              <a:p>
                <a:endParaRPr lang="en-US"/>
              </a:p>
            </p:txBody>
          </p:sp>
          <p:sp>
            <p:nvSpPr>
              <p:cNvPr id="541" name="Freeform 347">
                <a:extLst>
                  <a:ext uri="{FF2B5EF4-FFF2-40B4-BE49-F238E27FC236}">
                    <a16:creationId xmlns:a16="http://schemas.microsoft.com/office/drawing/2014/main" id="{545633E3-C92F-4B40-9EA8-2236E414FB30}"/>
                  </a:ext>
                </a:extLst>
              </p:cNvPr>
              <p:cNvSpPr/>
              <p:nvPr/>
            </p:nvSpPr>
            <p:spPr>
              <a:xfrm>
                <a:off x="5134785" y="4217693"/>
                <a:ext cx="12201" cy="12209"/>
              </a:xfrm>
              <a:custGeom>
                <a:avLst/>
                <a:gdLst>
                  <a:gd name="connsiteX0" fmla="*/ 644 w 0"/>
                  <a:gd name="connsiteY0" fmla="*/ 3051 h 0"/>
                  <a:gd name="connsiteX1" fmla="*/ 644 w 0"/>
                  <a:gd name="connsiteY1" fmla="*/ 5906 h 0"/>
                  <a:gd name="connsiteX2" fmla="*/ 2927 w 0"/>
                  <a:gd name="connsiteY2" fmla="*/ 2860 h 0"/>
                  <a:gd name="connsiteX3" fmla="*/ 2927 w 0"/>
                  <a:gd name="connsiteY3" fmla="*/ 5 h 0"/>
                  <a:gd name="connsiteX4" fmla="*/ 644 w 0"/>
                  <a:gd name="connsiteY4" fmla="*/ 305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051"/>
                    </a:moveTo>
                    <a:cubicBezTo>
                      <a:pt x="-117" y="4764"/>
                      <a:pt x="-307" y="6002"/>
                      <a:pt x="644" y="5906"/>
                    </a:cubicBezTo>
                    <a:cubicBezTo>
                      <a:pt x="1595" y="5811"/>
                      <a:pt x="2261" y="4479"/>
                      <a:pt x="2927" y="2860"/>
                    </a:cubicBezTo>
                    <a:cubicBezTo>
                      <a:pt x="3593" y="1242"/>
                      <a:pt x="3878" y="-90"/>
                      <a:pt x="2927" y="5"/>
                    </a:cubicBezTo>
                    <a:cubicBezTo>
                      <a:pt x="1886" y="776"/>
                      <a:pt x="1093" y="1835"/>
                      <a:pt x="644" y="3051"/>
                    </a:cubicBezTo>
                    <a:close/>
                  </a:path>
                </a:pathLst>
              </a:custGeom>
              <a:solidFill>
                <a:srgbClr val="FFFEFF"/>
              </a:solidFill>
              <a:ln w="9512" cap="flat">
                <a:noFill/>
                <a:prstDash val="solid"/>
                <a:miter/>
              </a:ln>
            </p:spPr>
            <p:txBody>
              <a:bodyPr rtlCol="0" anchor="ctr"/>
              <a:lstStyle/>
              <a:p>
                <a:endParaRPr lang="en-US"/>
              </a:p>
            </p:txBody>
          </p:sp>
          <p:sp>
            <p:nvSpPr>
              <p:cNvPr id="542" name="Freeform 348">
                <a:extLst>
                  <a:ext uri="{FF2B5EF4-FFF2-40B4-BE49-F238E27FC236}">
                    <a16:creationId xmlns:a16="http://schemas.microsoft.com/office/drawing/2014/main" id="{689B2EC4-99CA-4A78-88CB-E9CD9568C2F0}"/>
                  </a:ext>
                </a:extLst>
              </p:cNvPr>
              <p:cNvSpPr/>
              <p:nvPr/>
            </p:nvSpPr>
            <p:spPr>
              <a:xfrm>
                <a:off x="5131613" y="4218065"/>
                <a:ext cx="12201" cy="12209"/>
              </a:xfrm>
              <a:custGeom>
                <a:avLst/>
                <a:gdLst>
                  <a:gd name="connsiteX0" fmla="*/ 644 w 0"/>
                  <a:gd name="connsiteY0" fmla="*/ 3141 h 0"/>
                  <a:gd name="connsiteX1" fmla="*/ 644 w 0"/>
                  <a:gd name="connsiteY1" fmla="*/ 5997 h 0"/>
                  <a:gd name="connsiteX2" fmla="*/ 2927 w 0"/>
                  <a:gd name="connsiteY2" fmla="*/ 2856 h 0"/>
                  <a:gd name="connsiteX3" fmla="*/ 2927 w 0"/>
                  <a:gd name="connsiteY3" fmla="*/ 0 h 0"/>
                  <a:gd name="connsiteX4" fmla="*/ 644 w 0"/>
                  <a:gd name="connsiteY4" fmla="*/ 3141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44" y="3141"/>
                    </a:moveTo>
                    <a:cubicBezTo>
                      <a:pt x="-117" y="4759"/>
                      <a:pt x="-307" y="5997"/>
                      <a:pt x="644" y="5997"/>
                    </a:cubicBezTo>
                    <a:cubicBezTo>
                      <a:pt x="1680" y="5181"/>
                      <a:pt x="2471" y="4094"/>
                      <a:pt x="2927" y="2856"/>
                    </a:cubicBezTo>
                    <a:cubicBezTo>
                      <a:pt x="3688" y="1237"/>
                      <a:pt x="3878" y="0"/>
                      <a:pt x="2927" y="0"/>
                    </a:cubicBezTo>
                    <a:cubicBezTo>
                      <a:pt x="1976" y="0"/>
                      <a:pt x="1310" y="1523"/>
                      <a:pt x="644" y="3141"/>
                    </a:cubicBezTo>
                    <a:close/>
                  </a:path>
                </a:pathLst>
              </a:custGeom>
              <a:solidFill>
                <a:srgbClr val="FFFEFF"/>
              </a:solidFill>
              <a:ln w="9512" cap="flat">
                <a:noFill/>
                <a:prstDash val="solid"/>
                <a:miter/>
              </a:ln>
            </p:spPr>
            <p:txBody>
              <a:bodyPr rtlCol="0" anchor="ctr"/>
              <a:lstStyle/>
              <a:p>
                <a:endParaRPr lang="en-US"/>
              </a:p>
            </p:txBody>
          </p:sp>
          <p:sp>
            <p:nvSpPr>
              <p:cNvPr id="543" name="Freeform 349">
                <a:extLst>
                  <a:ext uri="{FF2B5EF4-FFF2-40B4-BE49-F238E27FC236}">
                    <a16:creationId xmlns:a16="http://schemas.microsoft.com/office/drawing/2014/main" id="{58D998B6-4B41-42AC-9917-3A8181F1600F}"/>
                  </a:ext>
                </a:extLst>
              </p:cNvPr>
              <p:cNvSpPr/>
              <p:nvPr/>
            </p:nvSpPr>
            <p:spPr>
              <a:xfrm>
                <a:off x="5128411" y="4218547"/>
                <a:ext cx="12201" cy="12209"/>
              </a:xfrm>
              <a:custGeom>
                <a:avLst/>
                <a:gdLst>
                  <a:gd name="connsiteX0" fmla="*/ 573 w 0"/>
                  <a:gd name="connsiteY0" fmla="*/ 3146 h 0"/>
                  <a:gd name="connsiteX1" fmla="*/ 573 w 0"/>
                  <a:gd name="connsiteY1" fmla="*/ 5907 h 0"/>
                  <a:gd name="connsiteX2" fmla="*/ 2951 w 0"/>
                  <a:gd name="connsiteY2" fmla="*/ 2861 h 0"/>
                  <a:gd name="connsiteX3" fmla="*/ 2951 w 0"/>
                  <a:gd name="connsiteY3" fmla="*/ 5 h 0"/>
                  <a:gd name="connsiteX4" fmla="*/ 573 w 0"/>
                  <a:gd name="connsiteY4" fmla="*/ 31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573" y="3146"/>
                    </a:moveTo>
                    <a:cubicBezTo>
                      <a:pt x="-93" y="4764"/>
                      <a:pt x="-283" y="6002"/>
                      <a:pt x="573" y="5907"/>
                    </a:cubicBezTo>
                    <a:cubicBezTo>
                      <a:pt x="1429" y="5811"/>
                      <a:pt x="2190" y="4479"/>
                      <a:pt x="2951" y="2861"/>
                    </a:cubicBezTo>
                    <a:cubicBezTo>
                      <a:pt x="3712" y="1242"/>
                      <a:pt x="3807" y="-90"/>
                      <a:pt x="2951" y="5"/>
                    </a:cubicBezTo>
                    <a:cubicBezTo>
                      <a:pt x="2095" y="100"/>
                      <a:pt x="1334" y="1433"/>
                      <a:pt x="573" y="3146"/>
                    </a:cubicBezTo>
                    <a:close/>
                  </a:path>
                </a:pathLst>
              </a:custGeom>
              <a:solidFill>
                <a:srgbClr val="FFFEFF"/>
              </a:solidFill>
              <a:ln w="9512" cap="flat">
                <a:noFill/>
                <a:prstDash val="solid"/>
                <a:miter/>
              </a:ln>
            </p:spPr>
            <p:txBody>
              <a:bodyPr rtlCol="0" anchor="ctr"/>
              <a:lstStyle/>
              <a:p>
                <a:endParaRPr lang="en-US"/>
              </a:p>
            </p:txBody>
          </p:sp>
          <p:sp>
            <p:nvSpPr>
              <p:cNvPr id="544" name="Freeform 350">
                <a:extLst>
                  <a:ext uri="{FF2B5EF4-FFF2-40B4-BE49-F238E27FC236}">
                    <a16:creationId xmlns:a16="http://schemas.microsoft.com/office/drawing/2014/main" id="{16146D39-9ED5-49B8-9F77-72091272DD30}"/>
                  </a:ext>
                </a:extLst>
              </p:cNvPr>
              <p:cNvSpPr/>
              <p:nvPr/>
            </p:nvSpPr>
            <p:spPr>
              <a:xfrm>
                <a:off x="5095775" y="4251877"/>
                <a:ext cx="48801" cy="24418"/>
              </a:xfrm>
              <a:custGeom>
                <a:avLst/>
                <a:gdLst>
                  <a:gd name="connsiteX0" fmla="*/ 1191 w 38046"/>
                  <a:gd name="connsiteY0" fmla="*/ 26086 h 19037"/>
                  <a:gd name="connsiteX1" fmla="*/ 27348 w 38046"/>
                  <a:gd name="connsiteY1" fmla="*/ 23136 h 19037"/>
                  <a:gd name="connsiteX2" fmla="*/ 36289 w 38046"/>
                  <a:gd name="connsiteY2" fmla="*/ 11142 h 19037"/>
                  <a:gd name="connsiteX3" fmla="*/ 36289 w 38046"/>
                  <a:gd name="connsiteY3" fmla="*/ 11142 h 19037"/>
                  <a:gd name="connsiteX4" fmla="*/ 37716 w 38046"/>
                  <a:gd name="connsiteY4" fmla="*/ 5 h 19037"/>
                  <a:gd name="connsiteX5" fmla="*/ 11559 w 38046"/>
                  <a:gd name="connsiteY5" fmla="*/ 3337 h 19037"/>
                  <a:gd name="connsiteX6" fmla="*/ 2713 w 38046"/>
                  <a:gd name="connsiteY6" fmla="*/ 15140 h 19037"/>
                  <a:gd name="connsiteX7" fmla="*/ 2713 w 38046"/>
                  <a:gd name="connsiteY7" fmla="*/ 15140 h 19037"/>
                  <a:gd name="connsiteX8" fmla="*/ 1191 w 38046"/>
                  <a:gd name="connsiteY8" fmla="*/ 26086 h 1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46" h="19037">
                    <a:moveTo>
                      <a:pt x="1191" y="26086"/>
                    </a:moveTo>
                    <a:lnTo>
                      <a:pt x="27348" y="23136"/>
                    </a:lnTo>
                    <a:cubicBezTo>
                      <a:pt x="29441" y="23136"/>
                      <a:pt x="33436" y="17520"/>
                      <a:pt x="36289" y="11142"/>
                    </a:cubicBezTo>
                    <a:lnTo>
                      <a:pt x="36289" y="11142"/>
                    </a:lnTo>
                    <a:cubicBezTo>
                      <a:pt x="39238" y="4765"/>
                      <a:pt x="39809" y="-185"/>
                      <a:pt x="37716" y="5"/>
                    </a:cubicBezTo>
                    <a:lnTo>
                      <a:pt x="11559" y="3337"/>
                    </a:lnTo>
                    <a:cubicBezTo>
                      <a:pt x="9467" y="3337"/>
                      <a:pt x="5567" y="8858"/>
                      <a:pt x="2713" y="15140"/>
                    </a:cubicBezTo>
                    <a:lnTo>
                      <a:pt x="2713" y="15140"/>
                    </a:lnTo>
                    <a:cubicBezTo>
                      <a:pt x="-140" y="21422"/>
                      <a:pt x="-901" y="26372"/>
                      <a:pt x="1191" y="26086"/>
                    </a:cubicBezTo>
                    <a:close/>
                  </a:path>
                </a:pathLst>
              </a:custGeom>
              <a:solidFill>
                <a:srgbClr val="F4F9F8"/>
              </a:solidFill>
              <a:ln w="9512" cap="flat">
                <a:noFill/>
                <a:prstDash val="solid"/>
                <a:miter/>
              </a:ln>
            </p:spPr>
            <p:txBody>
              <a:bodyPr rtlCol="0" anchor="ctr"/>
              <a:lstStyle/>
              <a:p>
                <a:endParaRPr lang="en-US"/>
              </a:p>
            </p:txBody>
          </p:sp>
          <p:sp>
            <p:nvSpPr>
              <p:cNvPr id="545" name="Freeform 351">
                <a:extLst>
                  <a:ext uri="{FF2B5EF4-FFF2-40B4-BE49-F238E27FC236}">
                    <a16:creationId xmlns:a16="http://schemas.microsoft.com/office/drawing/2014/main" id="{AD71831E-2A8E-4CEA-82D7-77A6CDC4BB44}"/>
                  </a:ext>
                </a:extLst>
              </p:cNvPr>
              <p:cNvSpPr/>
              <p:nvPr/>
            </p:nvSpPr>
            <p:spPr>
              <a:xfrm>
                <a:off x="2381818" y="5363759"/>
                <a:ext cx="378201" cy="1172065"/>
              </a:xfrm>
              <a:custGeom>
                <a:avLst/>
                <a:gdLst>
                  <a:gd name="connsiteX0" fmla="*/ 11890 w 294860"/>
                  <a:gd name="connsiteY0" fmla="*/ 916074 h 913789"/>
                  <a:gd name="connsiteX1" fmla="*/ 0 w 294860"/>
                  <a:gd name="connsiteY1" fmla="*/ 916074 h 913789"/>
                  <a:gd name="connsiteX2" fmla="*/ 260238 w 294860"/>
                  <a:gd name="connsiteY2" fmla="*/ 0 h 913789"/>
                  <a:gd name="connsiteX3" fmla="*/ 300187 w 294860"/>
                  <a:gd name="connsiteY3" fmla="*/ 0 h 913789"/>
                  <a:gd name="connsiteX4" fmla="*/ 11890 w 294860"/>
                  <a:gd name="connsiteY4" fmla="*/ 916074 h 91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60" h="913789">
                    <a:moveTo>
                      <a:pt x="11890" y="916074"/>
                    </a:moveTo>
                    <a:lnTo>
                      <a:pt x="0" y="916074"/>
                    </a:lnTo>
                    <a:lnTo>
                      <a:pt x="260238" y="0"/>
                    </a:lnTo>
                    <a:lnTo>
                      <a:pt x="300187" y="0"/>
                    </a:lnTo>
                    <a:lnTo>
                      <a:pt x="11890" y="916074"/>
                    </a:lnTo>
                    <a:close/>
                  </a:path>
                </a:pathLst>
              </a:custGeom>
              <a:solidFill>
                <a:schemeClr val="accent1"/>
              </a:solidFill>
              <a:ln w="9512" cap="flat">
                <a:noFill/>
                <a:prstDash val="solid"/>
                <a:miter/>
              </a:ln>
            </p:spPr>
            <p:txBody>
              <a:bodyPr rtlCol="0" anchor="ctr"/>
              <a:lstStyle/>
              <a:p>
                <a:endParaRPr lang="en-US"/>
              </a:p>
            </p:txBody>
          </p:sp>
          <p:sp>
            <p:nvSpPr>
              <p:cNvPr id="546" name="Freeform 352">
                <a:extLst>
                  <a:ext uri="{FF2B5EF4-FFF2-40B4-BE49-F238E27FC236}">
                    <a16:creationId xmlns:a16="http://schemas.microsoft.com/office/drawing/2014/main" id="{0CF324FF-F854-46A9-A78A-8FAFCA7AF289}"/>
                  </a:ext>
                </a:extLst>
              </p:cNvPr>
              <p:cNvSpPr/>
              <p:nvPr/>
            </p:nvSpPr>
            <p:spPr>
              <a:xfrm>
                <a:off x="2848226" y="5363759"/>
                <a:ext cx="158600" cy="1172065"/>
              </a:xfrm>
              <a:custGeom>
                <a:avLst/>
                <a:gdLst>
                  <a:gd name="connsiteX0" fmla="*/ 11794 w 123651"/>
                  <a:gd name="connsiteY0" fmla="*/ 916074 h 913789"/>
                  <a:gd name="connsiteX1" fmla="*/ 0 w 123651"/>
                  <a:gd name="connsiteY1" fmla="*/ 916074 h 913789"/>
                  <a:gd name="connsiteX2" fmla="*/ 88744 w 123651"/>
                  <a:gd name="connsiteY2" fmla="*/ 0 h 913789"/>
                  <a:gd name="connsiteX3" fmla="*/ 128692 w 123651"/>
                  <a:gd name="connsiteY3" fmla="*/ 0 h 913789"/>
                  <a:gd name="connsiteX4" fmla="*/ 11794 w 123651"/>
                  <a:gd name="connsiteY4" fmla="*/ 916074 h 91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51" h="913789">
                    <a:moveTo>
                      <a:pt x="11794" y="916074"/>
                    </a:moveTo>
                    <a:lnTo>
                      <a:pt x="0" y="916074"/>
                    </a:lnTo>
                    <a:lnTo>
                      <a:pt x="88744" y="0"/>
                    </a:lnTo>
                    <a:lnTo>
                      <a:pt x="128692" y="0"/>
                    </a:lnTo>
                    <a:lnTo>
                      <a:pt x="11794" y="916074"/>
                    </a:lnTo>
                    <a:close/>
                  </a:path>
                </a:pathLst>
              </a:custGeom>
              <a:solidFill>
                <a:schemeClr val="accent1"/>
              </a:solidFill>
              <a:ln w="9512" cap="flat">
                <a:noFill/>
                <a:prstDash val="solid"/>
                <a:miter/>
              </a:ln>
            </p:spPr>
            <p:txBody>
              <a:bodyPr rtlCol="0" anchor="ctr"/>
              <a:lstStyle/>
              <a:p>
                <a:endParaRPr lang="en-US"/>
              </a:p>
            </p:txBody>
          </p:sp>
          <p:sp>
            <p:nvSpPr>
              <p:cNvPr id="547" name="Freeform 353">
                <a:extLst>
                  <a:ext uri="{FF2B5EF4-FFF2-40B4-BE49-F238E27FC236}">
                    <a16:creationId xmlns:a16="http://schemas.microsoft.com/office/drawing/2014/main" id="{7FD4C5BA-DC61-4A20-9BF5-5C2912AB94A8}"/>
                  </a:ext>
                </a:extLst>
              </p:cNvPr>
              <p:cNvSpPr/>
              <p:nvPr/>
            </p:nvSpPr>
            <p:spPr>
              <a:xfrm>
                <a:off x="3388810" y="5363759"/>
                <a:ext cx="378201" cy="1172065"/>
              </a:xfrm>
              <a:custGeom>
                <a:avLst/>
                <a:gdLst>
                  <a:gd name="connsiteX0" fmla="*/ 288298 w 294860"/>
                  <a:gd name="connsiteY0" fmla="*/ 916074 h 913789"/>
                  <a:gd name="connsiteX1" fmla="*/ 300187 w 294860"/>
                  <a:gd name="connsiteY1" fmla="*/ 916074 h 913789"/>
                  <a:gd name="connsiteX2" fmla="*/ 39854 w 294860"/>
                  <a:gd name="connsiteY2" fmla="*/ 0 h 913789"/>
                  <a:gd name="connsiteX3" fmla="*/ 0 w 294860"/>
                  <a:gd name="connsiteY3" fmla="*/ 0 h 913789"/>
                  <a:gd name="connsiteX4" fmla="*/ 288298 w 294860"/>
                  <a:gd name="connsiteY4" fmla="*/ 916074 h 91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60" h="913789">
                    <a:moveTo>
                      <a:pt x="288298" y="916074"/>
                    </a:moveTo>
                    <a:lnTo>
                      <a:pt x="300187" y="916074"/>
                    </a:lnTo>
                    <a:lnTo>
                      <a:pt x="39854" y="0"/>
                    </a:lnTo>
                    <a:lnTo>
                      <a:pt x="0" y="0"/>
                    </a:lnTo>
                    <a:lnTo>
                      <a:pt x="288298" y="916074"/>
                    </a:lnTo>
                    <a:close/>
                  </a:path>
                </a:pathLst>
              </a:custGeom>
              <a:solidFill>
                <a:schemeClr val="accent1"/>
              </a:solidFill>
              <a:ln w="9512" cap="flat">
                <a:noFill/>
                <a:prstDash val="solid"/>
                <a:miter/>
              </a:ln>
            </p:spPr>
            <p:txBody>
              <a:bodyPr rtlCol="0" anchor="ctr"/>
              <a:lstStyle/>
              <a:p>
                <a:endParaRPr lang="en-US"/>
              </a:p>
            </p:txBody>
          </p:sp>
          <p:sp>
            <p:nvSpPr>
              <p:cNvPr id="548" name="Freeform 354">
                <a:extLst>
                  <a:ext uri="{FF2B5EF4-FFF2-40B4-BE49-F238E27FC236}">
                    <a16:creationId xmlns:a16="http://schemas.microsoft.com/office/drawing/2014/main" id="{F8C8EFDD-A69F-467B-BDF6-92DB73A58996}"/>
                  </a:ext>
                </a:extLst>
              </p:cNvPr>
              <p:cNvSpPr/>
              <p:nvPr/>
            </p:nvSpPr>
            <p:spPr>
              <a:xfrm>
                <a:off x="3141270" y="5363759"/>
                <a:ext cx="85400" cy="1172065"/>
              </a:xfrm>
              <a:custGeom>
                <a:avLst/>
                <a:gdLst>
                  <a:gd name="connsiteX0" fmla="*/ 58497 w 66581"/>
                  <a:gd name="connsiteY0" fmla="*/ 916074 h 913789"/>
                  <a:gd name="connsiteX1" fmla="*/ 70291 w 66581"/>
                  <a:gd name="connsiteY1" fmla="*/ 916074 h 913789"/>
                  <a:gd name="connsiteX2" fmla="*/ 39949 w 66581"/>
                  <a:gd name="connsiteY2" fmla="*/ 0 h 913789"/>
                  <a:gd name="connsiteX3" fmla="*/ 0 w 66581"/>
                  <a:gd name="connsiteY3" fmla="*/ 0 h 913789"/>
                  <a:gd name="connsiteX4" fmla="*/ 58497 w 66581"/>
                  <a:gd name="connsiteY4" fmla="*/ 916074 h 91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1" h="913789">
                    <a:moveTo>
                      <a:pt x="58497" y="916074"/>
                    </a:moveTo>
                    <a:lnTo>
                      <a:pt x="70291" y="916074"/>
                    </a:lnTo>
                    <a:lnTo>
                      <a:pt x="39949" y="0"/>
                    </a:lnTo>
                    <a:lnTo>
                      <a:pt x="0" y="0"/>
                    </a:lnTo>
                    <a:lnTo>
                      <a:pt x="58497" y="916074"/>
                    </a:lnTo>
                    <a:close/>
                  </a:path>
                </a:pathLst>
              </a:custGeom>
              <a:solidFill>
                <a:schemeClr val="accent1"/>
              </a:solidFill>
              <a:ln w="9512" cap="flat">
                <a:noFill/>
                <a:prstDash val="solid"/>
                <a:miter/>
              </a:ln>
            </p:spPr>
            <p:txBody>
              <a:bodyPr rtlCol="0" anchor="ctr"/>
              <a:lstStyle/>
              <a:p>
                <a:endParaRPr lang="en-US"/>
              </a:p>
            </p:txBody>
          </p:sp>
          <p:sp>
            <p:nvSpPr>
              <p:cNvPr id="549" name="Freeform 355">
                <a:extLst>
                  <a:ext uri="{FF2B5EF4-FFF2-40B4-BE49-F238E27FC236}">
                    <a16:creationId xmlns:a16="http://schemas.microsoft.com/office/drawing/2014/main" id="{60130E4A-CDF7-40A4-AFBF-02DD2E554F84}"/>
                  </a:ext>
                </a:extLst>
              </p:cNvPr>
              <p:cNvSpPr/>
              <p:nvPr/>
            </p:nvSpPr>
            <p:spPr>
              <a:xfrm>
                <a:off x="2316060" y="4718879"/>
                <a:ext cx="768602" cy="671496"/>
              </a:xfrm>
              <a:custGeom>
                <a:avLst/>
                <a:gdLst>
                  <a:gd name="connsiteX0" fmla="*/ 487377 w 599233"/>
                  <a:gd name="connsiteY0" fmla="*/ 448709 h 523525"/>
                  <a:gd name="connsiteX1" fmla="*/ 330434 w 599233"/>
                  <a:gd name="connsiteY1" fmla="*/ 123171 h 523525"/>
                  <a:gd name="connsiteX2" fmla="*/ 134304 w 599233"/>
                  <a:gd name="connsiteY2" fmla="*/ 0 h 523525"/>
                  <a:gd name="connsiteX3" fmla="*/ 0 w 599233"/>
                  <a:gd name="connsiteY3" fmla="*/ 0 h 523525"/>
                  <a:gd name="connsiteX4" fmla="*/ 123651 w 599233"/>
                  <a:gd name="connsiteY4" fmla="*/ 362279 h 523525"/>
                  <a:gd name="connsiteX5" fmla="*/ 349743 w 599233"/>
                  <a:gd name="connsiteY5" fmla="*/ 524096 h 523525"/>
                  <a:gd name="connsiteX6" fmla="*/ 606557 w 599233"/>
                  <a:gd name="connsiteY6" fmla="*/ 524096 h 523525"/>
                  <a:gd name="connsiteX7" fmla="*/ 487377 w 599233"/>
                  <a:gd name="connsiteY7" fmla="*/ 448708 h 52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233" h="523525">
                    <a:moveTo>
                      <a:pt x="487377" y="448709"/>
                    </a:moveTo>
                    <a:lnTo>
                      <a:pt x="330434" y="123171"/>
                    </a:lnTo>
                    <a:cubicBezTo>
                      <a:pt x="294085" y="47859"/>
                      <a:pt x="217880" y="2"/>
                      <a:pt x="134304" y="0"/>
                    </a:cubicBezTo>
                    <a:lnTo>
                      <a:pt x="0" y="0"/>
                    </a:lnTo>
                    <a:lnTo>
                      <a:pt x="123651" y="362279"/>
                    </a:lnTo>
                    <a:cubicBezTo>
                      <a:pt x="156708" y="459034"/>
                      <a:pt x="247565" y="524061"/>
                      <a:pt x="349743" y="524096"/>
                    </a:cubicBezTo>
                    <a:lnTo>
                      <a:pt x="606557" y="524096"/>
                    </a:lnTo>
                    <a:cubicBezTo>
                      <a:pt x="555705" y="523802"/>
                      <a:pt x="509460" y="494550"/>
                      <a:pt x="487377" y="448708"/>
                    </a:cubicBezTo>
                    <a:close/>
                  </a:path>
                </a:pathLst>
              </a:custGeom>
              <a:solidFill>
                <a:srgbClr val="A2AFD7"/>
              </a:solidFill>
              <a:ln w="9512" cap="flat">
                <a:noFill/>
                <a:prstDash val="solid"/>
                <a:miter/>
              </a:ln>
            </p:spPr>
            <p:txBody>
              <a:bodyPr rtlCol="0" anchor="ctr"/>
              <a:lstStyle/>
              <a:p>
                <a:endParaRPr lang="en-US"/>
              </a:p>
            </p:txBody>
          </p:sp>
          <p:sp>
            <p:nvSpPr>
              <p:cNvPr id="550" name="Freeform 356">
                <a:extLst>
                  <a:ext uri="{FF2B5EF4-FFF2-40B4-BE49-F238E27FC236}">
                    <a16:creationId xmlns:a16="http://schemas.microsoft.com/office/drawing/2014/main" id="{EA22AC99-0C06-4B82-B65B-DC9A3F97AF96}"/>
                  </a:ext>
                </a:extLst>
              </p:cNvPr>
              <p:cNvSpPr/>
              <p:nvPr/>
            </p:nvSpPr>
            <p:spPr>
              <a:xfrm>
                <a:off x="2241883" y="4336858"/>
                <a:ext cx="1500605" cy="1037766"/>
              </a:xfrm>
              <a:custGeom>
                <a:avLst/>
                <a:gdLst>
                  <a:gd name="connsiteX0" fmla="*/ 934709 w 1169931"/>
                  <a:gd name="connsiteY0" fmla="*/ 291937 h 809084"/>
                  <a:gd name="connsiteX1" fmla="*/ 886485 w 1169931"/>
                  <a:gd name="connsiteY1" fmla="*/ 291937 h 809084"/>
                  <a:gd name="connsiteX2" fmla="*/ 437345 w 1169931"/>
                  <a:gd name="connsiteY2" fmla="*/ 65869 h 809084"/>
                  <a:gd name="connsiteX3" fmla="*/ 437345 w 1169931"/>
                  <a:gd name="connsiteY3" fmla="*/ 65869 h 809084"/>
                  <a:gd name="connsiteX4" fmla="*/ 289059 w 1169931"/>
                  <a:gd name="connsiteY4" fmla="*/ 0 h 809084"/>
                  <a:gd name="connsiteX5" fmla="*/ 237696 w 1169931"/>
                  <a:gd name="connsiteY5" fmla="*/ 0 h 809084"/>
                  <a:gd name="connsiteX6" fmla="*/ 12841 w 1169931"/>
                  <a:gd name="connsiteY6" fmla="*/ 165053 h 809084"/>
                  <a:gd name="connsiteX7" fmla="*/ 0 w 1169931"/>
                  <a:gd name="connsiteY7" fmla="*/ 291937 h 809084"/>
                  <a:gd name="connsiteX8" fmla="*/ 199744 w 1169931"/>
                  <a:gd name="connsiteY8" fmla="*/ 291937 h 809084"/>
                  <a:gd name="connsiteX9" fmla="*/ 395875 w 1169931"/>
                  <a:gd name="connsiteY9" fmla="*/ 415108 h 809084"/>
                  <a:gd name="connsiteX10" fmla="*/ 552817 w 1169931"/>
                  <a:gd name="connsiteY10" fmla="*/ 740740 h 809084"/>
                  <a:gd name="connsiteX11" fmla="*/ 672473 w 1169931"/>
                  <a:gd name="connsiteY11" fmla="*/ 815938 h 809084"/>
                  <a:gd name="connsiteX12" fmla="*/ 1174878 w 1169931"/>
                  <a:gd name="connsiteY12" fmla="*/ 815938 h 809084"/>
                  <a:gd name="connsiteX13" fmla="*/ 1174878 w 1169931"/>
                  <a:gd name="connsiteY13" fmla="*/ 756161 h 809084"/>
                  <a:gd name="connsiteX14" fmla="*/ 934709 w 1169931"/>
                  <a:gd name="connsiteY14" fmla="*/ 291937 h 80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9931" h="809084">
                    <a:moveTo>
                      <a:pt x="934709" y="291937"/>
                    </a:moveTo>
                    <a:lnTo>
                      <a:pt x="886485" y="291937"/>
                    </a:lnTo>
                    <a:cubicBezTo>
                      <a:pt x="709468" y="291916"/>
                      <a:pt x="542899" y="208077"/>
                      <a:pt x="437345" y="65869"/>
                    </a:cubicBezTo>
                    <a:lnTo>
                      <a:pt x="437345" y="65869"/>
                    </a:lnTo>
                    <a:cubicBezTo>
                      <a:pt x="399454" y="23908"/>
                      <a:pt x="345573" y="-25"/>
                      <a:pt x="289059" y="0"/>
                    </a:cubicBezTo>
                    <a:lnTo>
                      <a:pt x="237696" y="0"/>
                    </a:lnTo>
                    <a:cubicBezTo>
                      <a:pt x="146099" y="0"/>
                      <a:pt x="34813" y="13041"/>
                      <a:pt x="12841" y="165053"/>
                    </a:cubicBezTo>
                    <a:lnTo>
                      <a:pt x="0" y="291937"/>
                    </a:lnTo>
                    <a:lnTo>
                      <a:pt x="199744" y="291937"/>
                    </a:lnTo>
                    <a:cubicBezTo>
                      <a:pt x="283320" y="291939"/>
                      <a:pt x="359525" y="339796"/>
                      <a:pt x="395875" y="415108"/>
                    </a:cubicBezTo>
                    <a:lnTo>
                      <a:pt x="552817" y="740740"/>
                    </a:lnTo>
                    <a:cubicBezTo>
                      <a:pt x="575030" y="786662"/>
                      <a:pt x="621492" y="815860"/>
                      <a:pt x="672473" y="815938"/>
                    </a:cubicBezTo>
                    <a:lnTo>
                      <a:pt x="1174878" y="815938"/>
                    </a:lnTo>
                    <a:lnTo>
                      <a:pt x="1174878" y="756161"/>
                    </a:lnTo>
                    <a:cubicBezTo>
                      <a:pt x="1174878" y="581494"/>
                      <a:pt x="1052939" y="291937"/>
                      <a:pt x="934709" y="291937"/>
                    </a:cubicBezTo>
                    <a:close/>
                  </a:path>
                </a:pathLst>
              </a:custGeom>
              <a:solidFill>
                <a:srgbClr val="C7CFE7"/>
              </a:solidFill>
              <a:ln w="9512" cap="flat">
                <a:noFill/>
                <a:prstDash val="solid"/>
                <a:miter/>
              </a:ln>
            </p:spPr>
            <p:txBody>
              <a:bodyPr rtlCol="0" anchor="ctr"/>
              <a:lstStyle/>
              <a:p>
                <a:endParaRPr lang="en-US"/>
              </a:p>
            </p:txBody>
          </p:sp>
          <p:sp>
            <p:nvSpPr>
              <p:cNvPr id="551" name="Freeform 357">
                <a:extLst>
                  <a:ext uri="{FF2B5EF4-FFF2-40B4-BE49-F238E27FC236}">
                    <a16:creationId xmlns:a16="http://schemas.microsoft.com/office/drawing/2014/main" id="{31D465D8-FAF7-475B-AB1B-1A5D2E99D5E2}"/>
                  </a:ext>
                </a:extLst>
              </p:cNvPr>
              <p:cNvSpPr/>
              <p:nvPr/>
            </p:nvSpPr>
            <p:spPr>
              <a:xfrm>
                <a:off x="2208495" y="4710515"/>
                <a:ext cx="1537206" cy="683705"/>
              </a:xfrm>
              <a:custGeom>
                <a:avLst/>
                <a:gdLst>
                  <a:gd name="connsiteX0" fmla="*/ 1193775 w 1198466"/>
                  <a:gd name="connsiteY0" fmla="*/ 542419 h 533043"/>
                  <a:gd name="connsiteX1" fmla="*/ 691560 w 1198466"/>
                  <a:gd name="connsiteY1" fmla="*/ 542419 h 533043"/>
                  <a:gd name="connsiteX2" fmla="*/ 555449 w 1198466"/>
                  <a:gd name="connsiteY2" fmla="*/ 459702 h 533043"/>
                  <a:gd name="connsiteX3" fmla="*/ 398412 w 1198466"/>
                  <a:gd name="connsiteY3" fmla="*/ 144731 h 533043"/>
                  <a:gd name="connsiteX4" fmla="*/ 218832 w 1198466"/>
                  <a:gd name="connsiteY4" fmla="*/ 35552 h 533043"/>
                  <a:gd name="connsiteX5" fmla="*/ 19087 w 1198466"/>
                  <a:gd name="connsiteY5" fmla="*/ 35552 h 533043"/>
                  <a:gd name="connsiteX6" fmla="*/ 48 w 1198466"/>
                  <a:gd name="connsiteY6" fmla="*/ 19100 h 533043"/>
                  <a:gd name="connsiteX7" fmla="*/ 16488 w 1198466"/>
                  <a:gd name="connsiteY7" fmla="*/ 47 h 533043"/>
                  <a:gd name="connsiteX8" fmla="*/ 19087 w 1198466"/>
                  <a:gd name="connsiteY8" fmla="*/ 47 h 533043"/>
                  <a:gd name="connsiteX9" fmla="*/ 218832 w 1198466"/>
                  <a:gd name="connsiteY9" fmla="*/ 47 h 533043"/>
                  <a:gd name="connsiteX10" fmla="*/ 431512 w 1198466"/>
                  <a:gd name="connsiteY10" fmla="*/ 129691 h 533043"/>
                  <a:gd name="connsiteX11" fmla="*/ 588549 w 1198466"/>
                  <a:gd name="connsiteY11" fmla="*/ 443806 h 533043"/>
                  <a:gd name="connsiteX12" fmla="*/ 691560 w 1198466"/>
                  <a:gd name="connsiteY12" fmla="*/ 506439 h 533043"/>
                  <a:gd name="connsiteX13" fmla="*/ 1193775 w 1198466"/>
                  <a:gd name="connsiteY13" fmla="*/ 506439 h 533043"/>
                  <a:gd name="connsiteX14" fmla="*/ 1193775 w 1198466"/>
                  <a:gd name="connsiteY14" fmla="*/ 542419 h 53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8466" h="533043">
                    <a:moveTo>
                      <a:pt x="1193775" y="542419"/>
                    </a:moveTo>
                    <a:lnTo>
                      <a:pt x="691560" y="542419"/>
                    </a:lnTo>
                    <a:cubicBezTo>
                      <a:pt x="634245" y="542697"/>
                      <a:pt x="581635" y="510725"/>
                      <a:pt x="555449" y="459702"/>
                    </a:cubicBezTo>
                    <a:lnTo>
                      <a:pt x="398412" y="144731"/>
                    </a:lnTo>
                    <a:cubicBezTo>
                      <a:pt x="363842" y="77428"/>
                      <a:pt x="294449" y="35239"/>
                      <a:pt x="218832" y="35552"/>
                    </a:cubicBezTo>
                    <a:lnTo>
                      <a:pt x="19087" y="35552"/>
                    </a:lnTo>
                    <a:cubicBezTo>
                      <a:pt x="9290" y="36270"/>
                      <a:pt x="766" y="28905"/>
                      <a:pt x="48" y="19100"/>
                    </a:cubicBezTo>
                    <a:cubicBezTo>
                      <a:pt x="-670" y="9296"/>
                      <a:pt x="6691" y="766"/>
                      <a:pt x="16488" y="47"/>
                    </a:cubicBezTo>
                    <a:cubicBezTo>
                      <a:pt x="17353" y="-16"/>
                      <a:pt x="18222" y="-16"/>
                      <a:pt x="19087" y="47"/>
                    </a:cubicBezTo>
                    <a:lnTo>
                      <a:pt x="218832" y="47"/>
                    </a:lnTo>
                    <a:cubicBezTo>
                      <a:pt x="308447" y="-202"/>
                      <a:pt x="390622" y="49890"/>
                      <a:pt x="431512" y="129691"/>
                    </a:cubicBezTo>
                    <a:lnTo>
                      <a:pt x="588549" y="443806"/>
                    </a:lnTo>
                    <a:cubicBezTo>
                      <a:pt x="608377" y="482416"/>
                      <a:pt x="648183" y="506619"/>
                      <a:pt x="691560" y="506439"/>
                    </a:cubicBezTo>
                    <a:lnTo>
                      <a:pt x="1193775" y="506439"/>
                    </a:lnTo>
                    <a:cubicBezTo>
                      <a:pt x="1203953" y="506820"/>
                      <a:pt x="1203953" y="542419"/>
                      <a:pt x="1193775" y="542419"/>
                    </a:cubicBezTo>
                    <a:close/>
                  </a:path>
                </a:pathLst>
              </a:custGeom>
              <a:solidFill>
                <a:schemeClr val="accent1"/>
              </a:solidFill>
              <a:ln w="9512" cap="flat">
                <a:noFill/>
                <a:prstDash val="solid"/>
                <a:miter/>
              </a:ln>
            </p:spPr>
            <p:txBody>
              <a:bodyPr rtlCol="0" anchor="ctr"/>
              <a:lstStyle/>
              <a:p>
                <a:endParaRPr lang="en-US"/>
              </a:p>
            </p:txBody>
          </p:sp>
          <p:sp>
            <p:nvSpPr>
              <p:cNvPr id="552" name="Freeform 358">
                <a:extLst>
                  <a:ext uri="{FF2B5EF4-FFF2-40B4-BE49-F238E27FC236}">
                    <a16:creationId xmlns:a16="http://schemas.microsoft.com/office/drawing/2014/main" id="{8CEABE85-12AE-47F5-8B14-E5D45AFEAB4A}"/>
                  </a:ext>
                </a:extLst>
              </p:cNvPr>
              <p:cNvSpPr/>
              <p:nvPr/>
            </p:nvSpPr>
            <p:spPr>
              <a:xfrm>
                <a:off x="4615036" y="5902420"/>
                <a:ext cx="341601" cy="512779"/>
              </a:xfrm>
              <a:custGeom>
                <a:avLst/>
                <a:gdLst>
                  <a:gd name="connsiteX0" fmla="*/ 142675 w 266325"/>
                  <a:gd name="connsiteY0" fmla="*/ 0 h 399782"/>
                  <a:gd name="connsiteX1" fmla="*/ 164646 w 266325"/>
                  <a:gd name="connsiteY1" fmla="*/ 74912 h 399782"/>
                  <a:gd name="connsiteX2" fmla="*/ 270226 w 266325"/>
                  <a:gd name="connsiteY2" fmla="*/ 308499 h 399782"/>
                  <a:gd name="connsiteX3" fmla="*/ 156086 w 266325"/>
                  <a:gd name="connsiteY3" fmla="*/ 405970 h 399782"/>
                  <a:gd name="connsiteX4" fmla="*/ 101679 w 266325"/>
                  <a:gd name="connsiteY4" fmla="*/ 238632 h 399782"/>
                  <a:gd name="connsiteX5" fmla="*/ 62587 w 266325"/>
                  <a:gd name="connsiteY5" fmla="*/ 139258 h 399782"/>
                  <a:gd name="connsiteX6" fmla="*/ 25491 w 266325"/>
                  <a:gd name="connsiteY6" fmla="*/ 54827 h 399782"/>
                  <a:gd name="connsiteX7" fmla="*/ 0 w 266325"/>
                  <a:gd name="connsiteY7" fmla="*/ 0 h 39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325" h="399782">
                    <a:moveTo>
                      <a:pt x="142675" y="0"/>
                    </a:moveTo>
                    <a:lnTo>
                      <a:pt x="164646" y="74912"/>
                    </a:lnTo>
                    <a:cubicBezTo>
                      <a:pt x="181292" y="132023"/>
                      <a:pt x="217436" y="287653"/>
                      <a:pt x="270226" y="308499"/>
                    </a:cubicBezTo>
                    <a:cubicBezTo>
                      <a:pt x="280498" y="315353"/>
                      <a:pt x="163315" y="411967"/>
                      <a:pt x="156086" y="405970"/>
                    </a:cubicBezTo>
                    <a:cubicBezTo>
                      <a:pt x="154279" y="404542"/>
                      <a:pt x="102535" y="240536"/>
                      <a:pt x="101679" y="238632"/>
                    </a:cubicBezTo>
                    <a:lnTo>
                      <a:pt x="62587" y="139258"/>
                    </a:lnTo>
                    <a:cubicBezTo>
                      <a:pt x="51363" y="110702"/>
                      <a:pt x="38998" y="82558"/>
                      <a:pt x="25491" y="54827"/>
                    </a:cubicBezTo>
                    <a:lnTo>
                      <a:pt x="0" y="0"/>
                    </a:lnTo>
                    <a:close/>
                  </a:path>
                </a:pathLst>
              </a:custGeom>
              <a:solidFill>
                <a:srgbClr val="EABBAB"/>
              </a:solidFill>
              <a:ln w="9512" cap="flat">
                <a:noFill/>
                <a:prstDash val="solid"/>
                <a:miter/>
              </a:ln>
            </p:spPr>
            <p:txBody>
              <a:bodyPr rtlCol="0" anchor="ctr"/>
              <a:lstStyle/>
              <a:p>
                <a:endParaRPr lang="en-US"/>
              </a:p>
            </p:txBody>
          </p:sp>
          <p:sp>
            <p:nvSpPr>
              <p:cNvPr id="553" name="Freeform 359">
                <a:extLst>
                  <a:ext uri="{FF2B5EF4-FFF2-40B4-BE49-F238E27FC236}">
                    <a16:creationId xmlns:a16="http://schemas.microsoft.com/office/drawing/2014/main" id="{7B2EC60E-43A6-46D8-B2C9-996CB89E0297}"/>
                  </a:ext>
                </a:extLst>
              </p:cNvPr>
              <p:cNvSpPr/>
              <p:nvPr/>
            </p:nvSpPr>
            <p:spPr>
              <a:xfrm>
                <a:off x="4758020" y="6274063"/>
                <a:ext cx="475802" cy="183136"/>
              </a:xfrm>
              <a:custGeom>
                <a:avLst/>
                <a:gdLst>
                  <a:gd name="connsiteX0" fmla="*/ 144577 w 370953"/>
                  <a:gd name="connsiteY0" fmla="*/ 0 h 142779"/>
                  <a:gd name="connsiteX1" fmla="*/ 214487 w 370953"/>
                  <a:gd name="connsiteY1" fmla="*/ 57873 h 142779"/>
                  <a:gd name="connsiteX2" fmla="*/ 305324 w 370953"/>
                  <a:gd name="connsiteY2" fmla="*/ 86429 h 142779"/>
                  <a:gd name="connsiteX3" fmla="*/ 369717 w 370953"/>
                  <a:gd name="connsiteY3" fmla="*/ 130215 h 142779"/>
                  <a:gd name="connsiteX4" fmla="*/ 369717 w 370953"/>
                  <a:gd name="connsiteY4" fmla="*/ 130215 h 142779"/>
                  <a:gd name="connsiteX5" fmla="*/ 373903 w 370953"/>
                  <a:gd name="connsiteY5" fmla="*/ 134689 h 142779"/>
                  <a:gd name="connsiteX6" fmla="*/ 373903 w 370953"/>
                  <a:gd name="connsiteY6" fmla="*/ 143636 h 142779"/>
                  <a:gd name="connsiteX7" fmla="*/ 169783 w 370953"/>
                  <a:gd name="connsiteY7" fmla="*/ 144398 h 142779"/>
                  <a:gd name="connsiteX8" fmla="*/ 118800 w 370953"/>
                  <a:gd name="connsiteY8" fmla="*/ 143541 h 142779"/>
                  <a:gd name="connsiteX9" fmla="*/ 0 w 370953"/>
                  <a:gd name="connsiteY9" fmla="*/ 144112 h 142779"/>
                  <a:gd name="connsiteX10" fmla="*/ 856 w 370953"/>
                  <a:gd name="connsiteY10" fmla="*/ 109940 h 142779"/>
                  <a:gd name="connsiteX11" fmla="*/ 6753 w 370953"/>
                  <a:gd name="connsiteY11" fmla="*/ 108989 h 142779"/>
                  <a:gd name="connsiteX12" fmla="*/ 9036 w 370953"/>
                  <a:gd name="connsiteY12" fmla="*/ 24082 h 142779"/>
                  <a:gd name="connsiteX13" fmla="*/ 14838 w 370953"/>
                  <a:gd name="connsiteY13" fmla="*/ 22464 h 142779"/>
                  <a:gd name="connsiteX14" fmla="*/ 54026 w 370953"/>
                  <a:gd name="connsiteY14" fmla="*/ 42263 h 142779"/>
                  <a:gd name="connsiteX15" fmla="*/ 123461 w 370953"/>
                  <a:gd name="connsiteY15" fmla="*/ 33601 h 142779"/>
                  <a:gd name="connsiteX16" fmla="*/ 125934 w 370953"/>
                  <a:gd name="connsiteY16" fmla="*/ 29222 h 142779"/>
                  <a:gd name="connsiteX17" fmla="*/ 144577 w 370953"/>
                  <a:gd name="connsiteY17" fmla="*/ 0 h 14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0953" h="142779">
                    <a:moveTo>
                      <a:pt x="144577" y="0"/>
                    </a:moveTo>
                    <a:cubicBezTo>
                      <a:pt x="144577" y="0"/>
                      <a:pt x="206308" y="49592"/>
                      <a:pt x="214487" y="57873"/>
                    </a:cubicBezTo>
                    <a:cubicBezTo>
                      <a:pt x="222668" y="66155"/>
                      <a:pt x="270701" y="77862"/>
                      <a:pt x="305324" y="86429"/>
                    </a:cubicBezTo>
                    <a:cubicBezTo>
                      <a:pt x="355926" y="99184"/>
                      <a:pt x="365437" y="121743"/>
                      <a:pt x="369717" y="130215"/>
                    </a:cubicBezTo>
                    <a:lnTo>
                      <a:pt x="369717" y="130215"/>
                    </a:lnTo>
                    <a:cubicBezTo>
                      <a:pt x="372097" y="130318"/>
                      <a:pt x="373957" y="132306"/>
                      <a:pt x="373903" y="134689"/>
                    </a:cubicBezTo>
                    <a:lnTo>
                      <a:pt x="373903" y="143636"/>
                    </a:lnTo>
                    <a:cubicBezTo>
                      <a:pt x="373903" y="143636"/>
                      <a:pt x="228565" y="150109"/>
                      <a:pt x="169783" y="144398"/>
                    </a:cubicBezTo>
                    <a:cubicBezTo>
                      <a:pt x="169783" y="144398"/>
                      <a:pt x="122225" y="112320"/>
                      <a:pt x="118800" y="143541"/>
                    </a:cubicBezTo>
                    <a:lnTo>
                      <a:pt x="0" y="144112"/>
                    </a:lnTo>
                    <a:lnTo>
                      <a:pt x="856" y="109940"/>
                    </a:lnTo>
                    <a:lnTo>
                      <a:pt x="6753" y="108989"/>
                    </a:lnTo>
                    <a:cubicBezTo>
                      <a:pt x="2676" y="80763"/>
                      <a:pt x="3448" y="52047"/>
                      <a:pt x="9036" y="24082"/>
                    </a:cubicBezTo>
                    <a:lnTo>
                      <a:pt x="14838" y="22464"/>
                    </a:lnTo>
                    <a:cubicBezTo>
                      <a:pt x="14838" y="22464"/>
                      <a:pt x="11034" y="38741"/>
                      <a:pt x="54026" y="42263"/>
                    </a:cubicBezTo>
                    <a:cubicBezTo>
                      <a:pt x="97019" y="45785"/>
                      <a:pt x="119561" y="41121"/>
                      <a:pt x="123461" y="33601"/>
                    </a:cubicBezTo>
                    <a:cubicBezTo>
                      <a:pt x="127361" y="26081"/>
                      <a:pt x="125934" y="29222"/>
                      <a:pt x="125934" y="29222"/>
                    </a:cubicBezTo>
                    <a:cubicBezTo>
                      <a:pt x="124852" y="16389"/>
                      <a:pt x="132489" y="4419"/>
                      <a:pt x="144577" y="0"/>
                    </a:cubicBezTo>
                    <a:close/>
                  </a:path>
                </a:pathLst>
              </a:custGeom>
              <a:solidFill>
                <a:srgbClr val="091821"/>
              </a:solidFill>
              <a:ln w="9512" cap="flat">
                <a:noFill/>
                <a:prstDash val="solid"/>
                <a:miter/>
              </a:ln>
            </p:spPr>
            <p:txBody>
              <a:bodyPr rtlCol="0" anchor="ctr"/>
              <a:lstStyle/>
              <a:p>
                <a:endParaRPr lang="en-US"/>
              </a:p>
            </p:txBody>
          </p:sp>
          <p:sp>
            <p:nvSpPr>
              <p:cNvPr id="554" name="Freeform 360">
                <a:extLst>
                  <a:ext uri="{FF2B5EF4-FFF2-40B4-BE49-F238E27FC236}">
                    <a16:creationId xmlns:a16="http://schemas.microsoft.com/office/drawing/2014/main" id="{EAA4F58C-BC61-4B8E-B80D-26C0738054AB}"/>
                  </a:ext>
                </a:extLst>
              </p:cNvPr>
              <p:cNvSpPr/>
              <p:nvPr/>
            </p:nvSpPr>
            <p:spPr>
              <a:xfrm>
                <a:off x="3290478" y="4937054"/>
                <a:ext cx="1622605" cy="1330782"/>
              </a:xfrm>
              <a:custGeom>
                <a:avLst/>
                <a:gdLst>
                  <a:gd name="connsiteX0" fmla="*/ 0 w 1265048"/>
                  <a:gd name="connsiteY0" fmla="*/ 299552 h 1037531"/>
                  <a:gd name="connsiteX1" fmla="*/ 27394 w 1265048"/>
                  <a:gd name="connsiteY1" fmla="*/ 0 h 1037531"/>
                  <a:gd name="connsiteX2" fmla="*/ 923675 w 1265048"/>
                  <a:gd name="connsiteY2" fmla="*/ 110607 h 1037531"/>
                  <a:gd name="connsiteX3" fmla="*/ 1013656 w 1265048"/>
                  <a:gd name="connsiteY3" fmla="*/ 199606 h 1037531"/>
                  <a:gd name="connsiteX4" fmla="*/ 1272848 w 1265048"/>
                  <a:gd name="connsiteY4" fmla="*/ 1019446 h 1037531"/>
                  <a:gd name="connsiteX5" fmla="*/ 1209595 w 1265048"/>
                  <a:gd name="connsiteY5" fmla="*/ 1042101 h 1037531"/>
                  <a:gd name="connsiteX6" fmla="*/ 1117142 w 1265048"/>
                  <a:gd name="connsiteY6" fmla="*/ 1019161 h 1037531"/>
                  <a:gd name="connsiteX7" fmla="*/ 868793 w 1265048"/>
                  <a:gd name="connsiteY7" fmla="*/ 489068 h 1037531"/>
                  <a:gd name="connsiteX8" fmla="*/ 836834 w 1265048"/>
                  <a:gd name="connsiteY8" fmla="*/ 366848 h 1037531"/>
                  <a:gd name="connsiteX9" fmla="*/ 830176 w 1265048"/>
                  <a:gd name="connsiteY9" fmla="*/ 294888 h 103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5048" h="1037531">
                    <a:moveTo>
                      <a:pt x="0" y="299552"/>
                    </a:moveTo>
                    <a:lnTo>
                      <a:pt x="27394" y="0"/>
                    </a:lnTo>
                    <a:lnTo>
                      <a:pt x="923675" y="110607"/>
                    </a:lnTo>
                    <a:cubicBezTo>
                      <a:pt x="966808" y="123086"/>
                      <a:pt x="1000682" y="156590"/>
                      <a:pt x="1013656" y="199606"/>
                    </a:cubicBezTo>
                    <a:cubicBezTo>
                      <a:pt x="1013656" y="199606"/>
                      <a:pt x="1259056" y="977564"/>
                      <a:pt x="1272848" y="1019446"/>
                    </a:cubicBezTo>
                    <a:lnTo>
                      <a:pt x="1209595" y="1042101"/>
                    </a:lnTo>
                    <a:lnTo>
                      <a:pt x="1117142" y="1019161"/>
                    </a:lnTo>
                    <a:cubicBezTo>
                      <a:pt x="1013927" y="852792"/>
                      <a:pt x="930574" y="674878"/>
                      <a:pt x="868793" y="489068"/>
                    </a:cubicBezTo>
                    <a:cubicBezTo>
                      <a:pt x="851551" y="450345"/>
                      <a:pt x="840755" y="409060"/>
                      <a:pt x="836834" y="366848"/>
                    </a:cubicBezTo>
                    <a:lnTo>
                      <a:pt x="830176" y="294888"/>
                    </a:lnTo>
                    <a:close/>
                  </a:path>
                </a:pathLst>
              </a:custGeom>
              <a:solidFill>
                <a:srgbClr val="0D2331"/>
              </a:solidFill>
              <a:ln w="9512" cap="flat">
                <a:noFill/>
                <a:prstDash val="solid"/>
                <a:miter/>
              </a:ln>
            </p:spPr>
            <p:txBody>
              <a:bodyPr rtlCol="0" anchor="ctr"/>
              <a:lstStyle/>
              <a:p>
                <a:endParaRPr lang="en-US"/>
              </a:p>
            </p:txBody>
          </p:sp>
          <p:sp>
            <p:nvSpPr>
              <p:cNvPr id="555" name="Freeform 361">
                <a:extLst>
                  <a:ext uri="{FF2B5EF4-FFF2-40B4-BE49-F238E27FC236}">
                    <a16:creationId xmlns:a16="http://schemas.microsoft.com/office/drawing/2014/main" id="{81463109-FAB5-4AC7-91D1-5C67D10C8B2E}"/>
                  </a:ext>
                </a:extLst>
              </p:cNvPr>
              <p:cNvSpPr/>
              <p:nvPr/>
            </p:nvSpPr>
            <p:spPr>
              <a:xfrm>
                <a:off x="4092239" y="5881543"/>
                <a:ext cx="378201" cy="610451"/>
              </a:xfrm>
              <a:custGeom>
                <a:avLst/>
                <a:gdLst>
                  <a:gd name="connsiteX0" fmla="*/ 31028 w 294860"/>
                  <a:gd name="connsiteY0" fmla="*/ 175714 h 475931"/>
                  <a:gd name="connsiteX1" fmla="*/ 35973 w 294860"/>
                  <a:gd name="connsiteY1" fmla="*/ 84526 h 475931"/>
                  <a:gd name="connsiteX2" fmla="*/ 38922 w 294860"/>
                  <a:gd name="connsiteY2" fmla="*/ 0 h 475931"/>
                  <a:gd name="connsiteX3" fmla="*/ 182453 w 294860"/>
                  <a:gd name="connsiteY3" fmla="*/ 0 h 475931"/>
                  <a:gd name="connsiteX4" fmla="*/ 152872 w 294860"/>
                  <a:gd name="connsiteY4" fmla="*/ 159056 h 475931"/>
                  <a:gd name="connsiteX5" fmla="*/ 161337 w 294860"/>
                  <a:gd name="connsiteY5" fmla="*/ 389693 h 475931"/>
                  <a:gd name="connsiteX6" fmla="*/ 300302 w 294860"/>
                  <a:gd name="connsiteY6" fmla="*/ 476027 h 475931"/>
                  <a:gd name="connsiteX7" fmla="*/ 19 w 294860"/>
                  <a:gd name="connsiteY7" fmla="*/ 434335 h 475931"/>
                  <a:gd name="connsiteX8" fmla="*/ 21135 w 294860"/>
                  <a:gd name="connsiteY8" fmla="*/ 281371 h 47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860" h="475931">
                    <a:moveTo>
                      <a:pt x="31028" y="175714"/>
                    </a:moveTo>
                    <a:cubicBezTo>
                      <a:pt x="33881" y="145445"/>
                      <a:pt x="35498" y="114985"/>
                      <a:pt x="35973" y="84526"/>
                    </a:cubicBezTo>
                    <a:lnTo>
                      <a:pt x="38922" y="0"/>
                    </a:lnTo>
                    <a:lnTo>
                      <a:pt x="182453" y="0"/>
                    </a:lnTo>
                    <a:lnTo>
                      <a:pt x="152872" y="159056"/>
                    </a:lnTo>
                    <a:cubicBezTo>
                      <a:pt x="141933" y="217215"/>
                      <a:pt x="111020" y="359804"/>
                      <a:pt x="161337" y="389693"/>
                    </a:cubicBezTo>
                    <a:cubicBezTo>
                      <a:pt x="166854" y="400259"/>
                      <a:pt x="312667" y="465842"/>
                      <a:pt x="300302" y="476027"/>
                    </a:cubicBezTo>
                    <a:cubicBezTo>
                      <a:pt x="287937" y="486212"/>
                      <a:pt x="3729" y="442997"/>
                      <a:pt x="19" y="434335"/>
                    </a:cubicBezTo>
                    <a:cubicBezTo>
                      <a:pt x="-741" y="432336"/>
                      <a:pt x="21040" y="283370"/>
                      <a:pt x="21135" y="281371"/>
                    </a:cubicBezTo>
                    <a:close/>
                  </a:path>
                </a:pathLst>
              </a:custGeom>
              <a:solidFill>
                <a:srgbClr val="EABBAB"/>
              </a:solidFill>
              <a:ln w="9512" cap="flat">
                <a:noFill/>
                <a:prstDash val="solid"/>
                <a:miter/>
              </a:ln>
            </p:spPr>
            <p:txBody>
              <a:bodyPr rtlCol="0" anchor="ctr"/>
              <a:lstStyle/>
              <a:p>
                <a:endParaRPr lang="en-US"/>
              </a:p>
            </p:txBody>
          </p:sp>
          <p:sp>
            <p:nvSpPr>
              <p:cNvPr id="556" name="Freeform 362">
                <a:extLst>
                  <a:ext uri="{FF2B5EF4-FFF2-40B4-BE49-F238E27FC236}">
                    <a16:creationId xmlns:a16="http://schemas.microsoft.com/office/drawing/2014/main" id="{0B714C10-14EA-4873-8E1D-B5E8940E02D5}"/>
                  </a:ext>
                </a:extLst>
              </p:cNvPr>
              <p:cNvSpPr/>
              <p:nvPr/>
            </p:nvSpPr>
            <p:spPr>
              <a:xfrm>
                <a:off x="4069572" y="6327905"/>
                <a:ext cx="475802" cy="207553"/>
              </a:xfrm>
              <a:custGeom>
                <a:avLst/>
                <a:gdLst>
                  <a:gd name="connsiteX0" fmla="*/ 159415 w 370953"/>
                  <a:gd name="connsiteY0" fmla="*/ 0 h 161816"/>
                  <a:gd name="connsiteX1" fmla="*/ 222763 w 370953"/>
                  <a:gd name="connsiteY1" fmla="*/ 64156 h 161816"/>
                  <a:gd name="connsiteX2" fmla="*/ 310175 w 370953"/>
                  <a:gd name="connsiteY2" fmla="*/ 101088 h 161816"/>
                  <a:gd name="connsiteX3" fmla="*/ 369718 w 370953"/>
                  <a:gd name="connsiteY3" fmla="*/ 150680 h 161816"/>
                  <a:gd name="connsiteX4" fmla="*/ 369718 w 370953"/>
                  <a:gd name="connsiteY4" fmla="*/ 150680 h 161816"/>
                  <a:gd name="connsiteX5" fmla="*/ 373359 w 370953"/>
                  <a:gd name="connsiteY5" fmla="*/ 155349 h 161816"/>
                  <a:gd name="connsiteX6" fmla="*/ 373332 w 370953"/>
                  <a:gd name="connsiteY6" fmla="*/ 155535 h 161816"/>
                  <a:gd name="connsiteX7" fmla="*/ 372191 w 370953"/>
                  <a:gd name="connsiteY7" fmla="*/ 164387 h 161816"/>
                  <a:gd name="connsiteX8" fmla="*/ 169022 w 370953"/>
                  <a:gd name="connsiteY8" fmla="*/ 146111 h 161816"/>
                  <a:gd name="connsiteX9" fmla="*/ 118325 w 370953"/>
                  <a:gd name="connsiteY9" fmla="*/ 140495 h 161816"/>
                  <a:gd name="connsiteX10" fmla="*/ 0 w 370953"/>
                  <a:gd name="connsiteY10" fmla="*/ 130025 h 161816"/>
                  <a:gd name="connsiteX11" fmla="*/ 4470 w 370953"/>
                  <a:gd name="connsiteY11" fmla="*/ 96043 h 161816"/>
                  <a:gd name="connsiteX12" fmla="*/ 10463 w 370953"/>
                  <a:gd name="connsiteY12" fmla="*/ 96043 h 161816"/>
                  <a:gd name="connsiteX13" fmla="*/ 21687 w 370953"/>
                  <a:gd name="connsiteY13" fmla="*/ 11708 h 161816"/>
                  <a:gd name="connsiteX14" fmla="*/ 27584 w 370953"/>
                  <a:gd name="connsiteY14" fmla="*/ 10661 h 161816"/>
                  <a:gd name="connsiteX15" fmla="*/ 64489 w 370953"/>
                  <a:gd name="connsiteY15" fmla="*/ 33982 h 161816"/>
                  <a:gd name="connsiteX16" fmla="*/ 134400 w 370953"/>
                  <a:gd name="connsiteY16" fmla="*/ 31887 h 161816"/>
                  <a:gd name="connsiteX17" fmla="*/ 137443 w 370953"/>
                  <a:gd name="connsiteY17" fmla="*/ 27699 h 161816"/>
                  <a:gd name="connsiteX18" fmla="*/ 159415 w 370953"/>
                  <a:gd name="connsiteY18" fmla="*/ 0 h 16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0953" h="161816">
                    <a:moveTo>
                      <a:pt x="159415" y="0"/>
                    </a:moveTo>
                    <a:cubicBezTo>
                      <a:pt x="159415" y="0"/>
                      <a:pt x="215534" y="55113"/>
                      <a:pt x="222763" y="64156"/>
                    </a:cubicBezTo>
                    <a:cubicBezTo>
                      <a:pt x="229992" y="73198"/>
                      <a:pt x="276694" y="89190"/>
                      <a:pt x="310175" y="101088"/>
                    </a:cubicBezTo>
                    <a:cubicBezTo>
                      <a:pt x="359255" y="118507"/>
                      <a:pt x="366293" y="141828"/>
                      <a:pt x="369718" y="150680"/>
                    </a:cubicBezTo>
                    <a:lnTo>
                      <a:pt x="369718" y="150680"/>
                    </a:lnTo>
                    <a:cubicBezTo>
                      <a:pt x="372012" y="150963"/>
                      <a:pt x="373642" y="153053"/>
                      <a:pt x="373359" y="155349"/>
                    </a:cubicBezTo>
                    <a:cubicBezTo>
                      <a:pt x="373351" y="155411"/>
                      <a:pt x="373342" y="155473"/>
                      <a:pt x="373332" y="155535"/>
                    </a:cubicBezTo>
                    <a:lnTo>
                      <a:pt x="372191" y="164387"/>
                    </a:lnTo>
                    <a:cubicBezTo>
                      <a:pt x="372191" y="164387"/>
                      <a:pt x="226853" y="157248"/>
                      <a:pt x="169022" y="146111"/>
                    </a:cubicBezTo>
                    <a:cubicBezTo>
                      <a:pt x="169022" y="146111"/>
                      <a:pt x="124698" y="109750"/>
                      <a:pt x="118325" y="140495"/>
                    </a:cubicBezTo>
                    <a:lnTo>
                      <a:pt x="0" y="130025"/>
                    </a:lnTo>
                    <a:lnTo>
                      <a:pt x="4470" y="96043"/>
                    </a:lnTo>
                    <a:lnTo>
                      <a:pt x="10463" y="96043"/>
                    </a:lnTo>
                    <a:cubicBezTo>
                      <a:pt x="9381" y="67497"/>
                      <a:pt x="13177" y="38976"/>
                      <a:pt x="21687" y="11708"/>
                    </a:cubicBezTo>
                    <a:lnTo>
                      <a:pt x="27584" y="10661"/>
                    </a:lnTo>
                    <a:cubicBezTo>
                      <a:pt x="27584" y="10661"/>
                      <a:pt x="22067" y="26462"/>
                      <a:pt x="64489" y="33982"/>
                    </a:cubicBezTo>
                    <a:cubicBezTo>
                      <a:pt x="106911" y="41501"/>
                      <a:pt x="129834" y="39026"/>
                      <a:pt x="134400" y="31887"/>
                    </a:cubicBezTo>
                    <a:cubicBezTo>
                      <a:pt x="138965" y="24749"/>
                      <a:pt x="137443" y="27699"/>
                      <a:pt x="137443" y="27699"/>
                    </a:cubicBezTo>
                    <a:cubicBezTo>
                      <a:pt x="137485" y="14492"/>
                      <a:pt x="146572" y="3038"/>
                      <a:pt x="159415" y="0"/>
                    </a:cubicBezTo>
                    <a:close/>
                  </a:path>
                </a:pathLst>
              </a:custGeom>
              <a:solidFill>
                <a:srgbClr val="091821"/>
              </a:solidFill>
              <a:ln w="9512" cap="flat">
                <a:noFill/>
                <a:prstDash val="solid"/>
                <a:miter/>
              </a:ln>
            </p:spPr>
            <p:txBody>
              <a:bodyPr rtlCol="0" anchor="ctr"/>
              <a:lstStyle/>
              <a:p>
                <a:endParaRPr lang="en-US"/>
              </a:p>
            </p:txBody>
          </p:sp>
          <p:sp>
            <p:nvSpPr>
              <p:cNvPr id="557" name="Freeform 363">
                <a:extLst>
                  <a:ext uri="{FF2B5EF4-FFF2-40B4-BE49-F238E27FC236}">
                    <a16:creationId xmlns:a16="http://schemas.microsoft.com/office/drawing/2014/main" id="{11FD57B6-C0E0-4A44-88E9-68A5A58F4CF8}"/>
                  </a:ext>
                </a:extLst>
              </p:cNvPr>
              <p:cNvSpPr/>
              <p:nvPr/>
            </p:nvSpPr>
            <p:spPr>
              <a:xfrm>
                <a:off x="3042459" y="4798238"/>
                <a:ext cx="1415205" cy="1513918"/>
              </a:xfrm>
              <a:custGeom>
                <a:avLst/>
                <a:gdLst>
                  <a:gd name="connsiteX0" fmla="*/ 278 w 1103350"/>
                  <a:gd name="connsiteY0" fmla="*/ 243011 h 1180311"/>
                  <a:gd name="connsiteX1" fmla="*/ 55446 w 1103350"/>
                  <a:gd name="connsiteY1" fmla="*/ 0 h 1180311"/>
                  <a:gd name="connsiteX2" fmla="*/ 378842 w 1103350"/>
                  <a:gd name="connsiteY2" fmla="*/ 27890 h 1180311"/>
                  <a:gd name="connsiteX3" fmla="*/ 369330 w 1103350"/>
                  <a:gd name="connsiteY3" fmla="*/ 120125 h 1180311"/>
                  <a:gd name="connsiteX4" fmla="*/ 1011366 w 1103350"/>
                  <a:gd name="connsiteY4" fmla="*/ 223402 h 1180311"/>
                  <a:gd name="connsiteX5" fmla="*/ 1110858 w 1103350"/>
                  <a:gd name="connsiteY5" fmla="*/ 357615 h 1180311"/>
                  <a:gd name="connsiteX6" fmla="*/ 968754 w 1103350"/>
                  <a:gd name="connsiteY6" fmla="*/ 1156324 h 1180311"/>
                  <a:gd name="connsiteX7" fmla="*/ 907404 w 1103350"/>
                  <a:gd name="connsiteY7" fmla="*/ 1181834 h 1180311"/>
                  <a:gd name="connsiteX8" fmla="*/ 818184 w 1103350"/>
                  <a:gd name="connsiteY8" fmla="*/ 1158228 h 1180311"/>
                  <a:gd name="connsiteX9" fmla="*/ 849097 w 1103350"/>
                  <a:gd name="connsiteY9" fmla="*/ 426149 h 1180311"/>
                  <a:gd name="connsiteX10" fmla="*/ 187848 w 1103350"/>
                  <a:gd name="connsiteY10" fmla="*/ 428339 h 1180311"/>
                  <a:gd name="connsiteX11" fmla="*/ 278 w 1103350"/>
                  <a:gd name="connsiteY11" fmla="*/ 243011 h 118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3350" h="1180311">
                    <a:moveTo>
                      <a:pt x="278" y="243011"/>
                    </a:moveTo>
                    <a:cubicBezTo>
                      <a:pt x="8839" y="157343"/>
                      <a:pt x="12739" y="128787"/>
                      <a:pt x="55446" y="0"/>
                    </a:cubicBezTo>
                    <a:lnTo>
                      <a:pt x="378842" y="27890"/>
                    </a:lnTo>
                    <a:lnTo>
                      <a:pt x="369330" y="120125"/>
                    </a:lnTo>
                    <a:cubicBezTo>
                      <a:pt x="591617" y="142304"/>
                      <a:pt x="809909" y="173620"/>
                      <a:pt x="1011366" y="223402"/>
                    </a:cubicBezTo>
                    <a:cubicBezTo>
                      <a:pt x="1063014" y="236157"/>
                      <a:pt x="1120084" y="308023"/>
                      <a:pt x="1110858" y="357615"/>
                    </a:cubicBezTo>
                    <a:cubicBezTo>
                      <a:pt x="1110858" y="357615"/>
                      <a:pt x="973034" y="1125579"/>
                      <a:pt x="968754" y="1156324"/>
                    </a:cubicBezTo>
                    <a:lnTo>
                      <a:pt x="907404" y="1181834"/>
                    </a:lnTo>
                    <a:lnTo>
                      <a:pt x="818184" y="1158228"/>
                    </a:lnTo>
                    <a:cubicBezTo>
                      <a:pt x="808102" y="938157"/>
                      <a:pt x="821799" y="690101"/>
                      <a:pt x="849097" y="426149"/>
                    </a:cubicBezTo>
                    <a:cubicBezTo>
                      <a:pt x="628861" y="438124"/>
                      <a:pt x="408158" y="438854"/>
                      <a:pt x="187848" y="428339"/>
                    </a:cubicBezTo>
                    <a:cubicBezTo>
                      <a:pt x="36137" y="428339"/>
                      <a:pt x="-3812" y="286987"/>
                      <a:pt x="278" y="243011"/>
                    </a:cubicBezTo>
                    <a:close/>
                  </a:path>
                </a:pathLst>
              </a:custGeom>
              <a:solidFill>
                <a:srgbClr val="112F41"/>
              </a:solidFill>
              <a:ln w="9512" cap="flat">
                <a:noFill/>
                <a:prstDash val="solid"/>
                <a:miter/>
              </a:ln>
            </p:spPr>
            <p:txBody>
              <a:bodyPr rtlCol="0" anchor="ctr"/>
              <a:lstStyle/>
              <a:p>
                <a:endParaRPr lang="en-US"/>
              </a:p>
            </p:txBody>
          </p:sp>
          <p:sp>
            <p:nvSpPr>
              <p:cNvPr id="558" name="Freeform 364">
                <a:extLst>
                  <a:ext uri="{FF2B5EF4-FFF2-40B4-BE49-F238E27FC236}">
                    <a16:creationId xmlns:a16="http://schemas.microsoft.com/office/drawing/2014/main" id="{7656D8B6-C5C1-445F-8433-C7D5A606FE7C}"/>
                  </a:ext>
                </a:extLst>
              </p:cNvPr>
              <p:cNvSpPr/>
              <p:nvPr/>
            </p:nvSpPr>
            <p:spPr>
              <a:xfrm>
                <a:off x="3342205" y="3846911"/>
                <a:ext cx="231801" cy="280808"/>
              </a:xfrm>
              <a:custGeom>
                <a:avLst/>
                <a:gdLst>
                  <a:gd name="connsiteX0" fmla="*/ 0 w 180721"/>
                  <a:gd name="connsiteY0" fmla="*/ 182282 h 218928"/>
                  <a:gd name="connsiteX1" fmla="*/ 114330 w 180721"/>
                  <a:gd name="connsiteY1" fmla="*/ 221308 h 218928"/>
                  <a:gd name="connsiteX2" fmla="*/ 186904 w 180721"/>
                  <a:gd name="connsiteY2" fmla="*/ 29127 h 218928"/>
                  <a:gd name="connsiteX3" fmla="*/ 85034 w 180721"/>
                  <a:gd name="connsiteY3" fmla="*/ 0 h 218928"/>
                  <a:gd name="connsiteX4" fmla="*/ 0 w 180721"/>
                  <a:gd name="connsiteY4" fmla="*/ 182282 h 21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21" h="218928">
                    <a:moveTo>
                      <a:pt x="0" y="182282"/>
                    </a:moveTo>
                    <a:lnTo>
                      <a:pt x="114330" y="221308"/>
                    </a:lnTo>
                    <a:lnTo>
                      <a:pt x="186904" y="29127"/>
                    </a:lnTo>
                    <a:lnTo>
                      <a:pt x="85034" y="0"/>
                    </a:lnTo>
                    <a:lnTo>
                      <a:pt x="0" y="182282"/>
                    </a:lnTo>
                    <a:close/>
                  </a:path>
                </a:pathLst>
              </a:custGeom>
              <a:solidFill>
                <a:srgbClr val="F7C8B3"/>
              </a:solidFill>
              <a:ln w="9512" cap="flat">
                <a:noFill/>
                <a:prstDash val="solid"/>
                <a:miter/>
              </a:ln>
            </p:spPr>
            <p:txBody>
              <a:bodyPr rtlCol="0" anchor="ctr"/>
              <a:lstStyle/>
              <a:p>
                <a:endParaRPr lang="en-US"/>
              </a:p>
            </p:txBody>
          </p:sp>
          <p:sp>
            <p:nvSpPr>
              <p:cNvPr id="559" name="Freeform 365">
                <a:extLst>
                  <a:ext uri="{FF2B5EF4-FFF2-40B4-BE49-F238E27FC236}">
                    <a16:creationId xmlns:a16="http://schemas.microsoft.com/office/drawing/2014/main" id="{67E6EFEE-8002-425D-9FD7-5CDC11D9806A}"/>
                  </a:ext>
                </a:extLst>
              </p:cNvPr>
              <p:cNvSpPr/>
              <p:nvPr/>
            </p:nvSpPr>
            <p:spPr>
              <a:xfrm>
                <a:off x="3515115" y="3947757"/>
                <a:ext cx="24400" cy="97672"/>
              </a:xfrm>
              <a:custGeom>
                <a:avLst/>
                <a:gdLst>
                  <a:gd name="connsiteX0" fmla="*/ 27272 w 19023"/>
                  <a:gd name="connsiteY0" fmla="*/ 16277 h 76149"/>
                  <a:gd name="connsiteX1" fmla="*/ 2161 w 19023"/>
                  <a:gd name="connsiteY1" fmla="*/ 0 h 76149"/>
                  <a:gd name="connsiteX2" fmla="*/ 4539 w 19023"/>
                  <a:gd name="connsiteY2" fmla="*/ 76149 h 76149"/>
                </a:gdLst>
                <a:ahLst/>
                <a:cxnLst>
                  <a:cxn ang="0">
                    <a:pos x="connsiteX0" y="connsiteY0"/>
                  </a:cxn>
                  <a:cxn ang="0">
                    <a:pos x="connsiteX1" y="connsiteY1"/>
                  </a:cxn>
                  <a:cxn ang="0">
                    <a:pos x="connsiteX2" y="connsiteY2"/>
                  </a:cxn>
                </a:cxnLst>
                <a:rect l="l" t="t" r="r" b="b"/>
                <a:pathLst>
                  <a:path w="19023" h="76149">
                    <a:moveTo>
                      <a:pt x="27272" y="16277"/>
                    </a:moveTo>
                    <a:cubicBezTo>
                      <a:pt x="18582" y="11361"/>
                      <a:pt x="10197" y="5926"/>
                      <a:pt x="2161" y="0"/>
                    </a:cubicBezTo>
                    <a:cubicBezTo>
                      <a:pt x="-3831" y="19037"/>
                      <a:pt x="4539" y="76149"/>
                      <a:pt x="4539" y="76149"/>
                    </a:cubicBezTo>
                    <a:close/>
                  </a:path>
                </a:pathLst>
              </a:custGeom>
              <a:solidFill>
                <a:srgbClr val="EF5A29">
                  <a:alpha val="25000"/>
                </a:srgbClr>
              </a:solidFill>
              <a:ln w="9512" cap="flat">
                <a:noFill/>
                <a:prstDash val="solid"/>
                <a:miter/>
              </a:ln>
            </p:spPr>
            <p:txBody>
              <a:bodyPr rtlCol="0" anchor="ctr"/>
              <a:lstStyle/>
              <a:p>
                <a:endParaRPr lang="en-US"/>
              </a:p>
            </p:txBody>
          </p:sp>
          <p:sp>
            <p:nvSpPr>
              <p:cNvPr id="560" name="Freeform 366">
                <a:extLst>
                  <a:ext uri="{FF2B5EF4-FFF2-40B4-BE49-F238E27FC236}">
                    <a16:creationId xmlns:a16="http://schemas.microsoft.com/office/drawing/2014/main" id="{28501A26-3F87-411F-A1ED-6DD2BDFC93FA}"/>
                  </a:ext>
                </a:extLst>
              </p:cNvPr>
              <p:cNvSpPr/>
              <p:nvPr/>
            </p:nvSpPr>
            <p:spPr>
              <a:xfrm>
                <a:off x="3398881" y="3524107"/>
                <a:ext cx="390402" cy="476152"/>
              </a:xfrm>
              <a:custGeom>
                <a:avLst/>
                <a:gdLst>
                  <a:gd name="connsiteX0" fmla="*/ 256857 w 304372"/>
                  <a:gd name="connsiteY0" fmla="*/ 309068 h 371226"/>
                  <a:gd name="connsiteX1" fmla="*/ 223280 w 304372"/>
                  <a:gd name="connsiteY1" fmla="*/ 364372 h 371226"/>
                  <a:gd name="connsiteX2" fmla="*/ 166876 w 304372"/>
                  <a:gd name="connsiteY2" fmla="*/ 367798 h 371226"/>
                  <a:gd name="connsiteX3" fmla="*/ 65102 w 304372"/>
                  <a:gd name="connsiteY3" fmla="*/ 304785 h 371226"/>
                  <a:gd name="connsiteX4" fmla="*/ 18590 w 304372"/>
                  <a:gd name="connsiteY4" fmla="*/ 238154 h 371226"/>
                  <a:gd name="connsiteX5" fmla="*/ 23821 w 304372"/>
                  <a:gd name="connsiteY5" fmla="*/ 53778 h 371226"/>
                  <a:gd name="connsiteX6" fmla="*/ 301466 w 304372"/>
                  <a:gd name="connsiteY6" fmla="*/ 100420 h 371226"/>
                  <a:gd name="connsiteX7" fmla="*/ 301466 w 304372"/>
                  <a:gd name="connsiteY7" fmla="*/ 157531 h 371226"/>
                  <a:gd name="connsiteX8" fmla="*/ 301466 w 304372"/>
                  <a:gd name="connsiteY8" fmla="*/ 159911 h 371226"/>
                  <a:gd name="connsiteX9" fmla="*/ 269697 w 304372"/>
                  <a:gd name="connsiteY9" fmla="*/ 232062 h 371226"/>
                  <a:gd name="connsiteX10" fmla="*/ 267224 w 304372"/>
                  <a:gd name="connsiteY10" fmla="*/ 249481 h 371226"/>
                  <a:gd name="connsiteX11" fmla="*/ 291098 w 304372"/>
                  <a:gd name="connsiteY11" fmla="*/ 284129 h 371226"/>
                  <a:gd name="connsiteX12" fmla="*/ 256857 w 304372"/>
                  <a:gd name="connsiteY12" fmla="*/ 309068 h 3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72" h="371226">
                    <a:moveTo>
                      <a:pt x="256857" y="309068"/>
                    </a:moveTo>
                    <a:cubicBezTo>
                      <a:pt x="247877" y="328760"/>
                      <a:pt x="236607" y="347323"/>
                      <a:pt x="223280" y="364372"/>
                    </a:cubicBezTo>
                    <a:cubicBezTo>
                      <a:pt x="212532" y="376746"/>
                      <a:pt x="188182" y="374842"/>
                      <a:pt x="166876" y="367798"/>
                    </a:cubicBezTo>
                    <a:cubicBezTo>
                      <a:pt x="127938" y="356264"/>
                      <a:pt x="92797" y="334506"/>
                      <a:pt x="65102" y="304785"/>
                    </a:cubicBezTo>
                    <a:cubicBezTo>
                      <a:pt x="47274" y="284293"/>
                      <a:pt x="31682" y="261957"/>
                      <a:pt x="18590" y="238154"/>
                    </a:cubicBezTo>
                    <a:cubicBezTo>
                      <a:pt x="6320" y="217118"/>
                      <a:pt x="-18791" y="136019"/>
                      <a:pt x="23821" y="53778"/>
                    </a:cubicBezTo>
                    <a:cubicBezTo>
                      <a:pt x="74138" y="-43597"/>
                      <a:pt x="261042" y="2949"/>
                      <a:pt x="301466" y="100420"/>
                    </a:cubicBezTo>
                    <a:cubicBezTo>
                      <a:pt x="305705" y="119220"/>
                      <a:pt x="305705" y="138731"/>
                      <a:pt x="301466" y="157531"/>
                    </a:cubicBezTo>
                    <a:cubicBezTo>
                      <a:pt x="301466" y="158293"/>
                      <a:pt x="301466" y="159150"/>
                      <a:pt x="301466" y="159911"/>
                    </a:cubicBezTo>
                    <a:cubicBezTo>
                      <a:pt x="296231" y="185983"/>
                      <a:pt x="285391" y="210602"/>
                      <a:pt x="269697" y="232062"/>
                    </a:cubicBezTo>
                    <a:cubicBezTo>
                      <a:pt x="265668" y="236943"/>
                      <a:pt x="264713" y="243671"/>
                      <a:pt x="267224" y="249481"/>
                    </a:cubicBezTo>
                    <a:cubicBezTo>
                      <a:pt x="273729" y="261968"/>
                      <a:pt x="281748" y="273606"/>
                      <a:pt x="291098" y="284129"/>
                    </a:cubicBezTo>
                    <a:cubicBezTo>
                      <a:pt x="300705" y="294981"/>
                      <a:pt x="256857" y="309068"/>
                      <a:pt x="256857" y="309068"/>
                    </a:cubicBezTo>
                    <a:close/>
                  </a:path>
                </a:pathLst>
              </a:custGeom>
              <a:solidFill>
                <a:srgbClr val="F7C8B3"/>
              </a:solidFill>
              <a:ln w="9512" cap="flat">
                <a:noFill/>
                <a:prstDash val="solid"/>
                <a:miter/>
              </a:ln>
            </p:spPr>
            <p:txBody>
              <a:bodyPr rtlCol="0" anchor="ctr"/>
              <a:lstStyle/>
              <a:p>
                <a:endParaRPr lang="en-US"/>
              </a:p>
            </p:txBody>
          </p:sp>
          <p:sp>
            <p:nvSpPr>
              <p:cNvPr id="561" name="Freeform 367">
                <a:extLst>
                  <a:ext uri="{FF2B5EF4-FFF2-40B4-BE49-F238E27FC236}">
                    <a16:creationId xmlns:a16="http://schemas.microsoft.com/office/drawing/2014/main" id="{8CE7CA4D-442D-447C-89A2-4ACCA5CEE0D8}"/>
                  </a:ext>
                </a:extLst>
              </p:cNvPr>
              <p:cNvSpPr/>
              <p:nvPr/>
            </p:nvSpPr>
            <p:spPr>
              <a:xfrm>
                <a:off x="3214663" y="3445655"/>
                <a:ext cx="658803" cy="439525"/>
              </a:xfrm>
              <a:custGeom>
                <a:avLst/>
                <a:gdLst>
                  <a:gd name="connsiteX0" fmla="*/ 475147 w 513628"/>
                  <a:gd name="connsiteY0" fmla="*/ 200896 h 342670"/>
                  <a:gd name="connsiteX1" fmla="*/ 515477 w 513628"/>
                  <a:gd name="connsiteY1" fmla="*/ 153303 h 342670"/>
                  <a:gd name="connsiteX2" fmla="*/ 485610 w 513628"/>
                  <a:gd name="connsiteY2" fmla="*/ 111707 h 342670"/>
                  <a:gd name="connsiteX3" fmla="*/ 433962 w 513628"/>
                  <a:gd name="connsiteY3" fmla="*/ 51644 h 342670"/>
                  <a:gd name="connsiteX4" fmla="*/ 392206 w 513628"/>
                  <a:gd name="connsiteY4" fmla="*/ 19757 h 342670"/>
                  <a:gd name="connsiteX5" fmla="*/ 340367 w 513628"/>
                  <a:gd name="connsiteY5" fmla="*/ 35462 h 342670"/>
                  <a:gd name="connsiteX6" fmla="*/ 308503 w 513628"/>
                  <a:gd name="connsiteY6" fmla="*/ 18329 h 342670"/>
                  <a:gd name="connsiteX7" fmla="*/ 298992 w 513628"/>
                  <a:gd name="connsiteY7" fmla="*/ 19852 h 342670"/>
                  <a:gd name="connsiteX8" fmla="*/ 284629 w 513628"/>
                  <a:gd name="connsiteY8" fmla="*/ 10333 h 342670"/>
                  <a:gd name="connsiteX9" fmla="*/ 226798 w 513628"/>
                  <a:gd name="connsiteY9" fmla="*/ 11475 h 342670"/>
                  <a:gd name="connsiteX10" fmla="*/ 159456 w 513628"/>
                  <a:gd name="connsiteY10" fmla="*/ 20994 h 342670"/>
                  <a:gd name="connsiteX11" fmla="*/ 106191 w 513628"/>
                  <a:gd name="connsiteY11" fmla="*/ 66208 h 342670"/>
                  <a:gd name="connsiteX12" fmla="*/ 59298 w 513628"/>
                  <a:gd name="connsiteY12" fmla="*/ 84198 h 342670"/>
                  <a:gd name="connsiteX13" fmla="*/ 44080 w 513628"/>
                  <a:gd name="connsiteY13" fmla="*/ 131791 h 342670"/>
                  <a:gd name="connsiteX14" fmla="*/ 25056 w 513628"/>
                  <a:gd name="connsiteY14" fmla="*/ 149210 h 342670"/>
                  <a:gd name="connsiteX15" fmla="*/ 27434 w 513628"/>
                  <a:gd name="connsiteY15" fmla="*/ 181383 h 342670"/>
                  <a:gd name="connsiteX16" fmla="*/ 13642 w 513628"/>
                  <a:gd name="connsiteY16" fmla="*/ 257532 h 342670"/>
                  <a:gd name="connsiteX17" fmla="*/ 15352 w 513628"/>
                  <a:gd name="connsiteY17" fmla="*/ 327510 h 342670"/>
                  <a:gd name="connsiteX18" fmla="*/ 69285 w 513628"/>
                  <a:gd name="connsiteY18" fmla="*/ 337013 h 342670"/>
                  <a:gd name="connsiteX19" fmla="*/ 133774 w 513628"/>
                  <a:gd name="connsiteY19" fmla="*/ 344342 h 342670"/>
                  <a:gd name="connsiteX20" fmla="*/ 170299 w 513628"/>
                  <a:gd name="connsiteY20" fmla="*/ 344342 h 342670"/>
                  <a:gd name="connsiteX21" fmla="*/ 209677 w 513628"/>
                  <a:gd name="connsiteY21" fmla="*/ 315120 h 342670"/>
                  <a:gd name="connsiteX22" fmla="*/ 202734 w 513628"/>
                  <a:gd name="connsiteY22" fmla="*/ 233164 h 342670"/>
                  <a:gd name="connsiteX23" fmla="*/ 246487 w 513628"/>
                  <a:gd name="connsiteY23" fmla="*/ 266765 h 342670"/>
                  <a:gd name="connsiteX24" fmla="*/ 265511 w 513628"/>
                  <a:gd name="connsiteY24" fmla="*/ 262101 h 342670"/>
                  <a:gd name="connsiteX25" fmla="*/ 271883 w 513628"/>
                  <a:gd name="connsiteY25" fmla="*/ 243064 h 342670"/>
                  <a:gd name="connsiteX26" fmla="*/ 303082 w 513628"/>
                  <a:gd name="connsiteY26" fmla="*/ 224027 h 342670"/>
                  <a:gd name="connsiteX27" fmla="*/ 325814 w 513628"/>
                  <a:gd name="connsiteY27" fmla="*/ 201372 h 342670"/>
                  <a:gd name="connsiteX28" fmla="*/ 350450 w 513628"/>
                  <a:gd name="connsiteY28" fmla="*/ 191854 h 342670"/>
                  <a:gd name="connsiteX29" fmla="*/ 436625 w 513628"/>
                  <a:gd name="connsiteY29" fmla="*/ 173864 h 342670"/>
                  <a:gd name="connsiteX30" fmla="*/ 431584 w 513628"/>
                  <a:gd name="connsiteY30" fmla="*/ 261435 h 342670"/>
                  <a:gd name="connsiteX31" fmla="*/ 463067 w 513628"/>
                  <a:gd name="connsiteY31" fmla="*/ 240018 h 342670"/>
                  <a:gd name="connsiteX32" fmla="*/ 475147 w 513628"/>
                  <a:gd name="connsiteY32" fmla="*/ 200896 h 34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3628" h="342670">
                    <a:moveTo>
                      <a:pt x="475147" y="200896"/>
                    </a:moveTo>
                    <a:cubicBezTo>
                      <a:pt x="492458" y="199659"/>
                      <a:pt x="511767" y="178052"/>
                      <a:pt x="515477" y="153303"/>
                    </a:cubicBezTo>
                    <a:cubicBezTo>
                      <a:pt x="517029" y="133993"/>
                      <a:pt x="504393" y="116394"/>
                      <a:pt x="485610" y="111707"/>
                    </a:cubicBezTo>
                    <a:cubicBezTo>
                      <a:pt x="502255" y="74965"/>
                      <a:pt x="463638" y="47456"/>
                      <a:pt x="433962" y="51644"/>
                    </a:cubicBezTo>
                    <a:cubicBezTo>
                      <a:pt x="428540" y="31941"/>
                      <a:pt x="412085" y="23088"/>
                      <a:pt x="392206" y="19757"/>
                    </a:cubicBezTo>
                    <a:cubicBezTo>
                      <a:pt x="373417" y="16495"/>
                      <a:pt x="354193" y="22319"/>
                      <a:pt x="340367" y="35462"/>
                    </a:cubicBezTo>
                    <a:cubicBezTo>
                      <a:pt x="335040" y="23013"/>
                      <a:pt x="321818" y="15903"/>
                      <a:pt x="308503" y="18329"/>
                    </a:cubicBezTo>
                    <a:cubicBezTo>
                      <a:pt x="305435" y="19343"/>
                      <a:pt x="302223" y="19858"/>
                      <a:pt x="298992" y="19852"/>
                    </a:cubicBezTo>
                    <a:cubicBezTo>
                      <a:pt x="293094" y="19376"/>
                      <a:pt x="289480" y="14141"/>
                      <a:pt x="284629" y="10333"/>
                    </a:cubicBezTo>
                    <a:cubicBezTo>
                      <a:pt x="267799" y="-3868"/>
                      <a:pt x="243056" y="-3379"/>
                      <a:pt x="226798" y="11475"/>
                    </a:cubicBezTo>
                    <a:cubicBezTo>
                      <a:pt x="211484" y="-3183"/>
                      <a:pt x="172582" y="815"/>
                      <a:pt x="159456" y="20994"/>
                    </a:cubicBezTo>
                    <a:cubicBezTo>
                      <a:pt x="148327" y="15378"/>
                      <a:pt x="108664" y="33368"/>
                      <a:pt x="106191" y="66208"/>
                    </a:cubicBezTo>
                    <a:cubicBezTo>
                      <a:pt x="88730" y="65355"/>
                      <a:pt x="71715" y="71883"/>
                      <a:pt x="59298" y="84198"/>
                    </a:cubicBezTo>
                    <a:cubicBezTo>
                      <a:pt x="46904" y="96709"/>
                      <a:pt x="41245" y="114403"/>
                      <a:pt x="44080" y="131791"/>
                    </a:cubicBezTo>
                    <a:cubicBezTo>
                      <a:pt x="35208" y="134014"/>
                      <a:pt x="28055" y="140564"/>
                      <a:pt x="25056" y="149210"/>
                    </a:cubicBezTo>
                    <a:cubicBezTo>
                      <a:pt x="21727" y="157586"/>
                      <a:pt x="18588" y="173102"/>
                      <a:pt x="27434" y="181383"/>
                    </a:cubicBezTo>
                    <a:cubicBezTo>
                      <a:pt x="992" y="192901"/>
                      <a:pt x="-5286" y="235449"/>
                      <a:pt x="13642" y="257532"/>
                    </a:cubicBezTo>
                    <a:cubicBezTo>
                      <a:pt x="-5195" y="277328"/>
                      <a:pt x="-4430" y="308659"/>
                      <a:pt x="15352" y="327510"/>
                    </a:cubicBezTo>
                    <a:cubicBezTo>
                      <a:pt x="29777" y="341257"/>
                      <a:pt x="51036" y="345003"/>
                      <a:pt x="69285" y="337013"/>
                    </a:cubicBezTo>
                    <a:cubicBezTo>
                      <a:pt x="86880" y="353277"/>
                      <a:pt x="112983" y="356244"/>
                      <a:pt x="133774" y="344342"/>
                    </a:cubicBezTo>
                    <a:cubicBezTo>
                      <a:pt x="145116" y="350718"/>
                      <a:pt x="158958" y="350718"/>
                      <a:pt x="170299" y="344342"/>
                    </a:cubicBezTo>
                    <a:cubicBezTo>
                      <a:pt x="185898" y="339488"/>
                      <a:pt x="205778" y="328636"/>
                      <a:pt x="209677" y="315120"/>
                    </a:cubicBezTo>
                    <a:cubicBezTo>
                      <a:pt x="175721" y="298653"/>
                      <a:pt x="171631" y="250869"/>
                      <a:pt x="202734" y="233164"/>
                    </a:cubicBezTo>
                    <a:cubicBezTo>
                      <a:pt x="229081" y="218220"/>
                      <a:pt x="248295" y="254296"/>
                      <a:pt x="246487" y="266765"/>
                    </a:cubicBezTo>
                    <a:lnTo>
                      <a:pt x="265511" y="262101"/>
                    </a:lnTo>
                    <a:cubicBezTo>
                      <a:pt x="266619" y="255459"/>
                      <a:pt x="268770" y="249034"/>
                      <a:pt x="271883" y="243064"/>
                    </a:cubicBezTo>
                    <a:cubicBezTo>
                      <a:pt x="282061" y="233545"/>
                      <a:pt x="297945" y="229452"/>
                      <a:pt x="303082" y="224027"/>
                    </a:cubicBezTo>
                    <a:cubicBezTo>
                      <a:pt x="278351" y="205751"/>
                      <a:pt x="322105" y="206227"/>
                      <a:pt x="325814" y="201372"/>
                    </a:cubicBezTo>
                    <a:cubicBezTo>
                      <a:pt x="331382" y="193550"/>
                      <a:pt x="341074" y="189805"/>
                      <a:pt x="350450" y="191854"/>
                    </a:cubicBezTo>
                    <a:cubicBezTo>
                      <a:pt x="386404" y="199088"/>
                      <a:pt x="429206" y="187761"/>
                      <a:pt x="436625" y="173864"/>
                    </a:cubicBezTo>
                    <a:cubicBezTo>
                      <a:pt x="440620" y="182145"/>
                      <a:pt x="452224" y="216507"/>
                      <a:pt x="431584" y="261435"/>
                    </a:cubicBezTo>
                    <a:cubicBezTo>
                      <a:pt x="447373" y="280472"/>
                      <a:pt x="472294" y="259436"/>
                      <a:pt x="463067" y="240018"/>
                    </a:cubicBezTo>
                    <a:cubicBezTo>
                      <a:pt x="476669" y="243921"/>
                      <a:pt x="494836" y="214318"/>
                      <a:pt x="475147" y="200896"/>
                    </a:cubicBezTo>
                    <a:close/>
                  </a:path>
                </a:pathLst>
              </a:custGeom>
              <a:solidFill>
                <a:srgbClr val="212A70"/>
              </a:solidFill>
              <a:ln w="9512" cap="flat">
                <a:noFill/>
                <a:prstDash val="solid"/>
                <a:miter/>
              </a:ln>
            </p:spPr>
            <p:txBody>
              <a:bodyPr rtlCol="0" anchor="ctr"/>
              <a:lstStyle/>
              <a:p>
                <a:endParaRPr lang="en-US"/>
              </a:p>
            </p:txBody>
          </p:sp>
          <p:sp>
            <p:nvSpPr>
              <p:cNvPr id="562" name="Freeform 368">
                <a:extLst>
                  <a:ext uri="{FF2B5EF4-FFF2-40B4-BE49-F238E27FC236}">
                    <a16:creationId xmlns:a16="http://schemas.microsoft.com/office/drawing/2014/main" id="{19F0E9B1-57A1-49BC-86DF-2AB4B5F7BFCA}"/>
                  </a:ext>
                </a:extLst>
              </p:cNvPr>
              <p:cNvSpPr/>
              <p:nvPr/>
            </p:nvSpPr>
            <p:spPr>
              <a:xfrm>
                <a:off x="3691005" y="3740730"/>
                <a:ext cx="61000" cy="12209"/>
              </a:xfrm>
              <a:custGeom>
                <a:avLst/>
                <a:gdLst>
                  <a:gd name="connsiteX0" fmla="*/ 55263 w 47558"/>
                  <a:gd name="connsiteY0" fmla="*/ 6633 h 9518"/>
                  <a:gd name="connsiteX1" fmla="*/ 26728 w 47558"/>
                  <a:gd name="connsiteY1" fmla="*/ 160 h 9518"/>
                  <a:gd name="connsiteX2" fmla="*/ 12555 w 47558"/>
                  <a:gd name="connsiteY2" fmla="*/ 2921 h 9518"/>
                  <a:gd name="connsiteX3" fmla="*/ 0 w 47558"/>
                  <a:gd name="connsiteY3" fmla="*/ 9584 h 9518"/>
                  <a:gd name="connsiteX4" fmla="*/ 476 w 47558"/>
                  <a:gd name="connsiteY4" fmla="*/ 10250 h 9518"/>
                  <a:gd name="connsiteX5" fmla="*/ 13507 w 47558"/>
                  <a:gd name="connsiteY5" fmla="*/ 6823 h 9518"/>
                  <a:gd name="connsiteX6" fmla="*/ 26728 w 47558"/>
                  <a:gd name="connsiteY6" fmla="*/ 6823 h 9518"/>
                  <a:gd name="connsiteX7" fmla="*/ 53456 w 47558"/>
                  <a:gd name="connsiteY7" fmla="*/ 9393 h 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58" h="9518">
                    <a:moveTo>
                      <a:pt x="55263" y="6633"/>
                    </a:moveTo>
                    <a:cubicBezTo>
                      <a:pt x="46634" y="1611"/>
                      <a:pt x="36677" y="-648"/>
                      <a:pt x="26728" y="160"/>
                    </a:cubicBezTo>
                    <a:cubicBezTo>
                      <a:pt x="21909" y="500"/>
                      <a:pt x="17150" y="1427"/>
                      <a:pt x="12555" y="2921"/>
                    </a:cubicBezTo>
                    <a:cubicBezTo>
                      <a:pt x="8099" y="4586"/>
                      <a:pt x="3878" y="6826"/>
                      <a:pt x="0" y="9584"/>
                    </a:cubicBezTo>
                    <a:lnTo>
                      <a:pt x="476" y="10250"/>
                    </a:lnTo>
                    <a:cubicBezTo>
                      <a:pt x="4640" y="8511"/>
                      <a:pt x="9026" y="7358"/>
                      <a:pt x="13507" y="6823"/>
                    </a:cubicBezTo>
                    <a:cubicBezTo>
                      <a:pt x="17898" y="6301"/>
                      <a:pt x="22336" y="6301"/>
                      <a:pt x="26728" y="6823"/>
                    </a:cubicBezTo>
                    <a:cubicBezTo>
                      <a:pt x="31103" y="6823"/>
                      <a:pt x="48509" y="9679"/>
                      <a:pt x="53456" y="9393"/>
                    </a:cubicBezTo>
                    <a:close/>
                  </a:path>
                </a:pathLst>
              </a:custGeom>
              <a:solidFill>
                <a:srgbClr val="2C1C28"/>
              </a:solidFill>
              <a:ln w="9512" cap="flat">
                <a:noFill/>
                <a:prstDash val="solid"/>
                <a:miter/>
              </a:ln>
            </p:spPr>
            <p:txBody>
              <a:bodyPr rtlCol="0" anchor="ctr"/>
              <a:lstStyle/>
              <a:p>
                <a:endParaRPr lang="en-US"/>
              </a:p>
            </p:txBody>
          </p:sp>
          <p:sp>
            <p:nvSpPr>
              <p:cNvPr id="563" name="Freeform 369">
                <a:extLst>
                  <a:ext uri="{FF2B5EF4-FFF2-40B4-BE49-F238E27FC236}">
                    <a16:creationId xmlns:a16="http://schemas.microsoft.com/office/drawing/2014/main" id="{80865339-198C-4949-AAA6-70B11BDDFC64}"/>
                  </a:ext>
                </a:extLst>
              </p:cNvPr>
              <p:cNvSpPr/>
              <p:nvPr/>
            </p:nvSpPr>
            <p:spPr>
              <a:xfrm>
                <a:off x="3656627" y="3908811"/>
                <a:ext cx="48801" cy="48837"/>
              </a:xfrm>
              <a:custGeom>
                <a:avLst/>
                <a:gdLst>
                  <a:gd name="connsiteX0" fmla="*/ 38596 w 38046"/>
                  <a:gd name="connsiteY0" fmla="*/ 11518 h 38074"/>
                  <a:gd name="connsiteX1" fmla="*/ 32984 w 38046"/>
                  <a:gd name="connsiteY1" fmla="*/ 9519 h 38074"/>
                  <a:gd name="connsiteX2" fmla="*/ 6257 w 38046"/>
                  <a:gd name="connsiteY2" fmla="*/ 0 h 38074"/>
                  <a:gd name="connsiteX3" fmla="*/ 6257 w 38046"/>
                  <a:gd name="connsiteY3" fmla="*/ 38075 h 38074"/>
                  <a:gd name="connsiteX4" fmla="*/ 38596 w 38046"/>
                  <a:gd name="connsiteY4" fmla="*/ 11518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8074">
                    <a:moveTo>
                      <a:pt x="38596" y="11518"/>
                    </a:moveTo>
                    <a:lnTo>
                      <a:pt x="32984" y="9519"/>
                    </a:lnTo>
                    <a:lnTo>
                      <a:pt x="6257" y="0"/>
                    </a:lnTo>
                    <a:cubicBezTo>
                      <a:pt x="6257" y="0"/>
                      <a:pt x="-7821" y="30841"/>
                      <a:pt x="6257" y="38075"/>
                    </a:cubicBezTo>
                    <a:cubicBezTo>
                      <a:pt x="20334" y="45309"/>
                      <a:pt x="38596" y="11518"/>
                      <a:pt x="38596" y="11518"/>
                    </a:cubicBezTo>
                    <a:close/>
                  </a:path>
                </a:pathLst>
              </a:custGeom>
              <a:solidFill>
                <a:srgbClr val="E1786E"/>
              </a:solidFill>
              <a:ln w="9512" cap="flat">
                <a:noFill/>
                <a:prstDash val="solid"/>
                <a:miter/>
              </a:ln>
            </p:spPr>
            <p:txBody>
              <a:bodyPr rtlCol="0" anchor="ctr"/>
              <a:lstStyle/>
              <a:p>
                <a:endParaRPr lang="en-US"/>
              </a:p>
            </p:txBody>
          </p:sp>
          <p:sp>
            <p:nvSpPr>
              <p:cNvPr id="564" name="Freeform 370">
                <a:extLst>
                  <a:ext uri="{FF2B5EF4-FFF2-40B4-BE49-F238E27FC236}">
                    <a16:creationId xmlns:a16="http://schemas.microsoft.com/office/drawing/2014/main" id="{B398010B-E932-4860-A8CE-E6FFA847DD31}"/>
                  </a:ext>
                </a:extLst>
              </p:cNvPr>
              <p:cNvSpPr/>
              <p:nvPr/>
            </p:nvSpPr>
            <p:spPr>
              <a:xfrm>
                <a:off x="3700381" y="3789228"/>
                <a:ext cx="24400" cy="24418"/>
              </a:xfrm>
              <a:custGeom>
                <a:avLst/>
                <a:gdLst>
                  <a:gd name="connsiteX0" fmla="*/ 20369 w 19023"/>
                  <a:gd name="connsiteY0" fmla="*/ 19081 h 19037"/>
                  <a:gd name="connsiteX1" fmla="*/ 4199 w 19023"/>
                  <a:gd name="connsiteY1" fmla="*/ 27458 h 19037"/>
                  <a:gd name="connsiteX2" fmla="*/ 2677 w 19023"/>
                  <a:gd name="connsiteY2" fmla="*/ 9277 h 19037"/>
                  <a:gd name="connsiteX3" fmla="*/ 18847 w 19023"/>
                  <a:gd name="connsiteY3" fmla="*/ 901 h 19037"/>
                  <a:gd name="connsiteX4" fmla="*/ 20369 w 19023"/>
                  <a:gd name="connsiteY4" fmla="*/ 19081 h 19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3" h="19037">
                    <a:moveTo>
                      <a:pt x="20369" y="19081"/>
                    </a:moveTo>
                    <a:cubicBezTo>
                      <a:pt x="16374" y="26411"/>
                      <a:pt x="9145" y="30123"/>
                      <a:pt x="4199" y="27458"/>
                    </a:cubicBezTo>
                    <a:cubicBezTo>
                      <a:pt x="-747" y="24792"/>
                      <a:pt x="-1413" y="16606"/>
                      <a:pt x="2677" y="9277"/>
                    </a:cubicBezTo>
                    <a:cubicBezTo>
                      <a:pt x="6767" y="1948"/>
                      <a:pt x="13901" y="-1860"/>
                      <a:pt x="18847" y="901"/>
                    </a:cubicBezTo>
                    <a:cubicBezTo>
                      <a:pt x="23793" y="3661"/>
                      <a:pt x="24459" y="11657"/>
                      <a:pt x="20369" y="19081"/>
                    </a:cubicBezTo>
                    <a:close/>
                  </a:path>
                </a:pathLst>
              </a:custGeom>
              <a:solidFill>
                <a:srgbClr val="2C1C28"/>
              </a:solidFill>
              <a:ln w="9512" cap="flat">
                <a:noFill/>
                <a:prstDash val="solid"/>
                <a:miter/>
              </a:ln>
            </p:spPr>
            <p:txBody>
              <a:bodyPr rtlCol="0" anchor="ctr"/>
              <a:lstStyle/>
              <a:p>
                <a:endParaRPr lang="en-US"/>
              </a:p>
            </p:txBody>
          </p:sp>
          <p:sp>
            <p:nvSpPr>
              <p:cNvPr id="565" name="Freeform 371">
                <a:extLst>
                  <a:ext uri="{FF2B5EF4-FFF2-40B4-BE49-F238E27FC236}">
                    <a16:creationId xmlns:a16="http://schemas.microsoft.com/office/drawing/2014/main" id="{9C4D7791-A968-4406-B4C2-DA5487EA7D95}"/>
                  </a:ext>
                </a:extLst>
              </p:cNvPr>
              <p:cNvSpPr/>
              <p:nvPr/>
            </p:nvSpPr>
            <p:spPr>
              <a:xfrm>
                <a:off x="3261229" y="4033197"/>
                <a:ext cx="1549405" cy="524987"/>
              </a:xfrm>
              <a:custGeom>
                <a:avLst/>
                <a:gdLst>
                  <a:gd name="connsiteX0" fmla="*/ 16811 w 1207978"/>
                  <a:gd name="connsiteY0" fmla="*/ 14201 h 409301"/>
                  <a:gd name="connsiteX1" fmla="*/ 176131 w 1207978"/>
                  <a:gd name="connsiteY1" fmla="*/ 49991 h 409301"/>
                  <a:gd name="connsiteX2" fmla="*/ 259643 w 1207978"/>
                  <a:gd name="connsiteY2" fmla="*/ 99869 h 409301"/>
                  <a:gd name="connsiteX3" fmla="*/ 459387 w 1207978"/>
                  <a:gd name="connsiteY3" fmla="*/ 231130 h 409301"/>
                  <a:gd name="connsiteX4" fmla="*/ 893784 w 1207978"/>
                  <a:gd name="connsiteY4" fmla="*/ 297285 h 409301"/>
                  <a:gd name="connsiteX5" fmla="*/ 1049775 w 1207978"/>
                  <a:gd name="connsiteY5" fmla="*/ 337835 h 409301"/>
                  <a:gd name="connsiteX6" fmla="*/ 1208524 w 1207978"/>
                  <a:gd name="connsiteY6" fmla="*/ 411604 h 409301"/>
                  <a:gd name="connsiteX7" fmla="*/ 1182367 w 1207978"/>
                  <a:gd name="connsiteY7" fmla="*/ 411604 h 409301"/>
                  <a:gd name="connsiteX8" fmla="*/ 1052153 w 1207978"/>
                  <a:gd name="connsiteY8" fmla="*/ 386760 h 409301"/>
                  <a:gd name="connsiteX9" fmla="*/ 973967 w 1207978"/>
                  <a:gd name="connsiteY9" fmla="*/ 386760 h 409301"/>
                  <a:gd name="connsiteX10" fmla="*/ 910810 w 1207978"/>
                  <a:gd name="connsiteY10" fmla="*/ 359442 h 409301"/>
                  <a:gd name="connsiteX11" fmla="*/ 449781 w 1207978"/>
                  <a:gd name="connsiteY11" fmla="*/ 355444 h 409301"/>
                  <a:gd name="connsiteX12" fmla="*/ 45250 w 1207978"/>
                  <a:gd name="connsiteY12" fmla="*/ 141560 h 409301"/>
                  <a:gd name="connsiteX13" fmla="*/ 16811 w 1207978"/>
                  <a:gd name="connsiteY13" fmla="*/ 14201 h 40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978" h="409301">
                    <a:moveTo>
                      <a:pt x="16811" y="14201"/>
                    </a:moveTo>
                    <a:cubicBezTo>
                      <a:pt x="49531" y="-21018"/>
                      <a:pt x="123721" y="16295"/>
                      <a:pt x="176131" y="49991"/>
                    </a:cubicBezTo>
                    <a:lnTo>
                      <a:pt x="259643" y="99869"/>
                    </a:lnTo>
                    <a:lnTo>
                      <a:pt x="459387" y="231130"/>
                    </a:lnTo>
                    <a:lnTo>
                      <a:pt x="893784" y="297285"/>
                    </a:lnTo>
                    <a:lnTo>
                      <a:pt x="1049775" y="337835"/>
                    </a:lnTo>
                    <a:lnTo>
                      <a:pt x="1208524" y="411604"/>
                    </a:lnTo>
                    <a:lnTo>
                      <a:pt x="1182367" y="411604"/>
                    </a:lnTo>
                    <a:lnTo>
                      <a:pt x="1052153" y="386760"/>
                    </a:lnTo>
                    <a:lnTo>
                      <a:pt x="973967" y="386760"/>
                    </a:lnTo>
                    <a:lnTo>
                      <a:pt x="910810" y="359442"/>
                    </a:lnTo>
                    <a:lnTo>
                      <a:pt x="449781" y="355444"/>
                    </a:lnTo>
                    <a:cubicBezTo>
                      <a:pt x="310625" y="300617"/>
                      <a:pt x="203334" y="258354"/>
                      <a:pt x="45250" y="141560"/>
                    </a:cubicBezTo>
                    <a:cubicBezTo>
                      <a:pt x="736" y="111481"/>
                      <a:pt x="-15148" y="48563"/>
                      <a:pt x="16811" y="14201"/>
                    </a:cubicBezTo>
                    <a:close/>
                  </a:path>
                </a:pathLst>
              </a:custGeom>
              <a:solidFill>
                <a:srgbClr val="E6A38C"/>
              </a:solidFill>
              <a:ln w="9512" cap="flat">
                <a:noFill/>
                <a:prstDash val="solid"/>
                <a:miter/>
              </a:ln>
            </p:spPr>
            <p:txBody>
              <a:bodyPr rtlCol="0" anchor="ctr"/>
              <a:lstStyle/>
              <a:p>
                <a:endParaRPr lang="en-US"/>
              </a:p>
            </p:txBody>
          </p:sp>
          <p:sp>
            <p:nvSpPr>
              <p:cNvPr id="566" name="Freeform 372">
                <a:extLst>
                  <a:ext uri="{FF2B5EF4-FFF2-40B4-BE49-F238E27FC236}">
                    <a16:creationId xmlns:a16="http://schemas.microsoft.com/office/drawing/2014/main" id="{B9116F2C-B853-4D5F-8BF9-870028728956}"/>
                  </a:ext>
                </a:extLst>
              </p:cNvPr>
              <p:cNvSpPr/>
              <p:nvPr/>
            </p:nvSpPr>
            <p:spPr>
              <a:xfrm>
                <a:off x="3261212" y="4033035"/>
                <a:ext cx="1061404" cy="463942"/>
              </a:xfrm>
              <a:custGeom>
                <a:avLst/>
                <a:gdLst>
                  <a:gd name="connsiteX0" fmla="*/ 16824 w 827512"/>
                  <a:gd name="connsiteY0" fmla="*/ 14328 h 361708"/>
                  <a:gd name="connsiteX1" fmla="*/ 187082 w 827512"/>
                  <a:gd name="connsiteY1" fmla="*/ 51831 h 361708"/>
                  <a:gd name="connsiteX2" fmla="*/ 259656 w 827512"/>
                  <a:gd name="connsiteY2" fmla="*/ 99996 h 361708"/>
                  <a:gd name="connsiteX3" fmla="*/ 459401 w 827512"/>
                  <a:gd name="connsiteY3" fmla="*/ 228211 h 361708"/>
                  <a:gd name="connsiteX4" fmla="*/ 833494 w 827512"/>
                  <a:gd name="connsiteY4" fmla="*/ 285323 h 361708"/>
                  <a:gd name="connsiteX5" fmla="*/ 831496 w 827512"/>
                  <a:gd name="connsiteY5" fmla="*/ 370991 h 361708"/>
                  <a:gd name="connsiteX6" fmla="*/ 449318 w 827512"/>
                  <a:gd name="connsiteY6" fmla="*/ 367660 h 361708"/>
                  <a:gd name="connsiteX7" fmla="*/ 44978 w 827512"/>
                  <a:gd name="connsiteY7" fmla="*/ 141782 h 361708"/>
                  <a:gd name="connsiteX8" fmla="*/ 16824 w 827512"/>
                  <a:gd name="connsiteY8" fmla="*/ 14328 h 36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512" h="361708">
                    <a:moveTo>
                      <a:pt x="16824" y="14328"/>
                    </a:moveTo>
                    <a:cubicBezTo>
                      <a:pt x="49544" y="-20891"/>
                      <a:pt x="147799" y="15470"/>
                      <a:pt x="187082" y="51831"/>
                    </a:cubicBezTo>
                    <a:lnTo>
                      <a:pt x="259656" y="99996"/>
                    </a:lnTo>
                    <a:lnTo>
                      <a:pt x="459401" y="228211"/>
                    </a:lnTo>
                    <a:lnTo>
                      <a:pt x="833494" y="285323"/>
                    </a:lnTo>
                    <a:lnTo>
                      <a:pt x="831496" y="370991"/>
                    </a:lnTo>
                    <a:lnTo>
                      <a:pt x="449318" y="367660"/>
                    </a:lnTo>
                    <a:cubicBezTo>
                      <a:pt x="310163" y="312832"/>
                      <a:pt x="203062" y="258576"/>
                      <a:pt x="44978" y="141782"/>
                    </a:cubicBezTo>
                    <a:cubicBezTo>
                      <a:pt x="749" y="111608"/>
                      <a:pt x="-15135" y="48690"/>
                      <a:pt x="16824" y="14328"/>
                    </a:cubicBezTo>
                    <a:close/>
                  </a:path>
                </a:pathLst>
              </a:custGeom>
              <a:solidFill>
                <a:srgbClr val="B9BABD"/>
              </a:solidFill>
              <a:ln w="9512" cap="flat">
                <a:noFill/>
                <a:prstDash val="solid"/>
                <a:miter/>
              </a:ln>
            </p:spPr>
            <p:txBody>
              <a:bodyPr rtlCol="0" anchor="ctr"/>
              <a:lstStyle/>
              <a:p>
                <a:endParaRPr lang="en-US"/>
              </a:p>
            </p:txBody>
          </p:sp>
          <p:sp>
            <p:nvSpPr>
              <p:cNvPr id="567" name="Freeform 373">
                <a:extLst>
                  <a:ext uri="{FF2B5EF4-FFF2-40B4-BE49-F238E27FC236}">
                    <a16:creationId xmlns:a16="http://schemas.microsoft.com/office/drawing/2014/main" id="{74FCE8AB-BEB0-49AB-AED2-26AB182E3E5B}"/>
                  </a:ext>
                </a:extLst>
              </p:cNvPr>
              <p:cNvSpPr/>
              <p:nvPr/>
            </p:nvSpPr>
            <p:spPr>
              <a:xfrm>
                <a:off x="4295517" y="4390823"/>
                <a:ext cx="73200" cy="122090"/>
              </a:xfrm>
              <a:custGeom>
                <a:avLst/>
                <a:gdLst>
                  <a:gd name="connsiteX0" fmla="*/ 0 w 57069"/>
                  <a:gd name="connsiteY0" fmla="*/ 94425 h 95186"/>
                  <a:gd name="connsiteX1" fmla="*/ 62016 w 57069"/>
                  <a:gd name="connsiteY1" fmla="*/ 95472 h 95186"/>
                  <a:gd name="connsiteX2" fmla="*/ 64013 w 57069"/>
                  <a:gd name="connsiteY2" fmla="*/ 8567 h 95186"/>
                  <a:gd name="connsiteX3" fmla="*/ 2188 w 57069"/>
                  <a:gd name="connsiteY3" fmla="*/ 0 h 95186"/>
                  <a:gd name="connsiteX4" fmla="*/ 0 w 57069"/>
                  <a:gd name="connsiteY4" fmla="*/ 94425 h 9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69" h="95186">
                    <a:moveTo>
                      <a:pt x="0" y="94425"/>
                    </a:moveTo>
                    <a:lnTo>
                      <a:pt x="62016" y="95472"/>
                    </a:lnTo>
                    <a:lnTo>
                      <a:pt x="64013" y="8567"/>
                    </a:lnTo>
                    <a:lnTo>
                      <a:pt x="2188" y="0"/>
                    </a:lnTo>
                    <a:lnTo>
                      <a:pt x="0" y="94425"/>
                    </a:lnTo>
                    <a:close/>
                  </a:path>
                </a:pathLst>
              </a:custGeom>
              <a:solidFill>
                <a:srgbClr val="EEF2FE"/>
              </a:solidFill>
              <a:ln w="9512" cap="flat">
                <a:noFill/>
                <a:prstDash val="solid"/>
                <a:miter/>
              </a:ln>
            </p:spPr>
            <p:txBody>
              <a:bodyPr rtlCol="0" anchor="ctr"/>
              <a:lstStyle/>
              <a:p>
                <a:endParaRPr lang="en-US"/>
              </a:p>
            </p:txBody>
          </p:sp>
          <p:sp>
            <p:nvSpPr>
              <p:cNvPr id="568" name="Freeform 374">
                <a:extLst>
                  <a:ext uri="{FF2B5EF4-FFF2-40B4-BE49-F238E27FC236}">
                    <a16:creationId xmlns:a16="http://schemas.microsoft.com/office/drawing/2014/main" id="{FD3EA2D3-DFF7-4810-A0BC-B21177011B2D}"/>
                  </a:ext>
                </a:extLst>
              </p:cNvPr>
              <p:cNvSpPr/>
              <p:nvPr/>
            </p:nvSpPr>
            <p:spPr>
              <a:xfrm>
                <a:off x="3081925" y="3969063"/>
                <a:ext cx="524602" cy="988931"/>
              </a:xfrm>
              <a:custGeom>
                <a:avLst/>
                <a:gdLst>
                  <a:gd name="connsiteX0" fmla="*/ 11646 w 409000"/>
                  <a:gd name="connsiteY0" fmla="*/ 722892 h 771009"/>
                  <a:gd name="connsiteX1" fmla="*/ 112659 w 409000"/>
                  <a:gd name="connsiteY1" fmla="*/ 741929 h 771009"/>
                  <a:gd name="connsiteX2" fmla="*/ 112659 w 409000"/>
                  <a:gd name="connsiteY2" fmla="*/ 741929 h 771009"/>
                  <a:gd name="connsiteX3" fmla="*/ 340938 w 409000"/>
                  <a:gd name="connsiteY3" fmla="*/ 746879 h 771009"/>
                  <a:gd name="connsiteX4" fmla="*/ 406188 w 409000"/>
                  <a:gd name="connsiteY4" fmla="*/ 355282 h 771009"/>
                  <a:gd name="connsiteX5" fmla="*/ 382219 w 409000"/>
                  <a:gd name="connsiteY5" fmla="*/ 170716 h 771009"/>
                  <a:gd name="connsiteX6" fmla="*/ 353684 w 409000"/>
                  <a:gd name="connsiteY6" fmla="*/ 118649 h 771009"/>
                  <a:gd name="connsiteX7" fmla="*/ 213578 w 409000"/>
                  <a:gd name="connsiteY7" fmla="*/ 1855 h 771009"/>
                  <a:gd name="connsiteX8" fmla="*/ 84124 w 409000"/>
                  <a:gd name="connsiteY8" fmla="*/ 188325 h 771009"/>
                  <a:gd name="connsiteX9" fmla="*/ 8031 w 409000"/>
                  <a:gd name="connsiteY9" fmla="*/ 660736 h 771009"/>
                  <a:gd name="connsiteX10" fmla="*/ 11646 w 409000"/>
                  <a:gd name="connsiteY10" fmla="*/ 722892 h 77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9000" h="771009">
                    <a:moveTo>
                      <a:pt x="11646" y="722892"/>
                    </a:moveTo>
                    <a:cubicBezTo>
                      <a:pt x="29813" y="732411"/>
                      <a:pt x="89165" y="732982"/>
                      <a:pt x="112659" y="741929"/>
                    </a:cubicBezTo>
                    <a:lnTo>
                      <a:pt x="112659" y="741929"/>
                    </a:lnTo>
                    <a:cubicBezTo>
                      <a:pt x="189323" y="772104"/>
                      <a:pt x="285105" y="793806"/>
                      <a:pt x="340938" y="746879"/>
                    </a:cubicBezTo>
                    <a:cubicBezTo>
                      <a:pt x="351306" y="668446"/>
                      <a:pt x="395916" y="427339"/>
                      <a:pt x="406188" y="355282"/>
                    </a:cubicBezTo>
                    <a:cubicBezTo>
                      <a:pt x="417888" y="272946"/>
                      <a:pt x="411134" y="231540"/>
                      <a:pt x="382219" y="170716"/>
                    </a:cubicBezTo>
                    <a:cubicBezTo>
                      <a:pt x="373671" y="152849"/>
                      <a:pt x="364145" y="135467"/>
                      <a:pt x="353684" y="118649"/>
                    </a:cubicBezTo>
                    <a:cubicBezTo>
                      <a:pt x="303368" y="38502"/>
                      <a:pt x="241922" y="-10328"/>
                      <a:pt x="213578" y="1855"/>
                    </a:cubicBezTo>
                    <a:cubicBezTo>
                      <a:pt x="137577" y="33176"/>
                      <a:pt x="86936" y="106121"/>
                      <a:pt x="84124" y="188325"/>
                    </a:cubicBezTo>
                    <a:cubicBezTo>
                      <a:pt x="58062" y="395166"/>
                      <a:pt x="57301" y="479310"/>
                      <a:pt x="8031" y="660736"/>
                    </a:cubicBezTo>
                    <a:cubicBezTo>
                      <a:pt x="2705" y="683200"/>
                      <a:pt x="-8709" y="712707"/>
                      <a:pt x="11646" y="722892"/>
                    </a:cubicBezTo>
                    <a:close/>
                  </a:path>
                </a:pathLst>
              </a:custGeom>
              <a:solidFill>
                <a:schemeClr val="accent1">
                  <a:lumMod val="60000"/>
                  <a:lumOff val="40000"/>
                </a:schemeClr>
              </a:solidFill>
              <a:ln w="9512" cap="flat">
                <a:noFill/>
                <a:prstDash val="solid"/>
                <a:miter/>
              </a:ln>
            </p:spPr>
            <p:txBody>
              <a:bodyPr rtlCol="0" anchor="ctr"/>
              <a:lstStyle/>
              <a:p>
                <a:endParaRPr lang="en-US"/>
              </a:p>
            </p:txBody>
          </p:sp>
          <p:sp>
            <p:nvSpPr>
              <p:cNvPr id="569" name="Freeform 375">
                <a:extLst>
                  <a:ext uri="{FF2B5EF4-FFF2-40B4-BE49-F238E27FC236}">
                    <a16:creationId xmlns:a16="http://schemas.microsoft.com/office/drawing/2014/main" id="{22BC2399-4D7D-4EB2-83F1-8E723A683FFA}"/>
                  </a:ext>
                </a:extLst>
              </p:cNvPr>
              <p:cNvSpPr/>
              <p:nvPr/>
            </p:nvSpPr>
            <p:spPr>
              <a:xfrm>
                <a:off x="3359041" y="3908567"/>
                <a:ext cx="207401" cy="207553"/>
              </a:xfrm>
              <a:custGeom>
                <a:avLst/>
                <a:gdLst>
                  <a:gd name="connsiteX0" fmla="*/ 0 w 161697"/>
                  <a:gd name="connsiteY0" fmla="*/ 48640 h 161816"/>
                  <a:gd name="connsiteX1" fmla="*/ 136682 w 161697"/>
                  <a:gd name="connsiteY1" fmla="*/ 164863 h 161816"/>
                  <a:gd name="connsiteX2" fmla="*/ 164171 w 161697"/>
                  <a:gd name="connsiteY2" fmla="*/ 107085 h 161816"/>
                  <a:gd name="connsiteX3" fmla="*/ 24825 w 161697"/>
                  <a:gd name="connsiteY3" fmla="*/ 0 h 161816"/>
                  <a:gd name="connsiteX4" fmla="*/ 0 w 161697"/>
                  <a:gd name="connsiteY4" fmla="*/ 48640 h 161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97" h="161816">
                    <a:moveTo>
                      <a:pt x="0" y="48640"/>
                    </a:moveTo>
                    <a:lnTo>
                      <a:pt x="136682" y="164863"/>
                    </a:lnTo>
                    <a:lnTo>
                      <a:pt x="164171" y="107085"/>
                    </a:lnTo>
                    <a:lnTo>
                      <a:pt x="24825" y="0"/>
                    </a:lnTo>
                    <a:lnTo>
                      <a:pt x="0" y="48640"/>
                    </a:lnTo>
                    <a:close/>
                  </a:path>
                </a:pathLst>
              </a:custGeom>
              <a:solidFill>
                <a:srgbClr val="B9BABD"/>
              </a:solidFill>
              <a:ln w="9512" cap="flat">
                <a:noFill/>
                <a:prstDash val="solid"/>
                <a:miter/>
              </a:ln>
            </p:spPr>
            <p:txBody>
              <a:bodyPr rtlCol="0" anchor="ctr"/>
              <a:lstStyle/>
              <a:p>
                <a:endParaRPr lang="en-US"/>
              </a:p>
            </p:txBody>
          </p:sp>
          <p:sp>
            <p:nvSpPr>
              <p:cNvPr id="570" name="Freeform 376">
                <a:extLst>
                  <a:ext uri="{FF2B5EF4-FFF2-40B4-BE49-F238E27FC236}">
                    <a16:creationId xmlns:a16="http://schemas.microsoft.com/office/drawing/2014/main" id="{6CD8E467-6166-46DE-BD4F-C13BC0ACD3C5}"/>
                  </a:ext>
                </a:extLst>
              </p:cNvPr>
              <p:cNvSpPr/>
              <p:nvPr/>
            </p:nvSpPr>
            <p:spPr>
              <a:xfrm>
                <a:off x="3226428" y="4137235"/>
                <a:ext cx="366001" cy="818004"/>
              </a:xfrm>
              <a:custGeom>
                <a:avLst/>
                <a:gdLst>
                  <a:gd name="connsiteX0" fmla="*/ 0 w 285349"/>
                  <a:gd name="connsiteY0" fmla="*/ 611197 h 637748"/>
                  <a:gd name="connsiteX1" fmla="*/ 0 w 285349"/>
                  <a:gd name="connsiteY1" fmla="*/ 611197 h 637748"/>
                  <a:gd name="connsiteX2" fmla="*/ 228279 w 285349"/>
                  <a:gd name="connsiteY2" fmla="*/ 616146 h 637748"/>
                  <a:gd name="connsiteX3" fmla="*/ 293529 w 285349"/>
                  <a:gd name="connsiteY3" fmla="*/ 224550 h 637748"/>
                  <a:gd name="connsiteX4" fmla="*/ 13697 w 285349"/>
                  <a:gd name="connsiteY4" fmla="*/ 2956 h 637748"/>
                  <a:gd name="connsiteX5" fmla="*/ 89790 w 285349"/>
                  <a:gd name="connsiteY5" fmla="*/ 145735 h 637748"/>
                  <a:gd name="connsiteX6" fmla="*/ 162173 w 285349"/>
                  <a:gd name="connsiteY6" fmla="*/ 219029 h 637748"/>
                  <a:gd name="connsiteX7" fmla="*/ 185287 w 285349"/>
                  <a:gd name="connsiteY7" fmla="*/ 256342 h 637748"/>
                  <a:gd name="connsiteX8" fmla="*/ 178438 w 285349"/>
                  <a:gd name="connsiteY8" fmla="*/ 298890 h 637748"/>
                  <a:gd name="connsiteX9" fmla="*/ 202978 w 285349"/>
                  <a:gd name="connsiteY9" fmla="*/ 357620 h 637748"/>
                  <a:gd name="connsiteX10" fmla="*/ 196701 w 285349"/>
                  <a:gd name="connsiteY10" fmla="*/ 454901 h 637748"/>
                  <a:gd name="connsiteX11" fmla="*/ 200601 w 285349"/>
                  <a:gd name="connsiteY11" fmla="*/ 508110 h 637748"/>
                  <a:gd name="connsiteX12" fmla="*/ 201742 w 285349"/>
                  <a:gd name="connsiteY12" fmla="*/ 589018 h 637748"/>
                  <a:gd name="connsiteX13" fmla="*/ 146765 w 285349"/>
                  <a:gd name="connsiteY13" fmla="*/ 614909 h 637748"/>
                  <a:gd name="connsiteX14" fmla="*/ 0 w 285349"/>
                  <a:gd name="connsiteY14" fmla="*/ 611197 h 63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349" h="637748">
                    <a:moveTo>
                      <a:pt x="0" y="611197"/>
                    </a:moveTo>
                    <a:lnTo>
                      <a:pt x="0" y="611197"/>
                    </a:lnTo>
                    <a:cubicBezTo>
                      <a:pt x="76664" y="641371"/>
                      <a:pt x="172446" y="663073"/>
                      <a:pt x="228279" y="616146"/>
                    </a:cubicBezTo>
                    <a:cubicBezTo>
                      <a:pt x="238647" y="537713"/>
                      <a:pt x="283257" y="296606"/>
                      <a:pt x="293529" y="224550"/>
                    </a:cubicBezTo>
                    <a:cubicBezTo>
                      <a:pt x="305229" y="142213"/>
                      <a:pt x="18357" y="-24172"/>
                      <a:pt x="13697" y="2956"/>
                    </a:cubicBezTo>
                    <a:cubicBezTo>
                      <a:pt x="5422" y="51691"/>
                      <a:pt x="64299" y="122224"/>
                      <a:pt x="89790" y="145735"/>
                    </a:cubicBezTo>
                    <a:cubicBezTo>
                      <a:pt x="115281" y="169246"/>
                      <a:pt x="133448" y="199611"/>
                      <a:pt x="162173" y="219029"/>
                    </a:cubicBezTo>
                    <a:cubicBezTo>
                      <a:pt x="174357" y="228056"/>
                      <a:pt x="182627" y="241407"/>
                      <a:pt x="185287" y="256342"/>
                    </a:cubicBezTo>
                    <a:cubicBezTo>
                      <a:pt x="188616" y="276046"/>
                      <a:pt x="177963" y="278996"/>
                      <a:pt x="178438" y="298890"/>
                    </a:cubicBezTo>
                    <a:cubicBezTo>
                      <a:pt x="179009" y="325733"/>
                      <a:pt x="193086" y="325067"/>
                      <a:pt x="202978" y="357620"/>
                    </a:cubicBezTo>
                    <a:cubicBezTo>
                      <a:pt x="224760" y="428629"/>
                      <a:pt x="200125" y="442336"/>
                      <a:pt x="196701" y="454901"/>
                    </a:cubicBezTo>
                    <a:cubicBezTo>
                      <a:pt x="191850" y="472320"/>
                      <a:pt x="206212" y="491072"/>
                      <a:pt x="200601" y="508110"/>
                    </a:cubicBezTo>
                    <a:cubicBezTo>
                      <a:pt x="195464" y="523435"/>
                      <a:pt x="210112" y="581118"/>
                      <a:pt x="201742" y="589018"/>
                    </a:cubicBezTo>
                    <a:cubicBezTo>
                      <a:pt x="184921" y="600540"/>
                      <a:pt x="166358" y="609282"/>
                      <a:pt x="146765" y="614909"/>
                    </a:cubicBezTo>
                    <a:cubicBezTo>
                      <a:pt x="123271" y="619668"/>
                      <a:pt x="0" y="611197"/>
                      <a:pt x="0" y="611197"/>
                    </a:cubicBezTo>
                    <a:close/>
                  </a:path>
                </a:pathLst>
              </a:custGeom>
              <a:solidFill>
                <a:schemeClr val="accent1">
                  <a:lumMod val="20000"/>
                  <a:lumOff val="80000"/>
                  <a:alpha val="80000"/>
                </a:schemeClr>
              </a:solidFill>
              <a:ln w="9512" cap="flat">
                <a:noFill/>
                <a:prstDash val="solid"/>
                <a:miter/>
              </a:ln>
            </p:spPr>
            <p:txBody>
              <a:bodyPr rtlCol="0" anchor="ctr"/>
              <a:lstStyle/>
              <a:p>
                <a:endParaRPr lang="en-US"/>
              </a:p>
            </p:txBody>
          </p:sp>
          <p:sp>
            <p:nvSpPr>
              <p:cNvPr id="571" name="Freeform 377">
                <a:extLst>
                  <a:ext uri="{FF2B5EF4-FFF2-40B4-BE49-F238E27FC236}">
                    <a16:creationId xmlns:a16="http://schemas.microsoft.com/office/drawing/2014/main" id="{192D5433-5D98-4655-8F3A-D687E93B2D36}"/>
                  </a:ext>
                </a:extLst>
              </p:cNvPr>
              <p:cNvSpPr/>
              <p:nvPr/>
            </p:nvSpPr>
            <p:spPr>
              <a:xfrm>
                <a:off x="3359041" y="3908567"/>
                <a:ext cx="195200" cy="207553"/>
              </a:xfrm>
              <a:custGeom>
                <a:avLst/>
                <a:gdLst>
                  <a:gd name="connsiteX0" fmla="*/ 0 w 152186"/>
                  <a:gd name="connsiteY0" fmla="*/ 48640 h 161816"/>
                  <a:gd name="connsiteX1" fmla="*/ 136682 w 152186"/>
                  <a:gd name="connsiteY1" fmla="*/ 164863 h 161816"/>
                  <a:gd name="connsiteX2" fmla="*/ 153518 w 152186"/>
                  <a:gd name="connsiteY2" fmla="*/ 88428 h 161816"/>
                  <a:gd name="connsiteX3" fmla="*/ 24825 w 152186"/>
                  <a:gd name="connsiteY3" fmla="*/ 0 h 161816"/>
                  <a:gd name="connsiteX4" fmla="*/ 0 w 152186"/>
                  <a:gd name="connsiteY4" fmla="*/ 48640 h 161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86" h="161816">
                    <a:moveTo>
                      <a:pt x="0" y="48640"/>
                    </a:moveTo>
                    <a:lnTo>
                      <a:pt x="136682" y="164863"/>
                    </a:lnTo>
                    <a:lnTo>
                      <a:pt x="153518" y="88428"/>
                    </a:lnTo>
                    <a:lnTo>
                      <a:pt x="24825" y="0"/>
                    </a:lnTo>
                    <a:lnTo>
                      <a:pt x="0" y="48640"/>
                    </a:lnTo>
                    <a:close/>
                  </a:path>
                </a:pathLst>
              </a:custGeom>
              <a:solidFill>
                <a:srgbClr val="F4FAFC"/>
              </a:solidFill>
              <a:ln w="9512" cap="flat">
                <a:noFill/>
                <a:prstDash val="solid"/>
                <a:miter/>
              </a:ln>
            </p:spPr>
            <p:txBody>
              <a:bodyPr rtlCol="0" anchor="ctr"/>
              <a:lstStyle/>
              <a:p>
                <a:endParaRPr lang="en-US"/>
              </a:p>
            </p:txBody>
          </p:sp>
          <p:sp>
            <p:nvSpPr>
              <p:cNvPr id="572" name="Freeform 378">
                <a:extLst>
                  <a:ext uri="{FF2B5EF4-FFF2-40B4-BE49-F238E27FC236}">
                    <a16:creationId xmlns:a16="http://schemas.microsoft.com/office/drawing/2014/main" id="{3E8C1972-2F72-41C9-907D-C31D02883A37}"/>
                  </a:ext>
                </a:extLst>
              </p:cNvPr>
              <p:cNvSpPr/>
              <p:nvPr/>
            </p:nvSpPr>
            <p:spPr>
              <a:xfrm>
                <a:off x="3244894" y="4070221"/>
                <a:ext cx="1622605" cy="463942"/>
              </a:xfrm>
              <a:custGeom>
                <a:avLst/>
                <a:gdLst>
                  <a:gd name="connsiteX0" fmla="*/ 15089 w 1265048"/>
                  <a:gd name="connsiteY0" fmla="*/ 19698 h 361708"/>
                  <a:gd name="connsiteX1" fmla="*/ 199995 w 1265048"/>
                  <a:gd name="connsiteY1" fmla="*/ 37117 h 361708"/>
                  <a:gd name="connsiteX2" fmla="*/ 271903 w 1265048"/>
                  <a:gd name="connsiteY2" fmla="*/ 95657 h 361708"/>
                  <a:gd name="connsiteX3" fmla="*/ 486391 w 1265048"/>
                  <a:gd name="connsiteY3" fmla="*/ 218828 h 361708"/>
                  <a:gd name="connsiteX4" fmla="*/ 940952 w 1265048"/>
                  <a:gd name="connsiteY4" fmla="*/ 267849 h 361708"/>
                  <a:gd name="connsiteX5" fmla="*/ 1105123 w 1265048"/>
                  <a:gd name="connsiteY5" fmla="*/ 302211 h 361708"/>
                  <a:gd name="connsiteX6" fmla="*/ 1274050 w 1265048"/>
                  <a:gd name="connsiteY6" fmla="*/ 369604 h 361708"/>
                  <a:gd name="connsiteX7" fmla="*/ 1246846 w 1265048"/>
                  <a:gd name="connsiteY7" fmla="*/ 370650 h 361708"/>
                  <a:gd name="connsiteX8" fmla="*/ 1110259 w 1265048"/>
                  <a:gd name="connsiteY8" fmla="*/ 350947 h 361708"/>
                  <a:gd name="connsiteX9" fmla="*/ 1028935 w 1265048"/>
                  <a:gd name="connsiteY9" fmla="*/ 353898 h 361708"/>
                  <a:gd name="connsiteX10" fmla="*/ 962353 w 1265048"/>
                  <a:gd name="connsiteY10" fmla="*/ 329149 h 361708"/>
                  <a:gd name="connsiteX11" fmla="*/ 482871 w 1265048"/>
                  <a:gd name="connsiteY11" fmla="*/ 343332 h 361708"/>
                  <a:gd name="connsiteX12" fmla="*/ 51138 w 1265048"/>
                  <a:gd name="connsiteY12" fmla="*/ 145725 h 361708"/>
                  <a:gd name="connsiteX13" fmla="*/ 15089 w 1265048"/>
                  <a:gd name="connsiteY13" fmla="*/ 19698 h 36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5048" h="361708">
                    <a:moveTo>
                      <a:pt x="15089" y="19698"/>
                    </a:moveTo>
                    <a:cubicBezTo>
                      <a:pt x="47238" y="-16758"/>
                      <a:pt x="157193" y="2279"/>
                      <a:pt x="199995" y="37117"/>
                    </a:cubicBezTo>
                    <a:lnTo>
                      <a:pt x="271903" y="95657"/>
                    </a:lnTo>
                    <a:lnTo>
                      <a:pt x="486391" y="218828"/>
                    </a:lnTo>
                    <a:lnTo>
                      <a:pt x="940952" y="267849"/>
                    </a:lnTo>
                    <a:lnTo>
                      <a:pt x="1105123" y="302211"/>
                    </a:lnTo>
                    <a:lnTo>
                      <a:pt x="1274050" y="369604"/>
                    </a:lnTo>
                    <a:lnTo>
                      <a:pt x="1246846" y="370650"/>
                    </a:lnTo>
                    <a:lnTo>
                      <a:pt x="1110259" y="350947"/>
                    </a:lnTo>
                    <a:lnTo>
                      <a:pt x="1028935" y="353898"/>
                    </a:lnTo>
                    <a:lnTo>
                      <a:pt x="962353" y="329149"/>
                    </a:lnTo>
                    <a:lnTo>
                      <a:pt x="482871" y="343332"/>
                    </a:lnTo>
                    <a:cubicBezTo>
                      <a:pt x="335346" y="294121"/>
                      <a:pt x="221682" y="256046"/>
                      <a:pt x="51138" y="145725"/>
                    </a:cubicBezTo>
                    <a:cubicBezTo>
                      <a:pt x="3580" y="117550"/>
                      <a:pt x="-16109" y="55298"/>
                      <a:pt x="15089" y="19698"/>
                    </a:cubicBezTo>
                    <a:close/>
                  </a:path>
                </a:pathLst>
              </a:custGeom>
              <a:solidFill>
                <a:srgbClr val="EABBAB"/>
              </a:solidFill>
              <a:ln w="9512" cap="flat">
                <a:noFill/>
                <a:prstDash val="solid"/>
                <a:miter/>
              </a:ln>
            </p:spPr>
            <p:txBody>
              <a:bodyPr rtlCol="0" anchor="ctr"/>
              <a:lstStyle/>
              <a:p>
                <a:endParaRPr lang="en-US"/>
              </a:p>
            </p:txBody>
          </p:sp>
          <p:sp>
            <p:nvSpPr>
              <p:cNvPr id="573" name="Freeform 379">
                <a:extLst>
                  <a:ext uri="{FF2B5EF4-FFF2-40B4-BE49-F238E27FC236}">
                    <a16:creationId xmlns:a16="http://schemas.microsoft.com/office/drawing/2014/main" id="{FADCBDEE-7A4A-4835-AA41-3DC11F5D3B42}"/>
                  </a:ext>
                </a:extLst>
              </p:cNvPr>
              <p:cNvSpPr/>
              <p:nvPr/>
            </p:nvSpPr>
            <p:spPr>
              <a:xfrm>
                <a:off x="3244894" y="4070221"/>
                <a:ext cx="1122404" cy="439525"/>
              </a:xfrm>
              <a:custGeom>
                <a:avLst/>
                <a:gdLst>
                  <a:gd name="connsiteX0" fmla="*/ 15089 w 875070"/>
                  <a:gd name="connsiteY0" fmla="*/ 19698 h 342670"/>
                  <a:gd name="connsiteX1" fmla="*/ 199995 w 875070"/>
                  <a:gd name="connsiteY1" fmla="*/ 37117 h 342670"/>
                  <a:gd name="connsiteX2" fmla="*/ 271903 w 875070"/>
                  <a:gd name="connsiteY2" fmla="*/ 95657 h 342670"/>
                  <a:gd name="connsiteX3" fmla="*/ 486296 w 875070"/>
                  <a:gd name="connsiteY3" fmla="*/ 215877 h 342670"/>
                  <a:gd name="connsiteX4" fmla="*/ 877985 w 875070"/>
                  <a:gd name="connsiteY4" fmla="*/ 258235 h 342670"/>
                  <a:gd name="connsiteX5" fmla="*/ 880458 w 875070"/>
                  <a:gd name="connsiteY5" fmla="*/ 343903 h 342670"/>
                  <a:gd name="connsiteX6" fmla="*/ 516543 w 875070"/>
                  <a:gd name="connsiteY6" fmla="*/ 349043 h 342670"/>
                  <a:gd name="connsiteX7" fmla="*/ 415053 w 875070"/>
                  <a:gd name="connsiteY7" fmla="*/ 332290 h 342670"/>
                  <a:gd name="connsiteX8" fmla="*/ 51138 w 875070"/>
                  <a:gd name="connsiteY8" fmla="*/ 146011 h 342670"/>
                  <a:gd name="connsiteX9" fmla="*/ 15089 w 875070"/>
                  <a:gd name="connsiteY9" fmla="*/ 19698 h 34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5070" h="342670">
                    <a:moveTo>
                      <a:pt x="15089" y="19698"/>
                    </a:moveTo>
                    <a:cubicBezTo>
                      <a:pt x="47238" y="-16758"/>
                      <a:pt x="157193" y="2279"/>
                      <a:pt x="199995" y="37117"/>
                    </a:cubicBezTo>
                    <a:lnTo>
                      <a:pt x="271903" y="95657"/>
                    </a:lnTo>
                    <a:lnTo>
                      <a:pt x="486296" y="215877"/>
                    </a:lnTo>
                    <a:lnTo>
                      <a:pt x="877985" y="258235"/>
                    </a:lnTo>
                    <a:lnTo>
                      <a:pt x="880458" y="343903"/>
                    </a:lnTo>
                    <a:lnTo>
                      <a:pt x="516543" y="349043"/>
                    </a:lnTo>
                    <a:cubicBezTo>
                      <a:pt x="481986" y="349555"/>
                      <a:pt x="447615" y="343882"/>
                      <a:pt x="415053" y="332290"/>
                    </a:cubicBezTo>
                    <a:cubicBezTo>
                      <a:pt x="294256" y="289076"/>
                      <a:pt x="201422" y="243291"/>
                      <a:pt x="51138" y="146011"/>
                    </a:cubicBezTo>
                    <a:cubicBezTo>
                      <a:pt x="3580" y="117550"/>
                      <a:pt x="-16109" y="55298"/>
                      <a:pt x="15089" y="19698"/>
                    </a:cubicBezTo>
                    <a:close/>
                  </a:path>
                </a:pathLst>
              </a:custGeom>
              <a:solidFill>
                <a:schemeClr val="accent1">
                  <a:lumMod val="40000"/>
                  <a:lumOff val="60000"/>
                </a:schemeClr>
              </a:solidFill>
              <a:ln w="9512" cap="flat">
                <a:noFill/>
                <a:prstDash val="solid"/>
                <a:miter/>
              </a:ln>
            </p:spPr>
            <p:txBody>
              <a:bodyPr rtlCol="0" anchor="ctr"/>
              <a:lstStyle/>
              <a:p>
                <a:endParaRPr lang="en-US"/>
              </a:p>
            </p:txBody>
          </p:sp>
          <p:sp>
            <p:nvSpPr>
              <p:cNvPr id="574" name="Freeform 380">
                <a:extLst>
                  <a:ext uri="{FF2B5EF4-FFF2-40B4-BE49-F238E27FC236}">
                    <a16:creationId xmlns:a16="http://schemas.microsoft.com/office/drawing/2014/main" id="{D81B2D3B-775B-44DF-AB91-EBA983A66E14}"/>
                  </a:ext>
                </a:extLst>
              </p:cNvPr>
              <p:cNvSpPr/>
              <p:nvPr/>
            </p:nvSpPr>
            <p:spPr>
              <a:xfrm>
                <a:off x="4337242" y="4394608"/>
                <a:ext cx="85400" cy="109881"/>
              </a:xfrm>
              <a:custGeom>
                <a:avLst/>
                <a:gdLst>
                  <a:gd name="connsiteX0" fmla="*/ 2758 w 66581"/>
                  <a:gd name="connsiteY0" fmla="*/ 94330 h 85667"/>
                  <a:gd name="connsiteX1" fmla="*/ 67152 w 66581"/>
                  <a:gd name="connsiteY1" fmla="*/ 92997 h 85667"/>
                  <a:gd name="connsiteX2" fmla="*/ 64679 w 66581"/>
                  <a:gd name="connsiteY2" fmla="*/ 6092 h 85667"/>
                  <a:gd name="connsiteX3" fmla="*/ 0 w 66581"/>
                  <a:gd name="connsiteY3" fmla="*/ 0 h 85667"/>
                  <a:gd name="connsiteX4" fmla="*/ 2758 w 66581"/>
                  <a:gd name="connsiteY4" fmla="*/ 94330 h 8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1" h="85667">
                    <a:moveTo>
                      <a:pt x="2758" y="94330"/>
                    </a:moveTo>
                    <a:lnTo>
                      <a:pt x="67152" y="92997"/>
                    </a:lnTo>
                    <a:lnTo>
                      <a:pt x="64679" y="6092"/>
                    </a:lnTo>
                    <a:lnTo>
                      <a:pt x="0" y="0"/>
                    </a:lnTo>
                    <a:lnTo>
                      <a:pt x="2758" y="94330"/>
                    </a:lnTo>
                    <a:close/>
                  </a:path>
                </a:pathLst>
              </a:custGeom>
              <a:solidFill>
                <a:srgbClr val="EEF2FE"/>
              </a:solidFill>
              <a:ln w="9512" cap="flat">
                <a:noFill/>
                <a:prstDash val="solid"/>
                <a:miter/>
              </a:ln>
            </p:spPr>
            <p:txBody>
              <a:bodyPr rtlCol="0" anchor="ctr"/>
              <a:lstStyle/>
              <a:p>
                <a:endParaRPr lang="en-US"/>
              </a:p>
            </p:txBody>
          </p:sp>
          <p:sp>
            <p:nvSpPr>
              <p:cNvPr id="575" name="Freeform 381">
                <a:extLst>
                  <a:ext uri="{FF2B5EF4-FFF2-40B4-BE49-F238E27FC236}">
                    <a16:creationId xmlns:a16="http://schemas.microsoft.com/office/drawing/2014/main" id="{72C281F7-F099-4000-8C4B-E1A03435E1C6}"/>
                  </a:ext>
                </a:extLst>
              </p:cNvPr>
              <p:cNvSpPr/>
              <p:nvPr/>
            </p:nvSpPr>
            <p:spPr>
              <a:xfrm>
                <a:off x="5155889" y="3176757"/>
                <a:ext cx="463601" cy="988931"/>
              </a:xfrm>
              <a:custGeom>
                <a:avLst/>
                <a:gdLst>
                  <a:gd name="connsiteX0" fmla="*/ 359806 w 361442"/>
                  <a:gd name="connsiteY0" fmla="*/ 556079 h 771009"/>
                  <a:gd name="connsiteX1" fmla="*/ 326420 w 361442"/>
                  <a:gd name="connsiteY1" fmla="*/ 504583 h 771009"/>
                  <a:gd name="connsiteX2" fmla="*/ 240815 w 361442"/>
                  <a:gd name="connsiteY2" fmla="*/ 436715 h 771009"/>
                  <a:gd name="connsiteX3" fmla="*/ 240815 w 361442"/>
                  <a:gd name="connsiteY3" fmla="*/ 436715 h 771009"/>
                  <a:gd name="connsiteX4" fmla="*/ 148172 w 361442"/>
                  <a:gd name="connsiteY4" fmla="*/ 356663 h 771009"/>
                  <a:gd name="connsiteX5" fmla="*/ 146745 w 361442"/>
                  <a:gd name="connsiteY5" fmla="*/ 355521 h 771009"/>
                  <a:gd name="connsiteX6" fmla="*/ 146745 w 361442"/>
                  <a:gd name="connsiteY6" fmla="*/ 355521 h 771009"/>
                  <a:gd name="connsiteX7" fmla="*/ 132573 w 361442"/>
                  <a:gd name="connsiteY7" fmla="*/ 343813 h 771009"/>
                  <a:gd name="connsiteX8" fmla="*/ 250422 w 361442"/>
                  <a:gd name="connsiteY8" fmla="*/ 224449 h 771009"/>
                  <a:gd name="connsiteX9" fmla="*/ 322996 w 361442"/>
                  <a:gd name="connsiteY9" fmla="*/ 159628 h 771009"/>
                  <a:gd name="connsiteX10" fmla="*/ 241862 w 361442"/>
                  <a:gd name="connsiteY10" fmla="*/ 0 h 771009"/>
                  <a:gd name="connsiteX11" fmla="*/ 171 w 361442"/>
                  <a:gd name="connsiteY11" fmla="*/ 352190 h 771009"/>
                  <a:gd name="connsiteX12" fmla="*/ 136377 w 361442"/>
                  <a:gd name="connsiteY12" fmla="*/ 464034 h 771009"/>
                  <a:gd name="connsiteX13" fmla="*/ 140372 w 361442"/>
                  <a:gd name="connsiteY13" fmla="*/ 462987 h 771009"/>
                  <a:gd name="connsiteX14" fmla="*/ 300263 w 361442"/>
                  <a:gd name="connsiteY14" fmla="*/ 552176 h 771009"/>
                  <a:gd name="connsiteX15" fmla="*/ 275913 w 361442"/>
                  <a:gd name="connsiteY15" fmla="*/ 647838 h 771009"/>
                  <a:gd name="connsiteX16" fmla="*/ 269540 w 361442"/>
                  <a:gd name="connsiteY16" fmla="*/ 737885 h 771009"/>
                  <a:gd name="connsiteX17" fmla="*/ 271062 w 361442"/>
                  <a:gd name="connsiteY17" fmla="*/ 749688 h 771009"/>
                  <a:gd name="connsiteX18" fmla="*/ 275438 w 361442"/>
                  <a:gd name="connsiteY18" fmla="*/ 752924 h 771009"/>
                  <a:gd name="connsiteX19" fmla="*/ 274962 w 361442"/>
                  <a:gd name="connsiteY19" fmla="*/ 754733 h 771009"/>
                  <a:gd name="connsiteX20" fmla="*/ 274962 w 361442"/>
                  <a:gd name="connsiteY20" fmla="*/ 754733 h 771009"/>
                  <a:gd name="connsiteX21" fmla="*/ 274962 w 361442"/>
                  <a:gd name="connsiteY21" fmla="*/ 759778 h 771009"/>
                  <a:gd name="connsiteX22" fmla="*/ 276864 w 361442"/>
                  <a:gd name="connsiteY22" fmla="*/ 767298 h 771009"/>
                  <a:gd name="connsiteX23" fmla="*/ 284384 w 361442"/>
                  <a:gd name="connsiteY23" fmla="*/ 771207 h 771009"/>
                  <a:gd name="connsiteX24" fmla="*/ 287898 w 361442"/>
                  <a:gd name="connsiteY24" fmla="*/ 768249 h 771009"/>
                  <a:gd name="connsiteX25" fmla="*/ 292749 w 361442"/>
                  <a:gd name="connsiteY25" fmla="*/ 771105 h 771009"/>
                  <a:gd name="connsiteX26" fmla="*/ 302260 w 361442"/>
                  <a:gd name="connsiteY26" fmla="*/ 763014 h 771009"/>
                  <a:gd name="connsiteX27" fmla="*/ 303497 w 361442"/>
                  <a:gd name="connsiteY27" fmla="*/ 760444 h 771009"/>
                  <a:gd name="connsiteX28" fmla="*/ 310060 w 361442"/>
                  <a:gd name="connsiteY28" fmla="*/ 756922 h 771009"/>
                  <a:gd name="connsiteX29" fmla="*/ 312723 w 361442"/>
                  <a:gd name="connsiteY29" fmla="*/ 753876 h 771009"/>
                  <a:gd name="connsiteX30" fmla="*/ 313769 w 361442"/>
                  <a:gd name="connsiteY30" fmla="*/ 751972 h 771009"/>
                  <a:gd name="connsiteX31" fmla="*/ 314435 w 361442"/>
                  <a:gd name="connsiteY31" fmla="*/ 749974 h 771009"/>
                  <a:gd name="connsiteX32" fmla="*/ 318430 w 361442"/>
                  <a:gd name="connsiteY32" fmla="*/ 734077 h 771009"/>
                  <a:gd name="connsiteX33" fmla="*/ 325374 w 361442"/>
                  <a:gd name="connsiteY33" fmla="*/ 702095 h 771009"/>
                  <a:gd name="connsiteX34" fmla="*/ 326135 w 361442"/>
                  <a:gd name="connsiteY34" fmla="*/ 698097 h 771009"/>
                  <a:gd name="connsiteX35" fmla="*/ 326135 w 361442"/>
                  <a:gd name="connsiteY35" fmla="*/ 696003 h 771009"/>
                  <a:gd name="connsiteX36" fmla="*/ 326610 w 361442"/>
                  <a:gd name="connsiteY36" fmla="*/ 694194 h 771009"/>
                  <a:gd name="connsiteX37" fmla="*/ 329178 w 361442"/>
                  <a:gd name="connsiteY37" fmla="*/ 686484 h 771009"/>
                  <a:gd name="connsiteX38" fmla="*/ 334505 w 361442"/>
                  <a:gd name="connsiteY38" fmla="*/ 671254 h 771009"/>
                  <a:gd name="connsiteX39" fmla="*/ 340497 w 361442"/>
                  <a:gd name="connsiteY39" fmla="*/ 656215 h 771009"/>
                  <a:gd name="connsiteX40" fmla="*/ 343731 w 361442"/>
                  <a:gd name="connsiteY40" fmla="*/ 647267 h 771009"/>
                  <a:gd name="connsiteX41" fmla="*/ 345634 w 361442"/>
                  <a:gd name="connsiteY41" fmla="*/ 683914 h 771009"/>
                  <a:gd name="connsiteX42" fmla="*/ 355145 w 361442"/>
                  <a:gd name="connsiteY42" fmla="*/ 690863 h 771009"/>
                  <a:gd name="connsiteX43" fmla="*/ 369508 w 361442"/>
                  <a:gd name="connsiteY43" fmla="*/ 608907 h 77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61442" h="771009">
                    <a:moveTo>
                      <a:pt x="359806" y="556079"/>
                    </a:moveTo>
                    <a:cubicBezTo>
                      <a:pt x="355947" y="535160"/>
                      <a:pt x="343937" y="516634"/>
                      <a:pt x="326420" y="504583"/>
                    </a:cubicBezTo>
                    <a:cubicBezTo>
                      <a:pt x="296735" y="483452"/>
                      <a:pt x="268162" y="460799"/>
                      <a:pt x="240815" y="436715"/>
                    </a:cubicBezTo>
                    <a:lnTo>
                      <a:pt x="240815" y="436715"/>
                    </a:lnTo>
                    <a:cubicBezTo>
                      <a:pt x="210854" y="410729"/>
                      <a:pt x="180701" y="383696"/>
                      <a:pt x="148172" y="356663"/>
                    </a:cubicBezTo>
                    <a:lnTo>
                      <a:pt x="146745" y="355521"/>
                    </a:lnTo>
                    <a:lnTo>
                      <a:pt x="146745" y="355521"/>
                    </a:lnTo>
                    <a:cubicBezTo>
                      <a:pt x="141989" y="351618"/>
                      <a:pt x="137234" y="347716"/>
                      <a:pt x="132573" y="343813"/>
                    </a:cubicBezTo>
                    <a:lnTo>
                      <a:pt x="250422" y="224449"/>
                    </a:lnTo>
                    <a:lnTo>
                      <a:pt x="322996" y="159628"/>
                    </a:lnTo>
                    <a:lnTo>
                      <a:pt x="241862" y="0"/>
                    </a:lnTo>
                    <a:cubicBezTo>
                      <a:pt x="241862" y="0"/>
                      <a:pt x="-7439" y="316400"/>
                      <a:pt x="171" y="352190"/>
                    </a:cubicBezTo>
                    <a:cubicBezTo>
                      <a:pt x="19860" y="388170"/>
                      <a:pt x="33937" y="412062"/>
                      <a:pt x="136377" y="464034"/>
                    </a:cubicBezTo>
                    <a:lnTo>
                      <a:pt x="140372" y="462987"/>
                    </a:lnTo>
                    <a:cubicBezTo>
                      <a:pt x="196301" y="490400"/>
                      <a:pt x="256129" y="515339"/>
                      <a:pt x="300263" y="552176"/>
                    </a:cubicBezTo>
                    <a:cubicBezTo>
                      <a:pt x="296934" y="563884"/>
                      <a:pt x="283998" y="613476"/>
                      <a:pt x="275913" y="647838"/>
                    </a:cubicBezTo>
                    <a:cubicBezTo>
                      <a:pt x="272965" y="653264"/>
                      <a:pt x="271157" y="727414"/>
                      <a:pt x="269540" y="737885"/>
                    </a:cubicBezTo>
                    <a:cubicBezTo>
                      <a:pt x="268839" y="741882"/>
                      <a:pt x="269369" y="745999"/>
                      <a:pt x="271062" y="749688"/>
                    </a:cubicBezTo>
                    <a:cubicBezTo>
                      <a:pt x="272028" y="751310"/>
                      <a:pt x="273605" y="752476"/>
                      <a:pt x="275438" y="752924"/>
                    </a:cubicBezTo>
                    <a:lnTo>
                      <a:pt x="274962" y="754733"/>
                    </a:lnTo>
                    <a:lnTo>
                      <a:pt x="274962" y="754733"/>
                    </a:lnTo>
                    <a:cubicBezTo>
                      <a:pt x="274831" y="756412"/>
                      <a:pt x="274831" y="758099"/>
                      <a:pt x="274962" y="759778"/>
                    </a:cubicBezTo>
                    <a:cubicBezTo>
                      <a:pt x="275054" y="762391"/>
                      <a:pt x="275702" y="764955"/>
                      <a:pt x="276864" y="767298"/>
                    </a:cubicBezTo>
                    <a:cubicBezTo>
                      <a:pt x="277862" y="770455"/>
                      <a:pt x="281229" y="772206"/>
                      <a:pt x="284384" y="771207"/>
                    </a:cubicBezTo>
                    <a:cubicBezTo>
                      <a:pt x="285901" y="770727"/>
                      <a:pt x="287166" y="769663"/>
                      <a:pt x="287898" y="768249"/>
                    </a:cubicBezTo>
                    <a:cubicBezTo>
                      <a:pt x="288963" y="769925"/>
                      <a:pt x="290768" y="770988"/>
                      <a:pt x="292749" y="771105"/>
                    </a:cubicBezTo>
                    <a:cubicBezTo>
                      <a:pt x="295602" y="771105"/>
                      <a:pt x="298741" y="768440"/>
                      <a:pt x="302260" y="763014"/>
                    </a:cubicBezTo>
                    <a:cubicBezTo>
                      <a:pt x="302765" y="762205"/>
                      <a:pt x="303180" y="761343"/>
                      <a:pt x="303497" y="760444"/>
                    </a:cubicBezTo>
                    <a:cubicBezTo>
                      <a:pt x="305902" y="759731"/>
                      <a:pt x="308136" y="758533"/>
                      <a:pt x="310060" y="756922"/>
                    </a:cubicBezTo>
                    <a:cubicBezTo>
                      <a:pt x="311069" y="756020"/>
                      <a:pt x="311963" y="754997"/>
                      <a:pt x="312723" y="753876"/>
                    </a:cubicBezTo>
                    <a:cubicBezTo>
                      <a:pt x="313128" y="753274"/>
                      <a:pt x="313478" y="752637"/>
                      <a:pt x="313769" y="751972"/>
                    </a:cubicBezTo>
                    <a:cubicBezTo>
                      <a:pt x="313770" y="751306"/>
                      <a:pt x="314245" y="750640"/>
                      <a:pt x="314435" y="749974"/>
                    </a:cubicBezTo>
                    <a:cubicBezTo>
                      <a:pt x="315957" y="744643"/>
                      <a:pt x="317194" y="739408"/>
                      <a:pt x="318430" y="734077"/>
                    </a:cubicBezTo>
                    <a:cubicBezTo>
                      <a:pt x="320903" y="723416"/>
                      <a:pt x="323091" y="712756"/>
                      <a:pt x="325374" y="702095"/>
                    </a:cubicBezTo>
                    <a:lnTo>
                      <a:pt x="326135" y="698097"/>
                    </a:lnTo>
                    <a:cubicBezTo>
                      <a:pt x="326180" y="697400"/>
                      <a:pt x="326180" y="696700"/>
                      <a:pt x="326135" y="696003"/>
                    </a:cubicBezTo>
                    <a:cubicBezTo>
                      <a:pt x="326328" y="695410"/>
                      <a:pt x="326487" y="694806"/>
                      <a:pt x="326610" y="694194"/>
                    </a:cubicBezTo>
                    <a:cubicBezTo>
                      <a:pt x="327371" y="691624"/>
                      <a:pt x="328322" y="689054"/>
                      <a:pt x="329178" y="686484"/>
                    </a:cubicBezTo>
                    <a:cubicBezTo>
                      <a:pt x="330795" y="681344"/>
                      <a:pt x="332602" y="676299"/>
                      <a:pt x="334505" y="671254"/>
                    </a:cubicBezTo>
                    <a:cubicBezTo>
                      <a:pt x="336407" y="666209"/>
                      <a:pt x="338405" y="661164"/>
                      <a:pt x="340497" y="656215"/>
                    </a:cubicBezTo>
                    <a:cubicBezTo>
                      <a:pt x="341258" y="654311"/>
                      <a:pt x="342875" y="649171"/>
                      <a:pt x="343731" y="647267"/>
                    </a:cubicBezTo>
                    <a:cubicBezTo>
                      <a:pt x="344302" y="658309"/>
                      <a:pt x="342209" y="674967"/>
                      <a:pt x="345634" y="683914"/>
                    </a:cubicBezTo>
                    <a:cubicBezTo>
                      <a:pt x="348325" y="686824"/>
                      <a:pt x="351555" y="689184"/>
                      <a:pt x="355145" y="690863"/>
                    </a:cubicBezTo>
                    <a:cubicBezTo>
                      <a:pt x="356857" y="691529"/>
                      <a:pt x="369508" y="608907"/>
                      <a:pt x="369508" y="608907"/>
                    </a:cubicBezTo>
                    <a:close/>
                  </a:path>
                </a:pathLst>
              </a:custGeom>
              <a:solidFill>
                <a:srgbClr val="EABBAB"/>
              </a:solidFill>
              <a:ln w="9512" cap="flat">
                <a:noFill/>
                <a:prstDash val="solid"/>
                <a:miter/>
              </a:ln>
            </p:spPr>
            <p:txBody>
              <a:bodyPr rtlCol="0" anchor="ctr"/>
              <a:lstStyle/>
              <a:p>
                <a:endParaRPr lang="en-US"/>
              </a:p>
            </p:txBody>
          </p:sp>
          <p:sp>
            <p:nvSpPr>
              <p:cNvPr id="576" name="Freeform 382">
                <a:extLst>
                  <a:ext uri="{FF2B5EF4-FFF2-40B4-BE49-F238E27FC236}">
                    <a16:creationId xmlns:a16="http://schemas.microsoft.com/office/drawing/2014/main" id="{23B28EE4-CD42-48D7-9CF1-4B924878B166}"/>
                  </a:ext>
                </a:extLst>
              </p:cNvPr>
              <p:cNvSpPr/>
              <p:nvPr/>
            </p:nvSpPr>
            <p:spPr>
              <a:xfrm>
                <a:off x="5653626" y="3013890"/>
                <a:ext cx="195200" cy="195344"/>
              </a:xfrm>
              <a:custGeom>
                <a:avLst/>
                <a:gdLst>
                  <a:gd name="connsiteX0" fmla="*/ 155706 w 152186"/>
                  <a:gd name="connsiteY0" fmla="*/ 20465 h 152298"/>
                  <a:gd name="connsiteX1" fmla="*/ 130309 w 152186"/>
                  <a:gd name="connsiteY1" fmla="*/ 152964 h 152298"/>
                  <a:gd name="connsiteX2" fmla="*/ 0 w 152186"/>
                  <a:gd name="connsiteY2" fmla="*/ 111844 h 152298"/>
                  <a:gd name="connsiteX3" fmla="*/ 49936 w 152186"/>
                  <a:gd name="connsiteY3" fmla="*/ 0 h 152298"/>
                  <a:gd name="connsiteX4" fmla="*/ 155706 w 152186"/>
                  <a:gd name="connsiteY4" fmla="*/ 20465 h 1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86" h="152298">
                    <a:moveTo>
                      <a:pt x="155706" y="20465"/>
                    </a:moveTo>
                    <a:lnTo>
                      <a:pt x="130309" y="152964"/>
                    </a:lnTo>
                    <a:lnTo>
                      <a:pt x="0" y="111844"/>
                    </a:lnTo>
                    <a:lnTo>
                      <a:pt x="49936" y="0"/>
                    </a:lnTo>
                    <a:lnTo>
                      <a:pt x="155706" y="20465"/>
                    </a:lnTo>
                    <a:close/>
                  </a:path>
                </a:pathLst>
              </a:custGeom>
              <a:solidFill>
                <a:srgbClr val="F7C8B3"/>
              </a:solidFill>
              <a:ln w="9512" cap="flat">
                <a:noFill/>
                <a:prstDash val="solid"/>
                <a:miter/>
              </a:ln>
            </p:spPr>
            <p:txBody>
              <a:bodyPr rtlCol="0" anchor="ctr"/>
              <a:lstStyle/>
              <a:p>
                <a:endParaRPr lang="en-US"/>
              </a:p>
            </p:txBody>
          </p:sp>
          <p:sp>
            <p:nvSpPr>
              <p:cNvPr id="577" name="Freeform 383">
                <a:extLst>
                  <a:ext uri="{FF2B5EF4-FFF2-40B4-BE49-F238E27FC236}">
                    <a16:creationId xmlns:a16="http://schemas.microsoft.com/office/drawing/2014/main" id="{A2A5D7CF-6D42-43B7-BC50-7321A9037407}"/>
                  </a:ext>
                </a:extLst>
              </p:cNvPr>
              <p:cNvSpPr/>
              <p:nvPr/>
            </p:nvSpPr>
            <p:spPr>
              <a:xfrm>
                <a:off x="5464309" y="3108821"/>
                <a:ext cx="536802" cy="732541"/>
              </a:xfrm>
              <a:custGeom>
                <a:avLst/>
                <a:gdLst>
                  <a:gd name="connsiteX0" fmla="*/ 305016 w 418512"/>
                  <a:gd name="connsiteY0" fmla="*/ 4040 h 571118"/>
                  <a:gd name="connsiteX1" fmla="*/ 130858 w 418512"/>
                  <a:gd name="connsiteY1" fmla="*/ 6039 h 571118"/>
                  <a:gd name="connsiteX2" fmla="*/ 1499 w 418512"/>
                  <a:gd name="connsiteY2" fmla="*/ 52966 h 571118"/>
                  <a:gd name="connsiteX3" fmla="*/ 37929 w 418512"/>
                  <a:gd name="connsiteY3" fmla="*/ 264946 h 571118"/>
                  <a:gd name="connsiteX4" fmla="*/ 122392 w 418512"/>
                  <a:gd name="connsiteY4" fmla="*/ 577062 h 571118"/>
                  <a:gd name="connsiteX5" fmla="*/ 420582 w 418512"/>
                  <a:gd name="connsiteY5" fmla="*/ 577062 h 571118"/>
                  <a:gd name="connsiteX6" fmla="*/ 392047 w 418512"/>
                  <a:gd name="connsiteY6" fmla="*/ 20603 h 57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12" h="571118">
                    <a:moveTo>
                      <a:pt x="305016" y="4040"/>
                    </a:moveTo>
                    <a:cubicBezTo>
                      <a:pt x="270679" y="-2242"/>
                      <a:pt x="166622" y="-909"/>
                      <a:pt x="130858" y="6039"/>
                    </a:cubicBezTo>
                    <a:cubicBezTo>
                      <a:pt x="130858" y="6039"/>
                      <a:pt x="7206" y="50110"/>
                      <a:pt x="1499" y="52966"/>
                    </a:cubicBezTo>
                    <a:cubicBezTo>
                      <a:pt x="-8868" y="58297"/>
                      <a:pt x="37929" y="264946"/>
                      <a:pt x="37929" y="264946"/>
                    </a:cubicBezTo>
                    <a:cubicBezTo>
                      <a:pt x="73788" y="410772"/>
                      <a:pt x="122392" y="577062"/>
                      <a:pt x="122392" y="577062"/>
                    </a:cubicBezTo>
                    <a:lnTo>
                      <a:pt x="420582" y="577062"/>
                    </a:lnTo>
                    <a:cubicBezTo>
                      <a:pt x="430094" y="380026"/>
                      <a:pt x="423245" y="192890"/>
                      <a:pt x="392047" y="20603"/>
                    </a:cubicBezTo>
                    <a:close/>
                  </a:path>
                </a:pathLst>
              </a:custGeom>
              <a:solidFill>
                <a:schemeClr val="accent1">
                  <a:lumMod val="60000"/>
                  <a:lumOff val="40000"/>
                </a:schemeClr>
              </a:solidFill>
              <a:ln w="9512" cap="flat">
                <a:noFill/>
                <a:prstDash val="solid"/>
                <a:miter/>
              </a:ln>
            </p:spPr>
            <p:txBody>
              <a:bodyPr rtlCol="0" anchor="ctr"/>
              <a:lstStyle/>
              <a:p>
                <a:endParaRPr lang="en-US"/>
              </a:p>
            </p:txBody>
          </p:sp>
          <p:sp>
            <p:nvSpPr>
              <p:cNvPr id="578" name="Freeform 384">
                <a:extLst>
                  <a:ext uri="{FF2B5EF4-FFF2-40B4-BE49-F238E27FC236}">
                    <a16:creationId xmlns:a16="http://schemas.microsoft.com/office/drawing/2014/main" id="{96C0B324-0FB6-402B-AF19-57CE6AFE05EE}"/>
                  </a:ext>
                </a:extLst>
              </p:cNvPr>
              <p:cNvSpPr/>
              <p:nvPr/>
            </p:nvSpPr>
            <p:spPr>
              <a:xfrm>
                <a:off x="5866876" y="3084130"/>
                <a:ext cx="939403" cy="476152"/>
              </a:xfrm>
              <a:custGeom>
                <a:avLst/>
                <a:gdLst>
                  <a:gd name="connsiteX0" fmla="*/ 582498 w 732396"/>
                  <a:gd name="connsiteY0" fmla="*/ 150745 h 371226"/>
                  <a:gd name="connsiteX1" fmla="*/ 342234 w 732396"/>
                  <a:gd name="connsiteY1" fmla="*/ 262780 h 371226"/>
                  <a:gd name="connsiteX2" fmla="*/ 110625 w 732396"/>
                  <a:gd name="connsiteY2" fmla="*/ 56701 h 371226"/>
                  <a:gd name="connsiteX3" fmla="*/ 17030 w 732396"/>
                  <a:gd name="connsiteY3" fmla="*/ 58224 h 371226"/>
                  <a:gd name="connsiteX4" fmla="*/ 23113 w 732396"/>
                  <a:gd name="connsiteY4" fmla="*/ 154550 h 371226"/>
                  <a:gd name="connsiteX5" fmla="*/ 25020 w 732396"/>
                  <a:gd name="connsiteY5" fmla="*/ 156171 h 371226"/>
                  <a:gd name="connsiteX6" fmla="*/ 306184 w 732396"/>
                  <a:gd name="connsiteY6" fmla="*/ 363106 h 371226"/>
                  <a:gd name="connsiteX7" fmla="*/ 379329 w 732396"/>
                  <a:gd name="connsiteY7" fmla="*/ 363106 h 371226"/>
                  <a:gd name="connsiteX8" fmla="*/ 628153 w 732396"/>
                  <a:gd name="connsiteY8" fmla="*/ 184060 h 371226"/>
                  <a:gd name="connsiteX9" fmla="*/ 691311 w 732396"/>
                  <a:gd name="connsiteY9" fmla="*/ 143321 h 371226"/>
                  <a:gd name="connsiteX10" fmla="*/ 679421 w 732396"/>
                  <a:gd name="connsiteY10" fmla="*/ 59081 h 371226"/>
                  <a:gd name="connsiteX11" fmla="*/ 733162 w 732396"/>
                  <a:gd name="connsiteY11" fmla="*/ 160 h 371226"/>
                  <a:gd name="connsiteX12" fmla="*/ 650791 w 732396"/>
                  <a:gd name="connsiteY12" fmla="*/ 52323 h 37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2396" h="371226">
                    <a:moveTo>
                      <a:pt x="582498" y="150745"/>
                    </a:moveTo>
                    <a:lnTo>
                      <a:pt x="342234" y="262780"/>
                    </a:lnTo>
                    <a:cubicBezTo>
                      <a:pt x="342234" y="262780"/>
                      <a:pt x="113193" y="58890"/>
                      <a:pt x="110625" y="56701"/>
                    </a:cubicBezTo>
                    <a:cubicBezTo>
                      <a:pt x="80663" y="31572"/>
                      <a:pt x="42522" y="29287"/>
                      <a:pt x="17030" y="58224"/>
                    </a:cubicBezTo>
                    <a:cubicBezTo>
                      <a:pt x="-7870" y="86505"/>
                      <a:pt x="-5147" y="129631"/>
                      <a:pt x="23113" y="154550"/>
                    </a:cubicBezTo>
                    <a:cubicBezTo>
                      <a:pt x="23739" y="155102"/>
                      <a:pt x="24375" y="155642"/>
                      <a:pt x="25020" y="156171"/>
                    </a:cubicBezTo>
                    <a:lnTo>
                      <a:pt x="306184" y="363106"/>
                    </a:lnTo>
                    <a:cubicBezTo>
                      <a:pt x="327981" y="378996"/>
                      <a:pt x="357533" y="378996"/>
                      <a:pt x="379329" y="363106"/>
                    </a:cubicBezTo>
                    <a:cubicBezTo>
                      <a:pt x="453044" y="309611"/>
                      <a:pt x="621305" y="185583"/>
                      <a:pt x="628153" y="184060"/>
                    </a:cubicBezTo>
                    <a:cubicBezTo>
                      <a:pt x="646131" y="179967"/>
                      <a:pt x="681609" y="151602"/>
                      <a:pt x="691311" y="143321"/>
                    </a:cubicBezTo>
                    <a:cubicBezTo>
                      <a:pt x="712236" y="125330"/>
                      <a:pt x="679421" y="59081"/>
                      <a:pt x="679421" y="59081"/>
                    </a:cubicBezTo>
                    <a:cubicBezTo>
                      <a:pt x="679421" y="59081"/>
                      <a:pt x="740962" y="11487"/>
                      <a:pt x="733162" y="160"/>
                    </a:cubicBezTo>
                    <a:cubicBezTo>
                      <a:pt x="730784" y="-3362"/>
                      <a:pt x="650791" y="52323"/>
                      <a:pt x="650791" y="52323"/>
                    </a:cubicBezTo>
                    <a:close/>
                  </a:path>
                </a:pathLst>
              </a:custGeom>
              <a:solidFill>
                <a:srgbClr val="EABBAB"/>
              </a:solidFill>
              <a:ln w="9512" cap="flat">
                <a:noFill/>
                <a:prstDash val="solid"/>
                <a:miter/>
              </a:ln>
            </p:spPr>
            <p:txBody>
              <a:bodyPr rtlCol="0" anchor="ctr"/>
              <a:lstStyle/>
              <a:p>
                <a:endParaRPr lang="en-US"/>
              </a:p>
            </p:txBody>
          </p:sp>
          <p:sp>
            <p:nvSpPr>
              <p:cNvPr id="579" name="Freeform 385">
                <a:extLst>
                  <a:ext uri="{FF2B5EF4-FFF2-40B4-BE49-F238E27FC236}">
                    <a16:creationId xmlns:a16="http://schemas.microsoft.com/office/drawing/2014/main" id="{928B334A-FBDE-4F71-8DDA-348FB6A84F72}"/>
                  </a:ext>
                </a:extLst>
              </p:cNvPr>
              <p:cNvSpPr/>
              <p:nvPr/>
            </p:nvSpPr>
            <p:spPr>
              <a:xfrm>
                <a:off x="5468429" y="3848987"/>
                <a:ext cx="585602" cy="1318574"/>
              </a:xfrm>
              <a:custGeom>
                <a:avLst/>
                <a:gdLst>
                  <a:gd name="connsiteX0" fmla="*/ 421461 w 456558"/>
                  <a:gd name="connsiteY0" fmla="*/ 17514 h 1028012"/>
                  <a:gd name="connsiteX1" fmla="*/ 417371 w 456558"/>
                  <a:gd name="connsiteY1" fmla="*/ 0 h 1028012"/>
                  <a:gd name="connsiteX2" fmla="*/ 119181 w 456558"/>
                  <a:gd name="connsiteY2" fmla="*/ 0 h 1028012"/>
                  <a:gd name="connsiteX3" fmla="*/ 119181 w 456558"/>
                  <a:gd name="connsiteY3" fmla="*/ 0 h 1028012"/>
                  <a:gd name="connsiteX4" fmla="*/ 6944 w 456558"/>
                  <a:gd name="connsiteY4" fmla="*/ 345717 h 1028012"/>
                  <a:gd name="connsiteX5" fmla="*/ 0 w 456558"/>
                  <a:gd name="connsiteY5" fmla="*/ 1030107 h 1028012"/>
                  <a:gd name="connsiteX6" fmla="*/ 159320 w 456558"/>
                  <a:gd name="connsiteY6" fmla="*/ 1030107 h 1028012"/>
                  <a:gd name="connsiteX7" fmla="*/ 234177 w 456558"/>
                  <a:gd name="connsiteY7" fmla="*/ 415203 h 1028012"/>
                  <a:gd name="connsiteX8" fmla="*/ 280403 w 456558"/>
                  <a:gd name="connsiteY8" fmla="*/ 1030107 h 1028012"/>
                  <a:gd name="connsiteX9" fmla="*/ 429165 w 456558"/>
                  <a:gd name="connsiteY9" fmla="*/ 1030107 h 1028012"/>
                  <a:gd name="connsiteX10" fmla="*/ 457224 w 456558"/>
                  <a:gd name="connsiteY10" fmla="*/ 392358 h 1028012"/>
                  <a:gd name="connsiteX11" fmla="*/ 421461 w 456558"/>
                  <a:gd name="connsiteY11" fmla="*/ 17514 h 102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558" h="1028012">
                    <a:moveTo>
                      <a:pt x="421461" y="17514"/>
                    </a:moveTo>
                    <a:lnTo>
                      <a:pt x="417371" y="0"/>
                    </a:lnTo>
                    <a:lnTo>
                      <a:pt x="119181" y="0"/>
                    </a:lnTo>
                    <a:lnTo>
                      <a:pt x="119181" y="0"/>
                    </a:lnTo>
                    <a:cubicBezTo>
                      <a:pt x="47096" y="100928"/>
                      <a:pt x="7899" y="221663"/>
                      <a:pt x="6944" y="345717"/>
                    </a:cubicBezTo>
                    <a:lnTo>
                      <a:pt x="0" y="1030107"/>
                    </a:lnTo>
                    <a:lnTo>
                      <a:pt x="159320" y="1030107"/>
                    </a:lnTo>
                    <a:lnTo>
                      <a:pt x="234177" y="415203"/>
                    </a:lnTo>
                    <a:lnTo>
                      <a:pt x="280403" y="1030107"/>
                    </a:lnTo>
                    <a:lnTo>
                      <a:pt x="429165" y="1030107"/>
                    </a:lnTo>
                    <a:lnTo>
                      <a:pt x="457224" y="392358"/>
                    </a:lnTo>
                    <a:cubicBezTo>
                      <a:pt x="462599" y="266359"/>
                      <a:pt x="450564" y="140220"/>
                      <a:pt x="421461" y="17514"/>
                    </a:cubicBezTo>
                    <a:close/>
                  </a:path>
                </a:pathLst>
              </a:custGeom>
              <a:solidFill>
                <a:srgbClr val="EABBAB"/>
              </a:solidFill>
              <a:ln w="9512" cap="flat">
                <a:noFill/>
                <a:prstDash val="solid"/>
                <a:miter/>
              </a:ln>
            </p:spPr>
            <p:txBody>
              <a:bodyPr rtlCol="0" anchor="ctr"/>
              <a:lstStyle/>
              <a:p>
                <a:endParaRPr lang="en-US"/>
              </a:p>
            </p:txBody>
          </p:sp>
          <p:sp>
            <p:nvSpPr>
              <p:cNvPr id="580" name="Freeform 386">
                <a:extLst>
                  <a:ext uri="{FF2B5EF4-FFF2-40B4-BE49-F238E27FC236}">
                    <a16:creationId xmlns:a16="http://schemas.microsoft.com/office/drawing/2014/main" id="{352A4D6B-1579-43FC-AFB2-2D9C74BD7A06}"/>
                  </a:ext>
                </a:extLst>
              </p:cNvPr>
              <p:cNvSpPr/>
              <p:nvPr/>
            </p:nvSpPr>
            <p:spPr>
              <a:xfrm>
                <a:off x="5846436" y="6154699"/>
                <a:ext cx="219601" cy="366270"/>
              </a:xfrm>
              <a:custGeom>
                <a:avLst/>
                <a:gdLst>
                  <a:gd name="connsiteX0" fmla="*/ 170315 w 171209"/>
                  <a:gd name="connsiteY0" fmla="*/ 274771 h 285559"/>
                  <a:gd name="connsiteX1" fmla="*/ 118096 w 171209"/>
                  <a:gd name="connsiteY1" fmla="*/ 206617 h 285559"/>
                  <a:gd name="connsiteX2" fmla="*/ 14229 w 171209"/>
                  <a:gd name="connsiteY2" fmla="*/ 63 h 285559"/>
                  <a:gd name="connsiteX3" fmla="*/ 12041 w 171209"/>
                  <a:gd name="connsiteY3" fmla="*/ 63 h 285559"/>
                  <a:gd name="connsiteX4" fmla="*/ 5574 w 171209"/>
                  <a:gd name="connsiteY4" fmla="*/ 132562 h 285559"/>
                  <a:gd name="connsiteX5" fmla="*/ 11281 w 171209"/>
                  <a:gd name="connsiteY5" fmla="*/ 269155 h 285559"/>
                  <a:gd name="connsiteX6" fmla="*/ 24407 w 171209"/>
                  <a:gd name="connsiteY6" fmla="*/ 269155 h 285559"/>
                  <a:gd name="connsiteX7" fmla="*/ 27831 w 171209"/>
                  <a:gd name="connsiteY7" fmla="*/ 138559 h 285559"/>
                  <a:gd name="connsiteX8" fmla="*/ 49518 w 171209"/>
                  <a:gd name="connsiteY8" fmla="*/ 226607 h 285559"/>
                  <a:gd name="connsiteX9" fmla="*/ 60265 w 171209"/>
                  <a:gd name="connsiteY9" fmla="*/ 276770 h 285559"/>
                  <a:gd name="connsiteX10" fmla="*/ 164894 w 171209"/>
                  <a:gd name="connsiteY10" fmla="*/ 285717 h 285559"/>
                  <a:gd name="connsiteX11" fmla="*/ 170315 w 171209"/>
                  <a:gd name="connsiteY11" fmla="*/ 274771 h 28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09" h="285559">
                    <a:moveTo>
                      <a:pt x="170315" y="274771"/>
                    </a:moveTo>
                    <a:cubicBezTo>
                      <a:pt x="150201" y="254266"/>
                      <a:pt x="132665" y="231378"/>
                      <a:pt x="118096" y="206617"/>
                    </a:cubicBezTo>
                    <a:cubicBezTo>
                      <a:pt x="62453" y="114477"/>
                      <a:pt x="39055" y="6155"/>
                      <a:pt x="14229" y="63"/>
                    </a:cubicBezTo>
                    <a:cubicBezTo>
                      <a:pt x="13502" y="-21"/>
                      <a:pt x="12768" y="-21"/>
                      <a:pt x="12041" y="63"/>
                    </a:cubicBezTo>
                    <a:cubicBezTo>
                      <a:pt x="1579" y="63"/>
                      <a:pt x="-5460" y="33854"/>
                      <a:pt x="5574" y="132562"/>
                    </a:cubicBezTo>
                    <a:cubicBezTo>
                      <a:pt x="10425" y="176539"/>
                      <a:pt x="10900" y="223941"/>
                      <a:pt x="11281" y="269155"/>
                    </a:cubicBezTo>
                    <a:lnTo>
                      <a:pt x="24407" y="269155"/>
                    </a:lnTo>
                    <a:lnTo>
                      <a:pt x="27831" y="138559"/>
                    </a:lnTo>
                    <a:cubicBezTo>
                      <a:pt x="27831" y="138559"/>
                      <a:pt x="46283" y="145794"/>
                      <a:pt x="49518" y="226607"/>
                    </a:cubicBezTo>
                    <a:cubicBezTo>
                      <a:pt x="50374" y="249737"/>
                      <a:pt x="49518" y="268584"/>
                      <a:pt x="60265" y="276770"/>
                    </a:cubicBezTo>
                    <a:cubicBezTo>
                      <a:pt x="77481" y="289525"/>
                      <a:pt x="123613" y="286288"/>
                      <a:pt x="164894" y="285717"/>
                    </a:cubicBezTo>
                    <a:cubicBezTo>
                      <a:pt x="171171" y="285241"/>
                      <a:pt x="174500" y="279245"/>
                      <a:pt x="170315" y="274771"/>
                    </a:cubicBezTo>
                    <a:close/>
                  </a:path>
                </a:pathLst>
              </a:custGeom>
              <a:solidFill>
                <a:srgbClr val="192540"/>
              </a:solidFill>
              <a:ln w="9512" cap="flat">
                <a:noFill/>
                <a:prstDash val="solid"/>
                <a:miter/>
              </a:ln>
            </p:spPr>
            <p:txBody>
              <a:bodyPr rtlCol="0" anchor="ctr"/>
              <a:lstStyle/>
              <a:p>
                <a:endParaRPr lang="en-US"/>
              </a:p>
            </p:txBody>
          </p:sp>
          <p:sp>
            <p:nvSpPr>
              <p:cNvPr id="581" name="Freeform 387">
                <a:extLst>
                  <a:ext uri="{FF2B5EF4-FFF2-40B4-BE49-F238E27FC236}">
                    <a16:creationId xmlns:a16="http://schemas.microsoft.com/office/drawing/2014/main" id="{F079A7A6-1310-4B51-B8A1-30BF16E99097}"/>
                  </a:ext>
                </a:extLst>
              </p:cNvPr>
              <p:cNvSpPr/>
              <p:nvPr/>
            </p:nvSpPr>
            <p:spPr>
              <a:xfrm>
                <a:off x="5799092" y="5170612"/>
                <a:ext cx="207401" cy="1245319"/>
              </a:xfrm>
              <a:custGeom>
                <a:avLst/>
                <a:gdLst>
                  <a:gd name="connsiteX0" fmla="*/ 140930 w 161697"/>
                  <a:gd name="connsiteY0" fmla="*/ 706473 h 970901"/>
                  <a:gd name="connsiteX1" fmla="*/ 140930 w 161697"/>
                  <a:gd name="connsiteY1" fmla="*/ 706473 h 970901"/>
                  <a:gd name="connsiteX2" fmla="*/ 171177 w 161697"/>
                  <a:gd name="connsiteY2" fmla="*/ 0 h 970901"/>
                  <a:gd name="connsiteX3" fmla="*/ 22415 w 161697"/>
                  <a:gd name="connsiteY3" fmla="*/ 0 h 970901"/>
                  <a:gd name="connsiteX4" fmla="*/ 1680 w 161697"/>
                  <a:gd name="connsiteY4" fmla="*/ 159152 h 970901"/>
                  <a:gd name="connsiteX5" fmla="*/ 824 w 161697"/>
                  <a:gd name="connsiteY5" fmla="*/ 201795 h 970901"/>
                  <a:gd name="connsiteX6" fmla="*/ 47240 w 161697"/>
                  <a:gd name="connsiteY6" fmla="*/ 704379 h 970901"/>
                  <a:gd name="connsiteX7" fmla="*/ 51140 w 161697"/>
                  <a:gd name="connsiteY7" fmla="*/ 767298 h 970901"/>
                  <a:gd name="connsiteX8" fmla="*/ 155007 w 161697"/>
                  <a:gd name="connsiteY8" fmla="*/ 973852 h 970901"/>
                  <a:gd name="connsiteX9" fmla="*/ 140930 w 161697"/>
                  <a:gd name="connsiteY9" fmla="*/ 706473 h 970901"/>
                  <a:gd name="connsiteX10" fmla="*/ 142166 w 161697"/>
                  <a:gd name="connsiteY10" fmla="*/ 675252 h 970901"/>
                  <a:gd name="connsiteX11" fmla="*/ 143118 w 161697"/>
                  <a:gd name="connsiteY11" fmla="*/ 638891 h 970901"/>
                  <a:gd name="connsiteX12" fmla="*/ 142166 w 161697"/>
                  <a:gd name="connsiteY12" fmla="*/ 675252 h 9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97" h="970901">
                    <a:moveTo>
                      <a:pt x="140930" y="706473"/>
                    </a:moveTo>
                    <a:lnTo>
                      <a:pt x="140930" y="706473"/>
                    </a:lnTo>
                    <a:lnTo>
                      <a:pt x="171177" y="0"/>
                    </a:lnTo>
                    <a:lnTo>
                      <a:pt x="22415" y="0"/>
                    </a:lnTo>
                    <a:lnTo>
                      <a:pt x="1680" y="159152"/>
                    </a:lnTo>
                    <a:cubicBezTo>
                      <a:pt x="-223" y="173288"/>
                      <a:pt x="-510" y="187594"/>
                      <a:pt x="824" y="201795"/>
                    </a:cubicBezTo>
                    <a:lnTo>
                      <a:pt x="47240" y="704379"/>
                    </a:lnTo>
                    <a:lnTo>
                      <a:pt x="51140" y="767298"/>
                    </a:lnTo>
                    <a:cubicBezTo>
                      <a:pt x="75965" y="773389"/>
                      <a:pt x="99364" y="881521"/>
                      <a:pt x="155007" y="973852"/>
                    </a:cubicBezTo>
                    <a:cubicBezTo>
                      <a:pt x="138742" y="885233"/>
                      <a:pt x="138552" y="802135"/>
                      <a:pt x="140930" y="706473"/>
                    </a:cubicBezTo>
                    <a:close/>
                    <a:moveTo>
                      <a:pt x="142166" y="675252"/>
                    </a:moveTo>
                    <a:cubicBezTo>
                      <a:pt x="142166" y="663354"/>
                      <a:pt x="142832" y="651265"/>
                      <a:pt x="143118" y="638891"/>
                    </a:cubicBezTo>
                    <a:cubicBezTo>
                      <a:pt x="142166" y="650789"/>
                      <a:pt x="142166" y="662878"/>
                      <a:pt x="142166" y="675252"/>
                    </a:cubicBezTo>
                    <a:close/>
                  </a:path>
                </a:pathLst>
              </a:custGeom>
              <a:solidFill>
                <a:srgbClr val="EABBAB"/>
              </a:solidFill>
              <a:ln w="9512" cap="flat">
                <a:noFill/>
                <a:prstDash val="solid"/>
                <a:miter/>
              </a:ln>
            </p:spPr>
            <p:txBody>
              <a:bodyPr rtlCol="0" anchor="ctr"/>
              <a:lstStyle/>
              <a:p>
                <a:endParaRPr lang="en-US"/>
              </a:p>
            </p:txBody>
          </p:sp>
          <p:sp>
            <p:nvSpPr>
              <p:cNvPr id="582" name="Freeform 388">
                <a:extLst>
                  <a:ext uri="{FF2B5EF4-FFF2-40B4-BE49-F238E27FC236}">
                    <a16:creationId xmlns:a16="http://schemas.microsoft.com/office/drawing/2014/main" id="{F5FBC4AD-2CB4-4DE5-B2D8-C330835348D6}"/>
                  </a:ext>
                </a:extLst>
              </p:cNvPr>
              <p:cNvSpPr/>
              <p:nvPr/>
            </p:nvSpPr>
            <p:spPr>
              <a:xfrm>
                <a:off x="5405917" y="6147092"/>
                <a:ext cx="134200" cy="390688"/>
              </a:xfrm>
              <a:custGeom>
                <a:avLst/>
                <a:gdLst>
                  <a:gd name="connsiteX0" fmla="*/ 85356 w 104628"/>
                  <a:gd name="connsiteY0" fmla="*/ 187229 h 304596"/>
                  <a:gd name="connsiteX1" fmla="*/ 87354 w 104628"/>
                  <a:gd name="connsiteY1" fmla="*/ 100134 h 304596"/>
                  <a:gd name="connsiteX2" fmla="*/ 87354 w 104628"/>
                  <a:gd name="connsiteY2" fmla="*/ 93090 h 304596"/>
                  <a:gd name="connsiteX3" fmla="*/ 79554 w 104628"/>
                  <a:gd name="connsiteY3" fmla="*/ 46639 h 304596"/>
                  <a:gd name="connsiteX4" fmla="*/ 40556 w 104628"/>
                  <a:gd name="connsiteY4" fmla="*/ 93 h 304596"/>
                  <a:gd name="connsiteX5" fmla="*/ 8407 w 104628"/>
                  <a:gd name="connsiteY5" fmla="*/ 40642 h 304596"/>
                  <a:gd name="connsiteX6" fmla="*/ 6600 w 104628"/>
                  <a:gd name="connsiteY6" fmla="*/ 97278 h 304596"/>
                  <a:gd name="connsiteX7" fmla="*/ 11926 w 104628"/>
                  <a:gd name="connsiteY7" fmla="*/ 301453 h 304596"/>
                  <a:gd name="connsiteX8" fmla="*/ 109896 w 104628"/>
                  <a:gd name="connsiteY8" fmla="*/ 301453 h 304596"/>
                  <a:gd name="connsiteX9" fmla="*/ 85356 w 104628"/>
                  <a:gd name="connsiteY9" fmla="*/ 187229 h 30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628" h="304596">
                    <a:moveTo>
                      <a:pt x="85356" y="187229"/>
                    </a:moveTo>
                    <a:cubicBezTo>
                      <a:pt x="79174" y="160006"/>
                      <a:pt x="86213" y="122026"/>
                      <a:pt x="87354" y="100134"/>
                    </a:cubicBezTo>
                    <a:cubicBezTo>
                      <a:pt x="87497" y="97788"/>
                      <a:pt x="87497" y="95436"/>
                      <a:pt x="87354" y="93090"/>
                    </a:cubicBezTo>
                    <a:cubicBezTo>
                      <a:pt x="86334" y="77382"/>
                      <a:pt x="83721" y="61818"/>
                      <a:pt x="79554" y="46639"/>
                    </a:cubicBezTo>
                    <a:cubicBezTo>
                      <a:pt x="73181" y="21415"/>
                      <a:pt x="58153" y="-2"/>
                      <a:pt x="40556" y="93"/>
                    </a:cubicBezTo>
                    <a:cubicBezTo>
                      <a:pt x="33993" y="93"/>
                      <a:pt x="14970" y="-3905"/>
                      <a:pt x="8407" y="40642"/>
                    </a:cubicBezTo>
                    <a:cubicBezTo>
                      <a:pt x="5984" y="59418"/>
                      <a:pt x="5378" y="78385"/>
                      <a:pt x="6600" y="97278"/>
                    </a:cubicBezTo>
                    <a:cubicBezTo>
                      <a:pt x="11356" y="206742"/>
                      <a:pt x="-14135" y="290792"/>
                      <a:pt x="11926" y="301453"/>
                    </a:cubicBezTo>
                    <a:cubicBezTo>
                      <a:pt x="37988" y="312114"/>
                      <a:pt x="94488" y="311733"/>
                      <a:pt x="109896" y="301453"/>
                    </a:cubicBezTo>
                    <a:cubicBezTo>
                      <a:pt x="117411" y="280131"/>
                      <a:pt x="95058" y="229492"/>
                      <a:pt x="85356" y="187229"/>
                    </a:cubicBezTo>
                    <a:close/>
                  </a:path>
                </a:pathLst>
              </a:custGeom>
              <a:solidFill>
                <a:srgbClr val="192540"/>
              </a:solidFill>
              <a:ln w="9512" cap="flat">
                <a:noFill/>
                <a:prstDash val="solid"/>
                <a:miter/>
              </a:ln>
            </p:spPr>
            <p:txBody>
              <a:bodyPr rtlCol="0" anchor="ctr"/>
              <a:lstStyle/>
              <a:p>
                <a:endParaRPr lang="en-US"/>
              </a:p>
            </p:txBody>
          </p:sp>
          <p:sp>
            <p:nvSpPr>
              <p:cNvPr id="583" name="Freeform 389">
                <a:extLst>
                  <a:ext uri="{FF2B5EF4-FFF2-40B4-BE49-F238E27FC236}">
                    <a16:creationId xmlns:a16="http://schemas.microsoft.com/office/drawing/2014/main" id="{4CED2EA1-C584-4AA8-9EC3-886B99AF4F23}"/>
                  </a:ext>
                </a:extLst>
              </p:cNvPr>
              <p:cNvSpPr/>
              <p:nvPr/>
            </p:nvSpPr>
            <p:spPr>
              <a:xfrm>
                <a:off x="5416823" y="5170612"/>
                <a:ext cx="244001" cy="1086603"/>
              </a:xfrm>
              <a:custGeom>
                <a:avLst/>
                <a:gdLst>
                  <a:gd name="connsiteX0" fmla="*/ 40044 w 190232"/>
                  <a:gd name="connsiteY0" fmla="*/ 0 h 847158"/>
                  <a:gd name="connsiteX1" fmla="*/ 6848 w 190232"/>
                  <a:gd name="connsiteY1" fmla="*/ 164577 h 847158"/>
                  <a:gd name="connsiteX2" fmla="*/ 3044 w 190232"/>
                  <a:gd name="connsiteY2" fmla="*/ 201224 h 847158"/>
                  <a:gd name="connsiteX3" fmla="*/ 856 w 190232"/>
                  <a:gd name="connsiteY3" fmla="*/ 694289 h 847158"/>
                  <a:gd name="connsiteX4" fmla="*/ 0 w 190232"/>
                  <a:gd name="connsiteY4" fmla="*/ 802326 h 847158"/>
                  <a:gd name="connsiteX5" fmla="*/ 32149 w 190232"/>
                  <a:gd name="connsiteY5" fmla="*/ 761777 h 847158"/>
                  <a:gd name="connsiteX6" fmla="*/ 71147 w 190232"/>
                  <a:gd name="connsiteY6" fmla="*/ 808323 h 847158"/>
                  <a:gd name="connsiteX7" fmla="*/ 78947 w 190232"/>
                  <a:gd name="connsiteY7" fmla="*/ 854774 h 847158"/>
                  <a:gd name="connsiteX8" fmla="*/ 93404 w 190232"/>
                  <a:gd name="connsiteY8" fmla="*/ 711518 h 847158"/>
                  <a:gd name="connsiteX9" fmla="*/ 199364 w 190232"/>
                  <a:gd name="connsiteY9" fmla="*/ 381 h 84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232" h="847158">
                    <a:moveTo>
                      <a:pt x="40044" y="0"/>
                    </a:moveTo>
                    <a:lnTo>
                      <a:pt x="6848" y="164577"/>
                    </a:lnTo>
                    <a:cubicBezTo>
                      <a:pt x="4399" y="176641"/>
                      <a:pt x="3125" y="188914"/>
                      <a:pt x="3044" y="201224"/>
                    </a:cubicBezTo>
                    <a:lnTo>
                      <a:pt x="856" y="694289"/>
                    </a:lnTo>
                    <a:lnTo>
                      <a:pt x="0" y="802326"/>
                    </a:lnTo>
                    <a:cubicBezTo>
                      <a:pt x="6563" y="757779"/>
                      <a:pt x="25586" y="761681"/>
                      <a:pt x="32149" y="761777"/>
                    </a:cubicBezTo>
                    <a:cubicBezTo>
                      <a:pt x="49746" y="761777"/>
                      <a:pt x="64774" y="783098"/>
                      <a:pt x="71147" y="808323"/>
                    </a:cubicBezTo>
                    <a:cubicBezTo>
                      <a:pt x="75313" y="823502"/>
                      <a:pt x="77926" y="839066"/>
                      <a:pt x="78947" y="854774"/>
                    </a:cubicBezTo>
                    <a:lnTo>
                      <a:pt x="93404" y="711518"/>
                    </a:lnTo>
                    <a:lnTo>
                      <a:pt x="199364" y="381"/>
                    </a:lnTo>
                    <a:close/>
                  </a:path>
                </a:pathLst>
              </a:custGeom>
              <a:solidFill>
                <a:srgbClr val="EABBAB"/>
              </a:solidFill>
              <a:ln w="9512" cap="flat">
                <a:noFill/>
                <a:prstDash val="solid"/>
                <a:miter/>
              </a:ln>
            </p:spPr>
            <p:txBody>
              <a:bodyPr rtlCol="0" anchor="ctr"/>
              <a:lstStyle/>
              <a:p>
                <a:endParaRPr lang="en-US"/>
              </a:p>
            </p:txBody>
          </p:sp>
          <p:sp>
            <p:nvSpPr>
              <p:cNvPr id="584" name="Freeform 390">
                <a:extLst>
                  <a:ext uri="{FF2B5EF4-FFF2-40B4-BE49-F238E27FC236}">
                    <a16:creationId xmlns:a16="http://schemas.microsoft.com/office/drawing/2014/main" id="{AD45ECAD-1923-4382-8F09-EE532D142F36}"/>
                  </a:ext>
                </a:extLst>
              </p:cNvPr>
              <p:cNvSpPr/>
              <p:nvPr/>
            </p:nvSpPr>
            <p:spPr>
              <a:xfrm>
                <a:off x="5459279" y="3848987"/>
                <a:ext cx="597802" cy="1074393"/>
              </a:xfrm>
              <a:custGeom>
                <a:avLst/>
                <a:gdLst>
                  <a:gd name="connsiteX0" fmla="*/ 453134 w 466070"/>
                  <a:gd name="connsiteY0" fmla="*/ 842114 h 837640"/>
                  <a:gd name="connsiteX1" fmla="*/ 468638 w 466070"/>
                  <a:gd name="connsiteY1" fmla="*/ 329059 h 837640"/>
                  <a:gd name="connsiteX2" fmla="*/ 443337 w 466070"/>
                  <a:gd name="connsiteY2" fmla="*/ 80052 h 837640"/>
                  <a:gd name="connsiteX3" fmla="*/ 424314 w 466070"/>
                  <a:gd name="connsiteY3" fmla="*/ 0 h 837640"/>
                  <a:gd name="connsiteX4" fmla="*/ 126315 w 466070"/>
                  <a:gd name="connsiteY4" fmla="*/ 0 h 837640"/>
                  <a:gd name="connsiteX5" fmla="*/ 126315 w 466070"/>
                  <a:gd name="connsiteY5" fmla="*/ 0 h 837640"/>
                  <a:gd name="connsiteX6" fmla="*/ 2663 w 466070"/>
                  <a:gd name="connsiteY6" fmla="*/ 345336 h 837640"/>
                  <a:gd name="connsiteX7" fmla="*/ 0 w 466070"/>
                  <a:gd name="connsiteY7" fmla="*/ 841828 h 83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070" h="837640">
                    <a:moveTo>
                      <a:pt x="453134" y="842114"/>
                    </a:moveTo>
                    <a:lnTo>
                      <a:pt x="468638" y="329059"/>
                    </a:lnTo>
                    <a:cubicBezTo>
                      <a:pt x="471144" y="245306"/>
                      <a:pt x="462637" y="161586"/>
                      <a:pt x="443337" y="80052"/>
                    </a:cubicBezTo>
                    <a:lnTo>
                      <a:pt x="424314" y="0"/>
                    </a:lnTo>
                    <a:lnTo>
                      <a:pt x="126315" y="0"/>
                    </a:lnTo>
                    <a:lnTo>
                      <a:pt x="126315" y="0"/>
                    </a:lnTo>
                    <a:cubicBezTo>
                      <a:pt x="54502" y="100231"/>
                      <a:pt x="5897" y="220356"/>
                      <a:pt x="2663" y="345336"/>
                    </a:cubicBezTo>
                    <a:lnTo>
                      <a:pt x="0" y="841828"/>
                    </a:lnTo>
                    <a:close/>
                  </a:path>
                </a:pathLst>
              </a:custGeom>
              <a:solidFill>
                <a:srgbClr val="112F41"/>
              </a:solidFill>
              <a:ln w="9512" cap="flat">
                <a:noFill/>
                <a:prstDash val="solid"/>
                <a:miter/>
              </a:ln>
            </p:spPr>
            <p:txBody>
              <a:bodyPr rtlCol="0" anchor="ctr"/>
              <a:lstStyle/>
              <a:p>
                <a:endParaRPr lang="en-US"/>
              </a:p>
            </p:txBody>
          </p:sp>
          <p:sp>
            <p:nvSpPr>
              <p:cNvPr id="585" name="Freeform 391">
                <a:extLst>
                  <a:ext uri="{FF2B5EF4-FFF2-40B4-BE49-F238E27FC236}">
                    <a16:creationId xmlns:a16="http://schemas.microsoft.com/office/drawing/2014/main" id="{DC3412AF-86CF-490A-AE58-5388D686E0FC}"/>
                  </a:ext>
                </a:extLst>
              </p:cNvPr>
              <p:cNvSpPr/>
              <p:nvPr/>
            </p:nvSpPr>
            <p:spPr>
              <a:xfrm>
                <a:off x="5713406" y="3025489"/>
                <a:ext cx="134200" cy="85463"/>
              </a:xfrm>
              <a:custGeom>
                <a:avLst/>
                <a:gdLst>
                  <a:gd name="connsiteX0" fmla="*/ 108908 w 104628"/>
                  <a:gd name="connsiteY0" fmla="*/ 12565 h 66630"/>
                  <a:gd name="connsiteX1" fmla="*/ 0 w 104628"/>
                  <a:gd name="connsiteY1" fmla="*/ 0 h 66630"/>
                  <a:gd name="connsiteX2" fmla="*/ 98541 w 104628"/>
                  <a:gd name="connsiteY2" fmla="*/ 66630 h 66630"/>
                </a:gdLst>
                <a:ahLst/>
                <a:cxnLst>
                  <a:cxn ang="0">
                    <a:pos x="connsiteX0" y="connsiteY0"/>
                  </a:cxn>
                  <a:cxn ang="0">
                    <a:pos x="connsiteX1" y="connsiteY1"/>
                  </a:cxn>
                  <a:cxn ang="0">
                    <a:pos x="connsiteX2" y="connsiteY2"/>
                  </a:cxn>
                </a:cxnLst>
                <a:rect l="l" t="t" r="r" b="b"/>
                <a:pathLst>
                  <a:path w="104628" h="66630">
                    <a:moveTo>
                      <a:pt x="108908" y="12565"/>
                    </a:moveTo>
                    <a:cubicBezTo>
                      <a:pt x="108908" y="12565"/>
                      <a:pt x="32815" y="1809"/>
                      <a:pt x="0" y="0"/>
                    </a:cubicBezTo>
                    <a:lnTo>
                      <a:pt x="98541" y="66630"/>
                    </a:lnTo>
                    <a:close/>
                  </a:path>
                </a:pathLst>
              </a:custGeom>
              <a:solidFill>
                <a:srgbClr val="EF5A29">
                  <a:alpha val="20000"/>
                </a:srgbClr>
              </a:solidFill>
              <a:ln w="9512" cap="flat">
                <a:noFill/>
                <a:prstDash val="solid"/>
                <a:miter/>
              </a:ln>
            </p:spPr>
            <p:txBody>
              <a:bodyPr rtlCol="0" anchor="ctr"/>
              <a:lstStyle/>
              <a:p>
                <a:endParaRPr lang="en-US"/>
              </a:p>
            </p:txBody>
          </p:sp>
          <p:sp>
            <p:nvSpPr>
              <p:cNvPr id="586" name="Freeform 392">
                <a:extLst>
                  <a:ext uri="{FF2B5EF4-FFF2-40B4-BE49-F238E27FC236}">
                    <a16:creationId xmlns:a16="http://schemas.microsoft.com/office/drawing/2014/main" id="{98C34B23-4656-4F13-8222-058966078758}"/>
                  </a:ext>
                </a:extLst>
              </p:cNvPr>
              <p:cNvSpPr/>
              <p:nvPr/>
            </p:nvSpPr>
            <p:spPr>
              <a:xfrm>
                <a:off x="5568321" y="2601525"/>
                <a:ext cx="451402" cy="439525"/>
              </a:xfrm>
              <a:custGeom>
                <a:avLst/>
                <a:gdLst>
                  <a:gd name="connsiteX0" fmla="*/ 9817 w 351930"/>
                  <a:gd name="connsiteY0" fmla="*/ 218314 h 342670"/>
                  <a:gd name="connsiteX1" fmla="*/ 85910 w 351930"/>
                  <a:gd name="connsiteY1" fmla="*/ 322257 h 342670"/>
                  <a:gd name="connsiteX2" fmla="*/ 267487 w 351930"/>
                  <a:gd name="connsiteY2" fmla="*/ 341295 h 342670"/>
                  <a:gd name="connsiteX3" fmla="*/ 329503 w 351930"/>
                  <a:gd name="connsiteY3" fmla="*/ 277139 h 342670"/>
                  <a:gd name="connsiteX4" fmla="*/ 330835 w 351930"/>
                  <a:gd name="connsiteY4" fmla="*/ 267620 h 342670"/>
                  <a:gd name="connsiteX5" fmla="*/ 331500 w 351930"/>
                  <a:gd name="connsiteY5" fmla="*/ 256579 h 342670"/>
                  <a:gd name="connsiteX6" fmla="*/ 342249 w 351930"/>
                  <a:gd name="connsiteY6" fmla="*/ 224310 h 342670"/>
                  <a:gd name="connsiteX7" fmla="*/ 351760 w 351930"/>
                  <a:gd name="connsiteY7" fmla="*/ 213269 h 342670"/>
                  <a:gd name="connsiteX8" fmla="*/ 335495 w 351930"/>
                  <a:gd name="connsiteY8" fmla="*/ 190519 h 342670"/>
                  <a:gd name="connsiteX9" fmla="*/ 311906 w 351930"/>
                  <a:gd name="connsiteY9" fmla="*/ 133407 h 342670"/>
                  <a:gd name="connsiteX10" fmla="*/ 299732 w 351930"/>
                  <a:gd name="connsiteY10" fmla="*/ 68205 h 342670"/>
                  <a:gd name="connsiteX11" fmla="*/ 165903 w 351930"/>
                  <a:gd name="connsiteY11" fmla="*/ 51 h 342670"/>
                  <a:gd name="connsiteX12" fmla="*/ 75827 w 351930"/>
                  <a:gd name="connsiteY12" fmla="*/ 22801 h 342670"/>
                  <a:gd name="connsiteX13" fmla="*/ 35213 w 351930"/>
                  <a:gd name="connsiteY13" fmla="*/ 58686 h 342670"/>
                  <a:gd name="connsiteX14" fmla="*/ 9817 w 351930"/>
                  <a:gd name="connsiteY14" fmla="*/ 218314 h 34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1930" h="342670">
                    <a:moveTo>
                      <a:pt x="9817" y="218314"/>
                    </a:moveTo>
                    <a:cubicBezTo>
                      <a:pt x="23868" y="259983"/>
                      <a:pt x="50445" y="296288"/>
                      <a:pt x="85910" y="322257"/>
                    </a:cubicBezTo>
                    <a:cubicBezTo>
                      <a:pt x="121198" y="347958"/>
                      <a:pt x="254932" y="343389"/>
                      <a:pt x="267487" y="341295"/>
                    </a:cubicBezTo>
                    <a:cubicBezTo>
                      <a:pt x="298876" y="336726"/>
                      <a:pt x="323035" y="308360"/>
                      <a:pt x="329503" y="277139"/>
                    </a:cubicBezTo>
                    <a:cubicBezTo>
                      <a:pt x="330074" y="273807"/>
                      <a:pt x="330550" y="270571"/>
                      <a:pt x="330835" y="267620"/>
                    </a:cubicBezTo>
                    <a:cubicBezTo>
                      <a:pt x="331120" y="264670"/>
                      <a:pt x="331310" y="260291"/>
                      <a:pt x="331500" y="256579"/>
                    </a:cubicBezTo>
                    <a:cubicBezTo>
                      <a:pt x="332071" y="244300"/>
                      <a:pt x="333308" y="232021"/>
                      <a:pt x="342249" y="224310"/>
                    </a:cubicBezTo>
                    <a:cubicBezTo>
                      <a:pt x="346034" y="221209"/>
                      <a:pt x="349253" y="217473"/>
                      <a:pt x="351760" y="213269"/>
                    </a:cubicBezTo>
                    <a:cubicBezTo>
                      <a:pt x="357657" y="200895"/>
                      <a:pt x="342249" y="196992"/>
                      <a:pt x="335495" y="190519"/>
                    </a:cubicBezTo>
                    <a:cubicBezTo>
                      <a:pt x="319611" y="175194"/>
                      <a:pt x="315996" y="155205"/>
                      <a:pt x="311906" y="133407"/>
                    </a:cubicBezTo>
                    <a:cubicBezTo>
                      <a:pt x="307817" y="111610"/>
                      <a:pt x="309814" y="87908"/>
                      <a:pt x="299732" y="68205"/>
                    </a:cubicBezTo>
                    <a:cubicBezTo>
                      <a:pt x="280708" y="31082"/>
                      <a:pt x="238382" y="-1472"/>
                      <a:pt x="165903" y="51"/>
                    </a:cubicBezTo>
                    <a:cubicBezTo>
                      <a:pt x="134421" y="-258"/>
                      <a:pt x="103393" y="7578"/>
                      <a:pt x="75827" y="22801"/>
                    </a:cubicBezTo>
                    <a:cubicBezTo>
                      <a:pt x="60413" y="32450"/>
                      <a:pt x="46691" y="44574"/>
                      <a:pt x="35213" y="58686"/>
                    </a:cubicBezTo>
                    <a:cubicBezTo>
                      <a:pt x="-2263" y="100568"/>
                      <a:pt x="-8255" y="164724"/>
                      <a:pt x="9817" y="218314"/>
                    </a:cubicBezTo>
                    <a:close/>
                  </a:path>
                </a:pathLst>
              </a:custGeom>
              <a:solidFill>
                <a:srgbClr val="F7C8B3"/>
              </a:solidFill>
              <a:ln w="9512" cap="flat">
                <a:noFill/>
                <a:prstDash val="solid"/>
                <a:miter/>
              </a:ln>
            </p:spPr>
            <p:txBody>
              <a:bodyPr rtlCol="0" anchor="ctr"/>
              <a:lstStyle/>
              <a:p>
                <a:endParaRPr lang="en-US"/>
              </a:p>
            </p:txBody>
          </p:sp>
          <p:sp>
            <p:nvSpPr>
              <p:cNvPr id="587" name="Freeform 393">
                <a:extLst>
                  <a:ext uri="{FF2B5EF4-FFF2-40B4-BE49-F238E27FC236}">
                    <a16:creationId xmlns:a16="http://schemas.microsoft.com/office/drawing/2014/main" id="{0B6C3107-0951-4939-A271-F0B08E40A974}"/>
                  </a:ext>
                </a:extLst>
              </p:cNvPr>
              <p:cNvSpPr/>
              <p:nvPr/>
            </p:nvSpPr>
            <p:spPr>
              <a:xfrm>
                <a:off x="5231013" y="2567397"/>
                <a:ext cx="817403" cy="1111020"/>
              </a:xfrm>
              <a:custGeom>
                <a:avLst/>
                <a:gdLst>
                  <a:gd name="connsiteX0" fmla="*/ 106818 w 637279"/>
                  <a:gd name="connsiteY0" fmla="*/ 599300 h 866195"/>
                  <a:gd name="connsiteX1" fmla="*/ 136494 w 637279"/>
                  <a:gd name="connsiteY1" fmla="*/ 522675 h 866195"/>
                  <a:gd name="connsiteX2" fmla="*/ 216487 w 637279"/>
                  <a:gd name="connsiteY2" fmla="*/ 425490 h 866195"/>
                  <a:gd name="connsiteX3" fmla="*/ 227616 w 637279"/>
                  <a:gd name="connsiteY3" fmla="*/ 416638 h 866195"/>
                  <a:gd name="connsiteX4" fmla="*/ 195942 w 637279"/>
                  <a:gd name="connsiteY4" fmla="*/ 439006 h 866195"/>
                  <a:gd name="connsiteX5" fmla="*/ 169690 w 637279"/>
                  <a:gd name="connsiteY5" fmla="*/ 462422 h 866195"/>
                  <a:gd name="connsiteX6" fmla="*/ 152854 w 637279"/>
                  <a:gd name="connsiteY6" fmla="*/ 479365 h 866195"/>
                  <a:gd name="connsiteX7" fmla="*/ 145435 w 637279"/>
                  <a:gd name="connsiteY7" fmla="*/ 484886 h 866195"/>
                  <a:gd name="connsiteX8" fmla="*/ 148384 w 637279"/>
                  <a:gd name="connsiteY8" fmla="*/ 476224 h 866195"/>
                  <a:gd name="connsiteX9" fmla="*/ 162176 w 637279"/>
                  <a:gd name="connsiteY9" fmla="*/ 456140 h 866195"/>
                  <a:gd name="connsiteX10" fmla="*/ 187381 w 637279"/>
                  <a:gd name="connsiteY10" fmla="*/ 429678 h 866195"/>
                  <a:gd name="connsiteX11" fmla="*/ 223811 w 637279"/>
                  <a:gd name="connsiteY11" fmla="*/ 402931 h 866195"/>
                  <a:gd name="connsiteX12" fmla="*/ 234084 w 637279"/>
                  <a:gd name="connsiteY12" fmla="*/ 397029 h 866195"/>
                  <a:gd name="connsiteX13" fmla="*/ 244356 w 637279"/>
                  <a:gd name="connsiteY13" fmla="*/ 391699 h 866195"/>
                  <a:gd name="connsiteX14" fmla="*/ 264140 w 637279"/>
                  <a:gd name="connsiteY14" fmla="*/ 382180 h 866195"/>
                  <a:gd name="connsiteX15" fmla="*/ 298572 w 637279"/>
                  <a:gd name="connsiteY15" fmla="*/ 369520 h 866195"/>
                  <a:gd name="connsiteX16" fmla="*/ 331578 w 637279"/>
                  <a:gd name="connsiteY16" fmla="*/ 362001 h 866195"/>
                  <a:gd name="connsiteX17" fmla="*/ 335858 w 637279"/>
                  <a:gd name="connsiteY17" fmla="*/ 360097 h 866195"/>
                  <a:gd name="connsiteX18" fmla="*/ 335858 w 637279"/>
                  <a:gd name="connsiteY18" fmla="*/ 351625 h 866195"/>
                  <a:gd name="connsiteX19" fmla="*/ 239410 w 637279"/>
                  <a:gd name="connsiteY19" fmla="*/ 158778 h 866195"/>
                  <a:gd name="connsiteX20" fmla="*/ 346035 w 637279"/>
                  <a:gd name="connsiteY20" fmla="*/ 8859 h 866195"/>
                  <a:gd name="connsiteX21" fmla="*/ 457702 w 637279"/>
                  <a:gd name="connsiteY21" fmla="*/ 11524 h 866195"/>
                  <a:gd name="connsiteX22" fmla="*/ 524284 w 637279"/>
                  <a:gd name="connsiteY22" fmla="*/ 17807 h 866195"/>
                  <a:gd name="connsiteX23" fmla="*/ 527232 w 637279"/>
                  <a:gd name="connsiteY23" fmla="*/ 18663 h 866195"/>
                  <a:gd name="connsiteX24" fmla="*/ 621493 w 637279"/>
                  <a:gd name="connsiteY24" fmla="*/ 73300 h 866195"/>
                  <a:gd name="connsiteX25" fmla="*/ 626058 w 637279"/>
                  <a:gd name="connsiteY25" fmla="*/ 77774 h 866195"/>
                  <a:gd name="connsiteX26" fmla="*/ 630053 w 637279"/>
                  <a:gd name="connsiteY26" fmla="*/ 81772 h 866195"/>
                  <a:gd name="connsiteX27" fmla="*/ 636141 w 637279"/>
                  <a:gd name="connsiteY27" fmla="*/ 88530 h 866195"/>
                  <a:gd name="connsiteX28" fmla="*/ 640801 w 637279"/>
                  <a:gd name="connsiteY28" fmla="*/ 94717 h 866195"/>
                  <a:gd name="connsiteX29" fmla="*/ 640801 w 637279"/>
                  <a:gd name="connsiteY29" fmla="*/ 94717 h 866195"/>
                  <a:gd name="connsiteX30" fmla="*/ 591151 w 637279"/>
                  <a:gd name="connsiteY30" fmla="*/ 72253 h 866195"/>
                  <a:gd name="connsiteX31" fmla="*/ 628151 w 637279"/>
                  <a:gd name="connsiteY31" fmla="*/ 124606 h 866195"/>
                  <a:gd name="connsiteX32" fmla="*/ 568513 w 637279"/>
                  <a:gd name="connsiteY32" fmla="*/ 156208 h 866195"/>
                  <a:gd name="connsiteX33" fmla="*/ 531608 w 637279"/>
                  <a:gd name="connsiteY33" fmla="*/ 109471 h 866195"/>
                  <a:gd name="connsiteX34" fmla="*/ 537410 w 637279"/>
                  <a:gd name="connsiteY34" fmla="*/ 135362 h 866195"/>
                  <a:gd name="connsiteX35" fmla="*/ 537410 w 637279"/>
                  <a:gd name="connsiteY35" fmla="*/ 204657 h 866195"/>
                  <a:gd name="connsiteX36" fmla="*/ 534651 w 637279"/>
                  <a:gd name="connsiteY36" fmla="*/ 224361 h 866195"/>
                  <a:gd name="connsiteX37" fmla="*/ 530847 w 637279"/>
                  <a:gd name="connsiteY37" fmla="*/ 242542 h 866195"/>
                  <a:gd name="connsiteX38" fmla="*/ 520194 w 637279"/>
                  <a:gd name="connsiteY38" fmla="*/ 272525 h 866195"/>
                  <a:gd name="connsiteX39" fmla="*/ 502312 w 637279"/>
                  <a:gd name="connsiteY39" fmla="*/ 294323 h 866195"/>
                  <a:gd name="connsiteX40" fmla="*/ 501646 w 637279"/>
                  <a:gd name="connsiteY40" fmla="*/ 290040 h 866195"/>
                  <a:gd name="connsiteX41" fmla="*/ 518482 w 637279"/>
                  <a:gd name="connsiteY41" fmla="*/ 237687 h 866195"/>
                  <a:gd name="connsiteX42" fmla="*/ 520289 w 637279"/>
                  <a:gd name="connsiteY42" fmla="*/ 227312 h 866195"/>
                  <a:gd name="connsiteX43" fmla="*/ 521811 w 637279"/>
                  <a:gd name="connsiteY43" fmla="*/ 216461 h 866195"/>
                  <a:gd name="connsiteX44" fmla="*/ 505926 w 637279"/>
                  <a:gd name="connsiteY44" fmla="*/ 253679 h 866195"/>
                  <a:gd name="connsiteX45" fmla="*/ 395972 w 637279"/>
                  <a:gd name="connsiteY45" fmla="*/ 357432 h 866195"/>
                  <a:gd name="connsiteX46" fmla="*/ 373524 w 637279"/>
                  <a:gd name="connsiteY46" fmla="*/ 370567 h 866195"/>
                  <a:gd name="connsiteX47" fmla="*/ 360208 w 637279"/>
                  <a:gd name="connsiteY47" fmla="*/ 394459 h 866195"/>
                  <a:gd name="connsiteX48" fmla="*/ 333100 w 637279"/>
                  <a:gd name="connsiteY48" fmla="*/ 505542 h 866195"/>
                  <a:gd name="connsiteX49" fmla="*/ 278027 w 637279"/>
                  <a:gd name="connsiteY49" fmla="*/ 620908 h 866195"/>
                  <a:gd name="connsiteX50" fmla="*/ 276696 w 637279"/>
                  <a:gd name="connsiteY50" fmla="*/ 684873 h 866195"/>
                  <a:gd name="connsiteX51" fmla="*/ 200602 w 637279"/>
                  <a:gd name="connsiteY51" fmla="*/ 875245 h 866195"/>
                  <a:gd name="connsiteX52" fmla="*/ 2 w 637279"/>
                  <a:gd name="connsiteY52" fmla="*/ 758928 h 866195"/>
                  <a:gd name="connsiteX53" fmla="*/ 106818 w 637279"/>
                  <a:gd name="connsiteY53" fmla="*/ 599300 h 86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37279" h="866195">
                    <a:moveTo>
                      <a:pt x="106818" y="599300"/>
                    </a:moveTo>
                    <a:cubicBezTo>
                      <a:pt x="114618" y="572996"/>
                      <a:pt x="124543" y="547370"/>
                      <a:pt x="136494" y="522675"/>
                    </a:cubicBezTo>
                    <a:cubicBezTo>
                      <a:pt x="156671" y="485437"/>
                      <a:pt x="183830" y="452441"/>
                      <a:pt x="216487" y="425490"/>
                    </a:cubicBezTo>
                    <a:cubicBezTo>
                      <a:pt x="220101" y="422444"/>
                      <a:pt x="223811" y="419493"/>
                      <a:pt x="227616" y="416638"/>
                    </a:cubicBezTo>
                    <a:cubicBezTo>
                      <a:pt x="216642" y="423486"/>
                      <a:pt x="206066" y="430954"/>
                      <a:pt x="195942" y="439006"/>
                    </a:cubicBezTo>
                    <a:cubicBezTo>
                      <a:pt x="185669" y="447288"/>
                      <a:pt x="176919" y="455378"/>
                      <a:pt x="169690" y="462422"/>
                    </a:cubicBezTo>
                    <a:cubicBezTo>
                      <a:pt x="162461" y="469466"/>
                      <a:pt x="156944" y="475368"/>
                      <a:pt x="152854" y="479365"/>
                    </a:cubicBezTo>
                    <a:cubicBezTo>
                      <a:pt x="148764" y="483363"/>
                      <a:pt x="146291" y="485457"/>
                      <a:pt x="145435" y="484886"/>
                    </a:cubicBezTo>
                    <a:cubicBezTo>
                      <a:pt x="144579" y="484315"/>
                      <a:pt x="145435" y="481364"/>
                      <a:pt x="148384" y="476224"/>
                    </a:cubicBezTo>
                    <a:cubicBezTo>
                      <a:pt x="152412" y="469156"/>
                      <a:pt x="157026" y="462437"/>
                      <a:pt x="162176" y="456140"/>
                    </a:cubicBezTo>
                    <a:cubicBezTo>
                      <a:pt x="169798" y="446607"/>
                      <a:pt x="178231" y="437753"/>
                      <a:pt x="187381" y="429678"/>
                    </a:cubicBezTo>
                    <a:cubicBezTo>
                      <a:pt x="198649" y="419625"/>
                      <a:pt x="210847" y="410669"/>
                      <a:pt x="223811" y="402931"/>
                    </a:cubicBezTo>
                    <a:cubicBezTo>
                      <a:pt x="227235" y="400837"/>
                      <a:pt x="230659" y="398933"/>
                      <a:pt x="234084" y="397029"/>
                    </a:cubicBezTo>
                    <a:cubicBezTo>
                      <a:pt x="237508" y="395126"/>
                      <a:pt x="240932" y="393317"/>
                      <a:pt x="244356" y="391699"/>
                    </a:cubicBezTo>
                    <a:cubicBezTo>
                      <a:pt x="251109" y="388272"/>
                      <a:pt x="257767" y="385321"/>
                      <a:pt x="264140" y="382180"/>
                    </a:cubicBezTo>
                    <a:cubicBezTo>
                      <a:pt x="276886" y="376850"/>
                      <a:pt x="288585" y="372662"/>
                      <a:pt x="298572" y="369520"/>
                    </a:cubicBezTo>
                    <a:cubicBezTo>
                      <a:pt x="317596" y="363333"/>
                      <a:pt x="330341" y="360573"/>
                      <a:pt x="331578" y="362001"/>
                    </a:cubicBezTo>
                    <a:lnTo>
                      <a:pt x="335858" y="360097"/>
                    </a:lnTo>
                    <a:cubicBezTo>
                      <a:pt x="338426" y="358955"/>
                      <a:pt x="337951" y="352767"/>
                      <a:pt x="335858" y="351625"/>
                    </a:cubicBezTo>
                    <a:cubicBezTo>
                      <a:pt x="265852" y="312028"/>
                      <a:pt x="238554" y="231024"/>
                      <a:pt x="239410" y="158778"/>
                    </a:cubicBezTo>
                    <a:cubicBezTo>
                      <a:pt x="240266" y="86531"/>
                      <a:pt x="297907" y="28372"/>
                      <a:pt x="346035" y="8859"/>
                    </a:cubicBezTo>
                    <a:cubicBezTo>
                      <a:pt x="382353" y="-3810"/>
                      <a:pt x="422030" y="-2864"/>
                      <a:pt x="457702" y="11524"/>
                    </a:cubicBezTo>
                    <a:cubicBezTo>
                      <a:pt x="478342" y="578"/>
                      <a:pt x="502882" y="6575"/>
                      <a:pt x="524284" y="17807"/>
                    </a:cubicBezTo>
                    <a:lnTo>
                      <a:pt x="527232" y="18663"/>
                    </a:lnTo>
                    <a:cubicBezTo>
                      <a:pt x="562297" y="29691"/>
                      <a:pt x="594487" y="48350"/>
                      <a:pt x="621493" y="73300"/>
                    </a:cubicBezTo>
                    <a:lnTo>
                      <a:pt x="626058" y="77774"/>
                    </a:lnTo>
                    <a:lnTo>
                      <a:pt x="630053" y="81772"/>
                    </a:lnTo>
                    <a:cubicBezTo>
                      <a:pt x="632431" y="84437"/>
                      <a:pt x="634524" y="86626"/>
                      <a:pt x="636141" y="88530"/>
                    </a:cubicBezTo>
                    <a:cubicBezTo>
                      <a:pt x="637923" y="90409"/>
                      <a:pt x="639487" y="92485"/>
                      <a:pt x="640801" y="94717"/>
                    </a:cubicBezTo>
                    <a:lnTo>
                      <a:pt x="640801" y="94717"/>
                    </a:lnTo>
                    <a:lnTo>
                      <a:pt x="591151" y="72253"/>
                    </a:lnTo>
                    <a:cubicBezTo>
                      <a:pt x="605405" y="88262"/>
                      <a:pt x="617816" y="105823"/>
                      <a:pt x="628151" y="124606"/>
                    </a:cubicBezTo>
                    <a:cubicBezTo>
                      <a:pt x="606656" y="131752"/>
                      <a:pt x="586501" y="142432"/>
                      <a:pt x="568513" y="156208"/>
                    </a:cubicBezTo>
                    <a:cubicBezTo>
                      <a:pt x="557185" y="139883"/>
                      <a:pt x="544860" y="124274"/>
                      <a:pt x="531608" y="109471"/>
                    </a:cubicBezTo>
                    <a:cubicBezTo>
                      <a:pt x="534740" y="117788"/>
                      <a:pt x="536694" y="126503"/>
                      <a:pt x="537410" y="135362"/>
                    </a:cubicBezTo>
                    <a:cubicBezTo>
                      <a:pt x="539861" y="158395"/>
                      <a:pt x="539861" y="181624"/>
                      <a:pt x="537410" y="204657"/>
                    </a:cubicBezTo>
                    <a:cubicBezTo>
                      <a:pt x="536649" y="211416"/>
                      <a:pt x="535698" y="217984"/>
                      <a:pt x="534651" y="224361"/>
                    </a:cubicBezTo>
                    <a:cubicBezTo>
                      <a:pt x="533605" y="230739"/>
                      <a:pt x="532274" y="236735"/>
                      <a:pt x="530847" y="242542"/>
                    </a:cubicBezTo>
                    <a:cubicBezTo>
                      <a:pt x="528385" y="252891"/>
                      <a:pt x="524813" y="262944"/>
                      <a:pt x="520194" y="272525"/>
                    </a:cubicBezTo>
                    <a:cubicBezTo>
                      <a:pt x="516618" y="281461"/>
                      <a:pt x="510373" y="289073"/>
                      <a:pt x="502312" y="294323"/>
                    </a:cubicBezTo>
                    <a:cubicBezTo>
                      <a:pt x="498507" y="296227"/>
                      <a:pt x="500980" y="291277"/>
                      <a:pt x="501646" y="290040"/>
                    </a:cubicBezTo>
                    <a:cubicBezTo>
                      <a:pt x="510202" y="273678"/>
                      <a:pt x="515896" y="255972"/>
                      <a:pt x="518482" y="237687"/>
                    </a:cubicBezTo>
                    <a:cubicBezTo>
                      <a:pt x="519147" y="234165"/>
                      <a:pt x="519718" y="230739"/>
                      <a:pt x="520289" y="227312"/>
                    </a:cubicBezTo>
                    <a:cubicBezTo>
                      <a:pt x="520455" y="223655"/>
                      <a:pt x="520965" y="220022"/>
                      <a:pt x="521811" y="216461"/>
                    </a:cubicBezTo>
                    <a:cubicBezTo>
                      <a:pt x="517626" y="229312"/>
                      <a:pt x="512311" y="241767"/>
                      <a:pt x="505926" y="253679"/>
                    </a:cubicBezTo>
                    <a:cubicBezTo>
                      <a:pt x="481225" y="299078"/>
                      <a:pt x="442710" y="335421"/>
                      <a:pt x="395972" y="357432"/>
                    </a:cubicBezTo>
                    <a:cubicBezTo>
                      <a:pt x="387834" y="360578"/>
                      <a:pt x="380255" y="365014"/>
                      <a:pt x="373524" y="370567"/>
                    </a:cubicBezTo>
                    <a:cubicBezTo>
                      <a:pt x="367232" y="377345"/>
                      <a:pt x="362665" y="385541"/>
                      <a:pt x="360208" y="394459"/>
                    </a:cubicBezTo>
                    <a:cubicBezTo>
                      <a:pt x="347843" y="430630"/>
                      <a:pt x="347082" y="469942"/>
                      <a:pt x="333100" y="505542"/>
                    </a:cubicBezTo>
                    <a:cubicBezTo>
                      <a:pt x="314077" y="553135"/>
                      <a:pt x="288395" y="571220"/>
                      <a:pt x="278027" y="620908"/>
                    </a:cubicBezTo>
                    <a:cubicBezTo>
                      <a:pt x="275269" y="634043"/>
                      <a:pt x="277361" y="671452"/>
                      <a:pt x="276696" y="684873"/>
                    </a:cubicBezTo>
                    <a:cubicBezTo>
                      <a:pt x="272558" y="754893"/>
                      <a:pt x="245860" y="821686"/>
                      <a:pt x="200602" y="875245"/>
                    </a:cubicBezTo>
                    <a:cubicBezTo>
                      <a:pt x="148288" y="856208"/>
                      <a:pt x="858" y="763401"/>
                      <a:pt x="2" y="758928"/>
                    </a:cubicBezTo>
                    <a:cubicBezTo>
                      <a:pt x="-474" y="756167"/>
                      <a:pt x="87509" y="658316"/>
                      <a:pt x="106818" y="599300"/>
                    </a:cubicBezTo>
                    <a:close/>
                  </a:path>
                </a:pathLst>
              </a:custGeom>
              <a:solidFill>
                <a:srgbClr val="D02F45"/>
              </a:solidFill>
              <a:ln w="951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89768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7" name="Freeform 4326">
            <a:extLst>
              <a:ext uri="{FF2B5EF4-FFF2-40B4-BE49-F238E27FC236}">
                <a16:creationId xmlns:a16="http://schemas.microsoft.com/office/drawing/2014/main" id="{657639C4-A2BC-F44C-A0F1-A9344809E005}"/>
              </a:ext>
            </a:extLst>
          </p:cNvPr>
          <p:cNvSpPr/>
          <p:nvPr/>
        </p:nvSpPr>
        <p:spPr>
          <a:xfrm>
            <a:off x="6236472" y="174606"/>
            <a:ext cx="5955528" cy="5803942"/>
          </a:xfrm>
          <a:custGeom>
            <a:avLst/>
            <a:gdLst>
              <a:gd name="connsiteX0" fmla="*/ 5955528 w 5955528"/>
              <a:gd name="connsiteY0" fmla="*/ 0 h 5803942"/>
              <a:gd name="connsiteX1" fmla="*/ 5955528 w 5955528"/>
              <a:gd name="connsiteY1" fmla="*/ 5457205 h 5803942"/>
              <a:gd name="connsiteX2" fmla="*/ 5838369 w 5955528"/>
              <a:gd name="connsiteY2" fmla="*/ 5467397 h 5803942"/>
              <a:gd name="connsiteX3" fmla="*/ 4358758 w 5955528"/>
              <a:gd name="connsiteY3" fmla="*/ 5771414 h 5803942"/>
              <a:gd name="connsiteX4" fmla="*/ 3928294 w 5955528"/>
              <a:gd name="connsiteY4" fmla="*/ 5777140 h 5803942"/>
              <a:gd name="connsiteX5" fmla="*/ 766518 w 5955528"/>
              <a:gd name="connsiteY5" fmla="*/ 5461414 h 5803942"/>
              <a:gd name="connsiteX6" fmla="*/ 562216 w 5955528"/>
              <a:gd name="connsiteY6" fmla="*/ 5250590 h 5803942"/>
              <a:gd name="connsiteX7" fmla="*/ 3654 w 5955528"/>
              <a:gd name="connsiteY7" fmla="*/ 1668613 h 5803942"/>
              <a:gd name="connsiteX8" fmla="*/ 81699 w 5955528"/>
              <a:gd name="connsiteY8" fmla="*/ 1415664 h 5803942"/>
              <a:gd name="connsiteX9" fmla="*/ 3437357 w 5955528"/>
              <a:gd name="connsiteY9" fmla="*/ 766015 h 5803942"/>
              <a:gd name="connsiteX10" fmla="*/ 3813884 w 5955528"/>
              <a:gd name="connsiteY10" fmla="*/ 709781 h 5803942"/>
              <a:gd name="connsiteX11" fmla="*/ 5724210 w 5955528"/>
              <a:gd name="connsiteY11" fmla="*/ 54535 h 580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55528" h="5803942">
                <a:moveTo>
                  <a:pt x="5955528" y="0"/>
                </a:moveTo>
                <a:lnTo>
                  <a:pt x="5955528" y="5457205"/>
                </a:lnTo>
                <a:lnTo>
                  <a:pt x="5838369" y="5467397"/>
                </a:lnTo>
                <a:cubicBezTo>
                  <a:pt x="5387581" y="5519252"/>
                  <a:pt x="4893097" y="5614791"/>
                  <a:pt x="4358758" y="5771414"/>
                </a:cubicBezTo>
                <a:cubicBezTo>
                  <a:pt x="4218502" y="5812746"/>
                  <a:pt x="4069600" y="5814728"/>
                  <a:pt x="3928294" y="5777140"/>
                </a:cubicBezTo>
                <a:cubicBezTo>
                  <a:pt x="2696762" y="5446077"/>
                  <a:pt x="1079099" y="5411520"/>
                  <a:pt x="766518" y="5461414"/>
                </a:cubicBezTo>
                <a:cubicBezTo>
                  <a:pt x="674174" y="5476136"/>
                  <a:pt x="582647" y="5381257"/>
                  <a:pt x="562216" y="5250590"/>
                </a:cubicBezTo>
                <a:lnTo>
                  <a:pt x="3654" y="1668613"/>
                </a:lnTo>
                <a:cubicBezTo>
                  <a:pt x="-11260" y="1572096"/>
                  <a:pt x="20407" y="1468832"/>
                  <a:pt x="81699" y="1415664"/>
                </a:cubicBezTo>
                <a:cubicBezTo>
                  <a:pt x="320936" y="1207907"/>
                  <a:pt x="1606199" y="541079"/>
                  <a:pt x="3437357" y="766015"/>
                </a:cubicBezTo>
                <a:cubicBezTo>
                  <a:pt x="3565634" y="781444"/>
                  <a:pt x="3695696" y="762020"/>
                  <a:pt x="3813884" y="709781"/>
                </a:cubicBezTo>
                <a:cubicBezTo>
                  <a:pt x="4482833" y="416088"/>
                  <a:pt x="5123971" y="204493"/>
                  <a:pt x="5724210" y="54535"/>
                </a:cubicBezTo>
                <a:close/>
              </a:path>
            </a:pathLst>
          </a:custGeom>
          <a:solidFill>
            <a:schemeClr val="accent1">
              <a:lumMod val="20000"/>
              <a:lumOff val="80000"/>
              <a:alpha val="50000"/>
            </a:schemeClr>
          </a:solidFill>
          <a:ln w="9506"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FB69FEC0-3DA7-4548-887B-EF2A01F25150}"/>
              </a:ext>
            </a:extLst>
          </p:cNvPr>
          <p:cNvSpPr>
            <a:spLocks noGrp="1"/>
          </p:cNvSpPr>
          <p:nvPr>
            <p:ph type="sldNum" sz="quarter" idx="4"/>
          </p:nvPr>
        </p:nvSpPr>
        <p:spPr/>
        <p:txBody>
          <a:bodyPr/>
          <a:lstStyle/>
          <a:p>
            <a:fld id="{02422CDE-BAFC-2445-952A-AA8397AC22DC}" type="slidenum">
              <a:rPr lang="en-US" smtClean="0"/>
              <a:pPr/>
              <a:t>7</a:t>
            </a:fld>
            <a:endParaRPr lang="en-US" dirty="0"/>
          </a:p>
        </p:txBody>
      </p:sp>
      <p:grpSp>
        <p:nvGrpSpPr>
          <p:cNvPr id="42" name="Group 41">
            <a:extLst>
              <a:ext uri="{FF2B5EF4-FFF2-40B4-BE49-F238E27FC236}">
                <a16:creationId xmlns:a16="http://schemas.microsoft.com/office/drawing/2014/main" id="{BC46A152-2E46-0C45-9EF8-EC6D4DC206D6}"/>
              </a:ext>
            </a:extLst>
          </p:cNvPr>
          <p:cNvGrpSpPr/>
          <p:nvPr/>
        </p:nvGrpSpPr>
        <p:grpSpPr>
          <a:xfrm>
            <a:off x="0" y="0"/>
            <a:ext cx="11007435" cy="6882076"/>
            <a:chOff x="0" y="0"/>
            <a:chExt cx="11007435" cy="6882076"/>
          </a:xfrm>
          <a:solidFill>
            <a:schemeClr val="accent1">
              <a:lumMod val="20000"/>
              <a:lumOff val="80000"/>
              <a:alpha val="20000"/>
            </a:schemeClr>
          </a:solidFill>
        </p:grpSpPr>
        <p:sp>
          <p:nvSpPr>
            <p:cNvPr id="34" name="Freeform 33">
              <a:extLst>
                <a:ext uri="{FF2B5EF4-FFF2-40B4-BE49-F238E27FC236}">
                  <a16:creationId xmlns:a16="http://schemas.microsoft.com/office/drawing/2014/main" id="{C5C41DB2-F7A7-3D4B-81F4-7DCFDB6A60E6}"/>
                </a:ext>
              </a:extLst>
            </p:cNvPr>
            <p:cNvSpPr/>
            <p:nvPr/>
          </p:nvSpPr>
          <p:spPr>
            <a:xfrm>
              <a:off x="1295725" y="4559896"/>
              <a:ext cx="4115337" cy="2322180"/>
            </a:xfrm>
            <a:custGeom>
              <a:avLst/>
              <a:gdLst>
                <a:gd name="connsiteX0" fmla="*/ 2960200 w 4115337"/>
                <a:gd name="connsiteY0" fmla="*/ 0 h 2322180"/>
                <a:gd name="connsiteX1" fmla="*/ 3562482 w 4115337"/>
                <a:gd name="connsiteY1" fmla="*/ 177473 h 2322180"/>
                <a:gd name="connsiteX2" fmla="*/ 4114052 w 4115337"/>
                <a:gd name="connsiteY2" fmla="*/ 1411900 h 2322180"/>
                <a:gd name="connsiteX3" fmla="*/ 3898441 w 4115337"/>
                <a:gd name="connsiteY3" fmla="*/ 2196525 h 2322180"/>
                <a:gd name="connsiteX4" fmla="*/ 3814808 w 4115337"/>
                <a:gd name="connsiteY4" fmla="*/ 2322180 h 2322180"/>
                <a:gd name="connsiteX5" fmla="*/ 519662 w 4115337"/>
                <a:gd name="connsiteY5" fmla="*/ 2322180 h 2322180"/>
                <a:gd name="connsiteX6" fmla="*/ 523093 w 4115337"/>
                <a:gd name="connsiteY6" fmla="*/ 2313390 h 2322180"/>
                <a:gd name="connsiteX7" fmla="*/ 576694 w 4115337"/>
                <a:gd name="connsiteY7" fmla="*/ 2114083 h 2322180"/>
                <a:gd name="connsiteX8" fmla="*/ 400061 w 4115337"/>
                <a:gd name="connsiteY8" fmla="*/ 1656099 h 2322180"/>
                <a:gd name="connsiteX9" fmla="*/ 93398 w 4115337"/>
                <a:gd name="connsiteY9" fmla="*/ 1258922 h 2322180"/>
                <a:gd name="connsiteX10" fmla="*/ 807177 w 4115337"/>
                <a:gd name="connsiteY10" fmla="*/ 60012 h 2322180"/>
                <a:gd name="connsiteX11" fmla="*/ 1012591 w 4115337"/>
                <a:gd name="connsiteY11" fmla="*/ 88461 h 2322180"/>
                <a:gd name="connsiteX12" fmla="*/ 1503110 w 4115337"/>
                <a:gd name="connsiteY12" fmla="*/ 280799 h 2322180"/>
                <a:gd name="connsiteX13" fmla="*/ 1692996 w 4115337"/>
                <a:gd name="connsiteY13" fmla="*/ 302842 h 2322180"/>
                <a:gd name="connsiteX14" fmla="*/ 2216050 w 4115337"/>
                <a:gd name="connsiteY14" fmla="*/ 191941 h 2322180"/>
                <a:gd name="connsiteX15" fmla="*/ 2916445 w 4115337"/>
                <a:gd name="connsiteY15" fmla="*/ 950 h 2322180"/>
                <a:gd name="connsiteX16" fmla="*/ 2960200 w 4115337"/>
                <a:gd name="connsiteY16" fmla="*/ 0 h 23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337" h="2322180">
                  <a:moveTo>
                    <a:pt x="2960200" y="0"/>
                  </a:moveTo>
                  <a:cubicBezTo>
                    <a:pt x="3171754" y="0"/>
                    <a:pt x="3381497" y="67389"/>
                    <a:pt x="3562482" y="177473"/>
                  </a:cubicBezTo>
                  <a:cubicBezTo>
                    <a:pt x="3954469" y="415952"/>
                    <a:pt x="4132406" y="916963"/>
                    <a:pt x="4114052" y="1411900"/>
                  </a:cubicBezTo>
                  <a:cubicBezTo>
                    <a:pt x="4103739" y="1691514"/>
                    <a:pt x="4030780" y="1969195"/>
                    <a:pt x="3898441" y="2196525"/>
                  </a:cubicBezTo>
                  <a:lnTo>
                    <a:pt x="3814808" y="2322180"/>
                  </a:lnTo>
                  <a:lnTo>
                    <a:pt x="519662" y="2322180"/>
                  </a:lnTo>
                  <a:lnTo>
                    <a:pt x="523093" y="2313390"/>
                  </a:lnTo>
                  <a:cubicBezTo>
                    <a:pt x="548317" y="2248486"/>
                    <a:pt x="570907" y="2183162"/>
                    <a:pt x="576694" y="2114083"/>
                  </a:cubicBezTo>
                  <a:cubicBezTo>
                    <a:pt x="590631" y="1947058"/>
                    <a:pt x="503540" y="1788006"/>
                    <a:pt x="400061" y="1656099"/>
                  </a:cubicBezTo>
                  <a:cubicBezTo>
                    <a:pt x="296669" y="1524192"/>
                    <a:pt x="173332" y="1406157"/>
                    <a:pt x="93398" y="1258922"/>
                  </a:cubicBezTo>
                  <a:cubicBezTo>
                    <a:pt x="-198268" y="721643"/>
                    <a:pt x="235730" y="60012"/>
                    <a:pt x="807177" y="60012"/>
                  </a:cubicBezTo>
                  <a:cubicBezTo>
                    <a:pt x="874080" y="60012"/>
                    <a:pt x="942861" y="69068"/>
                    <a:pt x="1012591" y="88461"/>
                  </a:cubicBezTo>
                  <a:cubicBezTo>
                    <a:pt x="1181980" y="135573"/>
                    <a:pt x="1332219" y="238965"/>
                    <a:pt x="1503110" y="280799"/>
                  </a:cubicBezTo>
                  <a:cubicBezTo>
                    <a:pt x="1565772" y="296150"/>
                    <a:pt x="1629252" y="302842"/>
                    <a:pt x="1692996" y="302842"/>
                  </a:cubicBezTo>
                  <a:cubicBezTo>
                    <a:pt x="1869409" y="302842"/>
                    <a:pt x="2047810" y="251687"/>
                    <a:pt x="2216050" y="191941"/>
                  </a:cubicBezTo>
                  <a:cubicBezTo>
                    <a:pt x="2445054" y="110703"/>
                    <a:pt x="2673637" y="11883"/>
                    <a:pt x="2916445" y="950"/>
                  </a:cubicBezTo>
                  <a:cubicBezTo>
                    <a:pt x="2931023" y="310"/>
                    <a:pt x="2945622" y="0"/>
                    <a:pt x="29602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Freeform 34">
              <a:extLst>
                <a:ext uri="{FF2B5EF4-FFF2-40B4-BE49-F238E27FC236}">
                  <a16:creationId xmlns:a16="http://schemas.microsoft.com/office/drawing/2014/main" id="{C2650C49-16A8-974A-B8E5-EF3BC95E6EA1}"/>
                </a:ext>
              </a:extLst>
            </p:cNvPr>
            <p:cNvSpPr/>
            <p:nvPr/>
          </p:nvSpPr>
          <p:spPr>
            <a:xfrm flipH="1">
              <a:off x="0" y="0"/>
              <a:ext cx="3590041" cy="2568870"/>
            </a:xfrm>
            <a:custGeom>
              <a:avLst/>
              <a:gdLst>
                <a:gd name="connsiteX0" fmla="*/ 7148 w 3590041"/>
                <a:gd name="connsiteY0" fmla="*/ 0 h 2568870"/>
                <a:gd name="connsiteX1" fmla="*/ 3590041 w 3590041"/>
                <a:gd name="connsiteY1" fmla="*/ 0 h 2568870"/>
                <a:gd name="connsiteX2" fmla="*/ 3590041 w 3590041"/>
                <a:gd name="connsiteY2" fmla="*/ 1744061 h 2568870"/>
                <a:gd name="connsiteX3" fmla="*/ 3472543 w 3590041"/>
                <a:gd name="connsiteY3" fmla="*/ 1816628 h 2568870"/>
                <a:gd name="connsiteX4" fmla="*/ 3049899 w 3590041"/>
                <a:gd name="connsiteY4" fmla="*/ 1918084 h 2568870"/>
                <a:gd name="connsiteX5" fmla="*/ 2882564 w 3590041"/>
                <a:gd name="connsiteY5" fmla="*/ 1902402 h 2568870"/>
                <a:gd name="connsiteX6" fmla="*/ 2569606 w 3590041"/>
                <a:gd name="connsiteY6" fmla="*/ 1844555 h 2568870"/>
                <a:gd name="connsiteX7" fmla="*/ 2480439 w 3590041"/>
                <a:gd name="connsiteY7" fmla="*/ 1855378 h 2568870"/>
                <a:gd name="connsiteX8" fmla="*/ 2153588 w 3590041"/>
                <a:gd name="connsiteY8" fmla="*/ 2119058 h 2568870"/>
                <a:gd name="connsiteX9" fmla="*/ 1489527 w 3590041"/>
                <a:gd name="connsiteY9" fmla="*/ 2538566 h 2568870"/>
                <a:gd name="connsiteX10" fmla="*/ 1244776 w 3590041"/>
                <a:gd name="connsiteY10" fmla="*/ 2568870 h 2568870"/>
                <a:gd name="connsiteX11" fmla="*/ 729143 w 3590041"/>
                <a:gd name="connsiteY11" fmla="*/ 2408802 h 2568870"/>
                <a:gd name="connsiteX12" fmla="*/ 453690 w 3590041"/>
                <a:gd name="connsiteY12" fmla="*/ 1709180 h 2568870"/>
                <a:gd name="connsiteX13" fmla="*/ 576695 w 3590041"/>
                <a:gd name="connsiteY13" fmla="*/ 1313085 h 2568870"/>
                <a:gd name="connsiteX14" fmla="*/ 400061 w 3590041"/>
                <a:gd name="connsiteY14" fmla="*/ 855101 h 2568870"/>
                <a:gd name="connsiteX15" fmla="*/ 93398 w 3590041"/>
                <a:gd name="connsiteY15" fmla="*/ 457923 h 2568870"/>
                <a:gd name="connsiteX16" fmla="*/ 1520 w 3590041"/>
                <a:gd name="connsiteY16" fmla="*/ 43929 h 25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90041" h="2568870">
                  <a:moveTo>
                    <a:pt x="7148" y="0"/>
                  </a:moveTo>
                  <a:lnTo>
                    <a:pt x="3590041" y="0"/>
                  </a:lnTo>
                  <a:lnTo>
                    <a:pt x="3590041" y="1744061"/>
                  </a:lnTo>
                  <a:lnTo>
                    <a:pt x="3472543" y="1816628"/>
                  </a:lnTo>
                  <a:cubicBezTo>
                    <a:pt x="3342328" y="1883048"/>
                    <a:pt x="3196058" y="1918084"/>
                    <a:pt x="3049899" y="1918084"/>
                  </a:cubicBezTo>
                  <a:cubicBezTo>
                    <a:pt x="2993796" y="1918084"/>
                    <a:pt x="2937716" y="1912916"/>
                    <a:pt x="2882564" y="1902402"/>
                  </a:cubicBezTo>
                  <a:cubicBezTo>
                    <a:pt x="2778598" y="1882545"/>
                    <a:pt x="2673262" y="1844555"/>
                    <a:pt x="2569606" y="1844555"/>
                  </a:cubicBezTo>
                  <a:cubicBezTo>
                    <a:pt x="2539722" y="1844555"/>
                    <a:pt x="2509970" y="1847713"/>
                    <a:pt x="2480439" y="1855378"/>
                  </a:cubicBezTo>
                  <a:cubicBezTo>
                    <a:pt x="2342812" y="1891115"/>
                    <a:pt x="2249382" y="2014010"/>
                    <a:pt x="2153588" y="2119058"/>
                  </a:cubicBezTo>
                  <a:cubicBezTo>
                    <a:pt x="1974657" y="2315372"/>
                    <a:pt x="1747134" y="2473916"/>
                    <a:pt x="1489527" y="2538566"/>
                  </a:cubicBezTo>
                  <a:cubicBezTo>
                    <a:pt x="1409858" y="2558599"/>
                    <a:pt x="1327228" y="2568870"/>
                    <a:pt x="1244776" y="2568870"/>
                  </a:cubicBezTo>
                  <a:cubicBezTo>
                    <a:pt x="1060478" y="2568870"/>
                    <a:pt x="876997" y="2517539"/>
                    <a:pt x="729143" y="2408802"/>
                  </a:cubicBezTo>
                  <a:cubicBezTo>
                    <a:pt x="515005" y="2251473"/>
                    <a:pt x="391315" y="1967427"/>
                    <a:pt x="453690" y="1709180"/>
                  </a:cubicBezTo>
                  <a:cubicBezTo>
                    <a:pt x="486335" y="1574380"/>
                    <a:pt x="565121" y="1451243"/>
                    <a:pt x="576695" y="1313085"/>
                  </a:cubicBezTo>
                  <a:cubicBezTo>
                    <a:pt x="590632" y="1146060"/>
                    <a:pt x="503541" y="987007"/>
                    <a:pt x="400061" y="855101"/>
                  </a:cubicBezTo>
                  <a:cubicBezTo>
                    <a:pt x="296670" y="723194"/>
                    <a:pt x="173333" y="605159"/>
                    <a:pt x="93398" y="457923"/>
                  </a:cubicBezTo>
                  <a:cubicBezTo>
                    <a:pt x="20482" y="323604"/>
                    <a:pt x="-7081" y="181512"/>
                    <a:pt x="1520" y="43929"/>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raphic 36">
              <a:extLst>
                <a:ext uri="{FF2B5EF4-FFF2-40B4-BE49-F238E27FC236}">
                  <a16:creationId xmlns:a16="http://schemas.microsoft.com/office/drawing/2014/main" id="{31DEB64A-EDB6-C644-97B3-EDDC3A49D3C7}"/>
                </a:ext>
              </a:extLst>
            </p:cNvPr>
            <p:cNvGrpSpPr/>
            <p:nvPr/>
          </p:nvGrpSpPr>
          <p:grpSpPr>
            <a:xfrm rot="16200000" flipH="1">
              <a:off x="8921367" y="1957362"/>
              <a:ext cx="2199351" cy="1972784"/>
              <a:chOff x="4887190" y="2309051"/>
              <a:chExt cx="2449906" cy="2197528"/>
            </a:xfrm>
            <a:grpFill/>
            <a:effectLst/>
          </p:grpSpPr>
          <p:sp>
            <p:nvSpPr>
              <p:cNvPr id="39" name="Freeform 38">
                <a:extLst>
                  <a:ext uri="{FF2B5EF4-FFF2-40B4-BE49-F238E27FC236}">
                    <a16:creationId xmlns:a16="http://schemas.microsoft.com/office/drawing/2014/main" id="{D674E791-9C76-F947-B981-2DC46ED9C885}"/>
                  </a:ext>
                </a:extLst>
              </p:cNvPr>
              <p:cNvSpPr/>
              <p:nvPr/>
            </p:nvSpPr>
            <p:spPr>
              <a:xfrm>
                <a:off x="4887190" y="2309051"/>
                <a:ext cx="2309180" cy="2197528"/>
              </a:xfrm>
              <a:custGeom>
                <a:avLst/>
                <a:gdLst>
                  <a:gd name="connsiteX0" fmla="*/ 355694 w 2309179"/>
                  <a:gd name="connsiteY0" fmla="*/ 6989 h 2197528"/>
                  <a:gd name="connsiteX1" fmla="*/ 662160 w 2309179"/>
                  <a:gd name="connsiteY1" fmla="*/ 278683 h 2197528"/>
                  <a:gd name="connsiteX2" fmla="*/ 1156305 w 2309179"/>
                  <a:gd name="connsiteY2" fmla="*/ 705346 h 2197528"/>
                  <a:gd name="connsiteX3" fmla="*/ 2297781 w 2309179"/>
                  <a:gd name="connsiteY3" fmla="*/ 1281270 h 2197528"/>
                  <a:gd name="connsiteX4" fmla="*/ 1757737 w 2309179"/>
                  <a:gd name="connsiteY4" fmla="*/ 2125082 h 2197528"/>
                  <a:gd name="connsiteX5" fmla="*/ 519998 w 2309179"/>
                  <a:gd name="connsiteY5" fmla="*/ 1913796 h 2197528"/>
                  <a:gd name="connsiteX6" fmla="*/ 55691 w 2309179"/>
                  <a:gd name="connsiteY6" fmla="*/ 1196032 h 2197528"/>
                  <a:gd name="connsiteX7" fmla="*/ 355694 w 2309179"/>
                  <a:gd name="connsiteY7" fmla="*/ 6989 h 219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9179" h="2197528">
                    <a:moveTo>
                      <a:pt x="355694" y="6989"/>
                    </a:moveTo>
                    <a:cubicBezTo>
                      <a:pt x="507739" y="-31064"/>
                      <a:pt x="602007" y="90038"/>
                      <a:pt x="662160" y="278683"/>
                    </a:cubicBezTo>
                    <a:cubicBezTo>
                      <a:pt x="730200" y="491872"/>
                      <a:pt x="834826" y="629431"/>
                      <a:pt x="1156305" y="705346"/>
                    </a:cubicBezTo>
                    <a:cubicBezTo>
                      <a:pt x="1751180" y="845950"/>
                      <a:pt x="2213586" y="895608"/>
                      <a:pt x="2297781" y="1281270"/>
                    </a:cubicBezTo>
                    <a:cubicBezTo>
                      <a:pt x="2374564" y="1633255"/>
                      <a:pt x="2119224" y="1983623"/>
                      <a:pt x="1757737" y="2125082"/>
                    </a:cubicBezTo>
                    <a:cubicBezTo>
                      <a:pt x="1346551" y="2286044"/>
                      <a:pt x="848034" y="2174646"/>
                      <a:pt x="519998" y="1913796"/>
                    </a:cubicBezTo>
                    <a:cubicBezTo>
                      <a:pt x="248028" y="1697658"/>
                      <a:pt x="109952" y="1444515"/>
                      <a:pt x="55691" y="1196032"/>
                    </a:cubicBezTo>
                    <a:cubicBezTo>
                      <a:pt x="-131514" y="485118"/>
                      <a:pt x="200514" y="46183"/>
                      <a:pt x="355694" y="6989"/>
                    </a:cubicBezTo>
                    <a:close/>
                  </a:path>
                </a:pathLst>
              </a:custGeom>
              <a:grpFill/>
              <a:ln w="9492"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7CDE3B6F-F258-7E4E-8F3E-97384B5FB60D}"/>
                  </a:ext>
                </a:extLst>
              </p:cNvPr>
              <p:cNvSpPr/>
              <p:nvPr/>
            </p:nvSpPr>
            <p:spPr>
              <a:xfrm>
                <a:off x="6662397" y="2694860"/>
                <a:ext cx="674699" cy="656404"/>
              </a:xfrm>
              <a:custGeom>
                <a:avLst/>
                <a:gdLst>
                  <a:gd name="connsiteX0" fmla="*/ 535593 w 674698"/>
                  <a:gd name="connsiteY0" fmla="*/ 615871 h 656404"/>
                  <a:gd name="connsiteX1" fmla="*/ 140087 w 674698"/>
                  <a:gd name="connsiteY1" fmla="*/ 336947 h 656404"/>
                  <a:gd name="connsiteX2" fmla="*/ 12369 w 674698"/>
                  <a:gd name="connsiteY2" fmla="*/ 138503 h 656404"/>
                  <a:gd name="connsiteX3" fmla="*/ 260107 w 674698"/>
                  <a:gd name="connsiteY3" fmla="*/ 1895 h 656404"/>
                  <a:gd name="connsiteX4" fmla="*/ 681841 w 674698"/>
                  <a:gd name="connsiteY4" fmla="*/ 383941 h 656404"/>
                  <a:gd name="connsiteX5" fmla="*/ 642785 w 674698"/>
                  <a:gd name="connsiteY5" fmla="*/ 617964 h 656404"/>
                  <a:gd name="connsiteX6" fmla="*/ 587193 w 674698"/>
                  <a:gd name="connsiteY6" fmla="*/ 660773 h 656404"/>
                  <a:gd name="connsiteX7" fmla="*/ 535593 w 674698"/>
                  <a:gd name="connsiteY7" fmla="*/ 615871 h 65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98" h="656404">
                    <a:moveTo>
                      <a:pt x="535593" y="615871"/>
                    </a:moveTo>
                    <a:cubicBezTo>
                      <a:pt x="496537" y="544808"/>
                      <a:pt x="379842" y="393169"/>
                      <a:pt x="140087" y="336947"/>
                    </a:cubicBezTo>
                    <a:cubicBezTo>
                      <a:pt x="10374" y="306505"/>
                      <a:pt x="-20986" y="212325"/>
                      <a:pt x="12369" y="138503"/>
                    </a:cubicBezTo>
                    <a:cubicBezTo>
                      <a:pt x="51331" y="52029"/>
                      <a:pt x="156907" y="10837"/>
                      <a:pt x="260107" y="1895"/>
                    </a:cubicBezTo>
                    <a:cubicBezTo>
                      <a:pt x="535023" y="-22078"/>
                      <a:pt x="676330" y="185688"/>
                      <a:pt x="681841" y="383941"/>
                    </a:cubicBezTo>
                    <a:cubicBezTo>
                      <a:pt x="684122" y="466420"/>
                      <a:pt x="676425" y="549755"/>
                      <a:pt x="642785" y="617964"/>
                    </a:cubicBezTo>
                    <a:cubicBezTo>
                      <a:pt x="625680" y="652591"/>
                      <a:pt x="603443" y="663056"/>
                      <a:pt x="587193" y="660773"/>
                    </a:cubicBezTo>
                    <a:cubicBezTo>
                      <a:pt x="573129" y="658870"/>
                      <a:pt x="555549" y="652116"/>
                      <a:pt x="535593" y="615871"/>
                    </a:cubicBezTo>
                    <a:close/>
                  </a:path>
                </a:pathLst>
              </a:custGeom>
              <a:grpFill/>
              <a:ln w="9492" cap="flat">
                <a:noFill/>
                <a:prstDash val="solid"/>
                <a:miter/>
              </a:ln>
            </p:spPr>
            <p:txBody>
              <a:bodyPr rtlCol="0" anchor="ctr"/>
              <a:lstStyle/>
              <a:p>
                <a:endParaRPr lang="en-US"/>
              </a:p>
            </p:txBody>
          </p:sp>
        </p:grpSp>
      </p:grpSp>
      <p:sp>
        <p:nvSpPr>
          <p:cNvPr id="43" name="Rectangle 42">
            <a:extLst>
              <a:ext uri="{FF2B5EF4-FFF2-40B4-BE49-F238E27FC236}">
                <a16:creationId xmlns:a16="http://schemas.microsoft.com/office/drawing/2014/main" id="{A83B9D63-80C7-5B41-B5CB-38A8F7F18DF8}"/>
              </a:ext>
            </a:extLst>
          </p:cNvPr>
          <p:cNvSpPr/>
          <p:nvPr/>
        </p:nvSpPr>
        <p:spPr>
          <a:xfrm>
            <a:off x="915733" y="796874"/>
            <a:ext cx="2649611" cy="1077218"/>
          </a:xfrm>
          <a:prstGeom prst="rect">
            <a:avLst/>
          </a:prstGeom>
        </p:spPr>
        <p:txBody>
          <a:bodyPr wrap="square">
            <a:spAutoFit/>
          </a:bodyPr>
          <a:lstStyle/>
          <a:p>
            <a:r>
              <a:rPr lang="en-US" sz="3200" dirty="0">
                <a:solidFill>
                  <a:schemeClr val="tx1">
                    <a:alpha val="90000"/>
                  </a:schemeClr>
                </a:solidFill>
                <a:latin typeface="Raleway Medium" panose="020B0503030101060003" pitchFamily="34" charset="77"/>
                <a:ea typeface="Open Sans" panose="020B0606030504020204" pitchFamily="34" charset="0"/>
                <a:cs typeface="Open Sans" panose="020B0606030504020204" pitchFamily="34" charset="0"/>
              </a:rPr>
              <a:t>Added</a:t>
            </a:r>
          </a:p>
          <a:p>
            <a:r>
              <a:rPr lang="en-US" sz="3200" b="1" dirty="0">
                <a:solidFill>
                  <a:schemeClr val="accent1">
                    <a:alpha val="90000"/>
                  </a:schemeClr>
                </a:solidFill>
                <a:latin typeface="Raleway Medium" panose="020B0503030101060003" pitchFamily="34" charset="77"/>
                <a:ea typeface="Open Sans" panose="020B0606030504020204" pitchFamily="34" charset="0"/>
                <a:cs typeface="Open Sans" panose="020B0606030504020204" pitchFamily="34" charset="0"/>
              </a:rPr>
              <a:t>Value</a:t>
            </a:r>
            <a:endParaRPr lang="en-US" sz="3200" b="1" dirty="0">
              <a:solidFill>
                <a:schemeClr val="accent1">
                  <a:alpha val="90000"/>
                </a:schemeClr>
              </a:solidFill>
              <a:latin typeface="Raleway" panose="020B0503030101060003" pitchFamily="34" charset="77"/>
              <a:ea typeface="Open Sans" panose="020B0606030504020204" pitchFamily="34" charset="0"/>
              <a:cs typeface="Open Sans" panose="020B0606030504020204" pitchFamily="34" charset="0"/>
            </a:endParaRPr>
          </a:p>
        </p:txBody>
      </p:sp>
      <p:sp>
        <p:nvSpPr>
          <p:cNvPr id="44" name="TextBox 43">
            <a:extLst>
              <a:ext uri="{FF2B5EF4-FFF2-40B4-BE49-F238E27FC236}">
                <a16:creationId xmlns:a16="http://schemas.microsoft.com/office/drawing/2014/main" id="{799D4D54-EEEE-F249-899A-9764A565B78F}"/>
              </a:ext>
            </a:extLst>
          </p:cNvPr>
          <p:cNvSpPr txBox="1"/>
          <p:nvPr/>
        </p:nvSpPr>
        <p:spPr>
          <a:xfrm>
            <a:off x="938593" y="1786286"/>
            <a:ext cx="2686954" cy="261610"/>
          </a:xfrm>
          <a:prstGeom prst="rect">
            <a:avLst/>
          </a:prstGeom>
          <a:noFill/>
        </p:spPr>
        <p:txBody>
          <a:bodyPr wrap="none" rtlCol="0">
            <a:spAutoFit/>
          </a:bodyPr>
          <a:lstStyle/>
          <a:p>
            <a:r>
              <a:rPr lang="en-US" sz="1100" dirty="0">
                <a:solidFill>
                  <a:schemeClr val="tx1">
                    <a:alpha val="80000"/>
                  </a:schemeClr>
                </a:solidFill>
                <a:latin typeface="Raleway" panose="020B0503030101060003" pitchFamily="34" charset="77"/>
                <a:ea typeface="Open Sans" panose="020B0606030504020204" pitchFamily="34" charset="0"/>
                <a:cs typeface="Open Sans" panose="020B0606030504020204" pitchFamily="34" charset="0"/>
              </a:rPr>
              <a:t>What we are trying to achieve by UGCA</a:t>
            </a:r>
          </a:p>
        </p:txBody>
      </p:sp>
      <p:grpSp>
        <p:nvGrpSpPr>
          <p:cNvPr id="45" name="Group 44">
            <a:extLst>
              <a:ext uri="{FF2B5EF4-FFF2-40B4-BE49-F238E27FC236}">
                <a16:creationId xmlns:a16="http://schemas.microsoft.com/office/drawing/2014/main" id="{419C7CBC-D45F-604D-A579-6EE83303BD62}"/>
              </a:ext>
            </a:extLst>
          </p:cNvPr>
          <p:cNvGrpSpPr/>
          <p:nvPr/>
        </p:nvGrpSpPr>
        <p:grpSpPr>
          <a:xfrm>
            <a:off x="1041656" y="2089900"/>
            <a:ext cx="1023072" cy="0"/>
            <a:chOff x="5477042" y="4118549"/>
            <a:chExt cx="1237917" cy="0"/>
          </a:xfrm>
        </p:grpSpPr>
        <p:cxnSp>
          <p:nvCxnSpPr>
            <p:cNvPr id="46" name="Straight Connector 45">
              <a:extLst>
                <a:ext uri="{FF2B5EF4-FFF2-40B4-BE49-F238E27FC236}">
                  <a16:creationId xmlns:a16="http://schemas.microsoft.com/office/drawing/2014/main" id="{6A8E4D8B-7858-9C46-99F3-9AAD32A7CDEF}"/>
                </a:ext>
              </a:extLst>
            </p:cNvPr>
            <p:cNvCxnSpPr/>
            <p:nvPr/>
          </p:nvCxnSpPr>
          <p:spPr>
            <a:xfrm flipV="1">
              <a:off x="5477042"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74F981C-92F0-3E48-ACE9-E3C078733FDE}"/>
                </a:ext>
              </a:extLst>
            </p:cNvPr>
            <p:cNvCxnSpPr/>
            <p:nvPr/>
          </p:nvCxnSpPr>
          <p:spPr>
            <a:xfrm flipV="1">
              <a:off x="569711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ABF21C2-BA22-BD42-8CD4-E5D8C77832FB}"/>
                </a:ext>
              </a:extLst>
            </p:cNvPr>
            <p:cNvCxnSpPr/>
            <p:nvPr/>
          </p:nvCxnSpPr>
          <p:spPr>
            <a:xfrm flipV="1">
              <a:off x="5921463" y="4118549"/>
              <a:ext cx="130820" cy="0"/>
            </a:xfrm>
            <a:prstGeom prst="line">
              <a:avLst/>
            </a:prstGeom>
            <a:ln w="317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12A483-DA09-994E-871F-19B28AB2BEA9}"/>
                </a:ext>
              </a:extLst>
            </p:cNvPr>
            <p:cNvCxnSpPr/>
            <p:nvPr/>
          </p:nvCxnSpPr>
          <p:spPr>
            <a:xfrm flipV="1">
              <a:off x="614642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0381DE-4C17-A543-BDF6-489C98C3F7E9}"/>
                </a:ext>
              </a:extLst>
            </p:cNvPr>
            <p:cNvCxnSpPr/>
            <p:nvPr/>
          </p:nvCxnSpPr>
          <p:spPr>
            <a:xfrm flipV="1">
              <a:off x="6364244"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807EF0E-B447-E749-8B37-98FF3DE856A2}"/>
                </a:ext>
              </a:extLst>
            </p:cNvPr>
            <p:cNvCxnSpPr/>
            <p:nvPr/>
          </p:nvCxnSpPr>
          <p:spPr>
            <a:xfrm flipV="1">
              <a:off x="6584139" y="4118549"/>
              <a:ext cx="130820" cy="0"/>
            </a:xfrm>
            <a:prstGeom prst="line">
              <a:avLst/>
            </a:prstGeom>
            <a:ln w="317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07E1817F-8553-4B34-A725-0D6E89CB7BA4}"/>
              </a:ext>
            </a:extLst>
          </p:cNvPr>
          <p:cNvGrpSpPr/>
          <p:nvPr/>
        </p:nvGrpSpPr>
        <p:grpSpPr>
          <a:xfrm>
            <a:off x="1083708" y="2683109"/>
            <a:ext cx="3144886" cy="2695014"/>
            <a:chOff x="1083708" y="3437732"/>
            <a:chExt cx="3144886" cy="2695014"/>
          </a:xfrm>
        </p:grpSpPr>
        <p:cxnSp>
          <p:nvCxnSpPr>
            <p:cNvPr id="53" name="Straight Connector 52">
              <a:extLst>
                <a:ext uri="{FF2B5EF4-FFF2-40B4-BE49-F238E27FC236}">
                  <a16:creationId xmlns:a16="http://schemas.microsoft.com/office/drawing/2014/main" id="{5D797791-AA77-464E-8AAA-8CB2218CCA15}"/>
                </a:ext>
              </a:extLst>
            </p:cNvPr>
            <p:cNvCxnSpPr>
              <a:cxnSpLocks/>
            </p:cNvCxnSpPr>
            <p:nvPr/>
          </p:nvCxnSpPr>
          <p:spPr>
            <a:xfrm>
              <a:off x="1353166" y="3817298"/>
              <a:ext cx="0" cy="1777532"/>
            </a:xfrm>
            <a:prstGeom prst="line">
              <a:avLst/>
            </a:prstGeom>
            <a:ln w="254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5DF7A4B-FDB9-ED45-8B2F-360D25B16C9C}"/>
                </a:ext>
              </a:extLst>
            </p:cNvPr>
            <p:cNvSpPr txBox="1"/>
            <p:nvPr/>
          </p:nvSpPr>
          <p:spPr>
            <a:xfrm>
              <a:off x="1670586" y="3437732"/>
              <a:ext cx="1647118" cy="307777"/>
            </a:xfrm>
            <a:prstGeom prst="rect">
              <a:avLst/>
            </a:prstGeom>
            <a:noFill/>
          </p:spPr>
          <p:txBody>
            <a:bodyPr wrap="none" rtlCol="0">
              <a:spAutoFit/>
            </a:bodyPr>
            <a:lstStyle/>
            <a:p>
              <a:r>
                <a:rPr lang="en-US" sz="1400" b="1" dirty="0">
                  <a:solidFill>
                    <a:schemeClr val="tx1">
                      <a:alpha val="80000"/>
                    </a:schemeClr>
                  </a:solidFill>
                  <a:latin typeface="Open Sans SemiBold" panose="020B0606030504020204" pitchFamily="34" charset="0"/>
                  <a:ea typeface="Open Sans SemiBold" panose="020B0606030504020204" pitchFamily="34" charset="0"/>
                  <a:cs typeface="Open Sans SemiBold" panose="020B0606030504020204" pitchFamily="34" charset="0"/>
                </a:rPr>
                <a:t>Unified platform </a:t>
              </a:r>
            </a:p>
          </p:txBody>
        </p:sp>
        <p:sp>
          <p:nvSpPr>
            <p:cNvPr id="55" name="Rectangle 54">
              <a:extLst>
                <a:ext uri="{FF2B5EF4-FFF2-40B4-BE49-F238E27FC236}">
                  <a16:creationId xmlns:a16="http://schemas.microsoft.com/office/drawing/2014/main" id="{DBDB3EC0-0B9B-AC47-893E-AE3D22468148}"/>
                </a:ext>
              </a:extLst>
            </p:cNvPr>
            <p:cNvSpPr/>
            <p:nvPr/>
          </p:nvSpPr>
          <p:spPr>
            <a:xfrm>
              <a:off x="1670587" y="3673786"/>
              <a:ext cx="2427106" cy="430887"/>
            </a:xfrm>
            <a:prstGeom prst="rect">
              <a:avLst/>
            </a:prstGeom>
          </p:spPr>
          <p:txBody>
            <a:bodyPr wrap="square">
              <a:spAutoFit/>
            </a:bodyPr>
            <a:lstStyle/>
            <a:p>
              <a:r>
                <a:rPr lang="en-US" sz="1100" b="0" cap="none" dirty="0">
                  <a:solidFill>
                    <a:schemeClr val="tx1">
                      <a:alpha val="65000"/>
                    </a:schemeClr>
                  </a:solidFill>
                  <a:latin typeface="Open Sans" panose="020B0606030504020204" pitchFamily="34" charset="0"/>
                  <a:ea typeface="Open Sans" panose="020B0606030504020204" pitchFamily="34" charset="0"/>
                  <a:cs typeface="Open Sans" panose="020B0606030504020204" pitchFamily="34" charset="0"/>
                </a:rPr>
                <a:t>For students and tutors with the supervision of the university</a:t>
              </a:r>
              <a:endParaRPr lang="en-US" sz="1100" dirty="0">
                <a:solidFill>
                  <a:schemeClr val="tx1">
                    <a:alpha val="65000"/>
                  </a:schemeClr>
                </a:solidFill>
              </a:endParaRPr>
            </a:p>
          </p:txBody>
        </p:sp>
        <p:sp>
          <p:nvSpPr>
            <p:cNvPr id="61" name="TextBox 60">
              <a:extLst>
                <a:ext uri="{FF2B5EF4-FFF2-40B4-BE49-F238E27FC236}">
                  <a16:creationId xmlns:a16="http://schemas.microsoft.com/office/drawing/2014/main" id="{F00D5AB8-4F96-6D40-BD10-813F467CE238}"/>
                </a:ext>
              </a:extLst>
            </p:cNvPr>
            <p:cNvSpPr txBox="1"/>
            <p:nvPr/>
          </p:nvSpPr>
          <p:spPr>
            <a:xfrm>
              <a:off x="1670586" y="4367130"/>
              <a:ext cx="2162772" cy="307777"/>
            </a:xfrm>
            <a:prstGeom prst="rect">
              <a:avLst/>
            </a:prstGeom>
            <a:noFill/>
          </p:spPr>
          <p:txBody>
            <a:bodyPr wrap="none" rtlCol="0">
              <a:spAutoFit/>
            </a:bodyPr>
            <a:lstStyle/>
            <a:p>
              <a:r>
                <a:rPr lang="en-US" sz="1400" b="1" dirty="0">
                  <a:solidFill>
                    <a:schemeClr val="tx1">
                      <a:alpha val="80000"/>
                    </a:schemeClr>
                  </a:solidFill>
                  <a:latin typeface="Open Sans SemiBold" panose="020B0606030504020204" pitchFamily="34" charset="0"/>
                  <a:ea typeface="Open Sans SemiBold" panose="020B0606030504020204" pitchFamily="34" charset="0"/>
                  <a:cs typeface="Open Sans SemiBold" panose="020B0606030504020204" pitchFamily="34" charset="0"/>
                </a:rPr>
                <a:t>Official communication</a:t>
              </a:r>
            </a:p>
          </p:txBody>
        </p:sp>
        <p:sp>
          <p:nvSpPr>
            <p:cNvPr id="62" name="Rectangle 61">
              <a:extLst>
                <a:ext uri="{FF2B5EF4-FFF2-40B4-BE49-F238E27FC236}">
                  <a16:creationId xmlns:a16="http://schemas.microsoft.com/office/drawing/2014/main" id="{DC682F93-F6D1-7F41-A5D6-77A56574E900}"/>
                </a:ext>
              </a:extLst>
            </p:cNvPr>
            <p:cNvSpPr/>
            <p:nvPr/>
          </p:nvSpPr>
          <p:spPr>
            <a:xfrm>
              <a:off x="1670587" y="4603184"/>
              <a:ext cx="2427106" cy="430887"/>
            </a:xfrm>
            <a:prstGeom prst="rect">
              <a:avLst/>
            </a:prstGeom>
          </p:spPr>
          <p:txBody>
            <a:bodyPr wrap="square">
              <a:spAutoFit/>
            </a:bodyPr>
            <a:lstStyle/>
            <a:p>
              <a:r>
                <a:rPr lang="en-US" sz="1100" b="0" cap="none" dirty="0">
                  <a:solidFill>
                    <a:schemeClr val="tx1">
                      <a:alpha val="65000"/>
                    </a:schemeClr>
                  </a:solidFill>
                  <a:latin typeface="Open Sans" panose="020B0606030504020204" pitchFamily="34" charset="0"/>
                  <a:ea typeface="Open Sans" panose="020B0606030504020204" pitchFamily="34" charset="0"/>
                  <a:cs typeface="Open Sans" panose="020B0606030504020204" pitchFamily="34" charset="0"/>
                </a:rPr>
                <a:t>That can be a reliable alternative to the email</a:t>
              </a:r>
              <a:endParaRPr lang="en-US" sz="1100" dirty="0">
                <a:solidFill>
                  <a:schemeClr val="tx1">
                    <a:alpha val="65000"/>
                  </a:schemeClr>
                </a:solidFill>
              </a:endParaRPr>
            </a:p>
          </p:txBody>
        </p:sp>
        <p:sp>
          <p:nvSpPr>
            <p:cNvPr id="68" name="TextBox 67">
              <a:extLst>
                <a:ext uri="{FF2B5EF4-FFF2-40B4-BE49-F238E27FC236}">
                  <a16:creationId xmlns:a16="http://schemas.microsoft.com/office/drawing/2014/main" id="{1C120BCA-36E4-9F4E-A519-5C9E889BAD15}"/>
                </a:ext>
              </a:extLst>
            </p:cNvPr>
            <p:cNvSpPr txBox="1"/>
            <p:nvPr/>
          </p:nvSpPr>
          <p:spPr>
            <a:xfrm>
              <a:off x="1670586" y="5296528"/>
              <a:ext cx="2558008" cy="307777"/>
            </a:xfrm>
            <a:prstGeom prst="rect">
              <a:avLst/>
            </a:prstGeom>
            <a:noFill/>
          </p:spPr>
          <p:txBody>
            <a:bodyPr wrap="none" rtlCol="0">
              <a:spAutoFit/>
            </a:bodyPr>
            <a:lstStyle/>
            <a:p>
              <a:r>
                <a:rPr lang="en-US" sz="1400" b="1" dirty="0">
                  <a:solidFill>
                    <a:schemeClr val="tx1">
                      <a:alpha val="80000"/>
                    </a:schemeClr>
                  </a:solidFill>
                  <a:latin typeface="Open Sans SemiBold" panose="020B0606030504020204" pitchFamily="34" charset="0"/>
                  <a:ea typeface="Open Sans SemiBold" panose="020B0606030504020204" pitchFamily="34" charset="0"/>
                  <a:cs typeface="Open Sans SemiBold" panose="020B0606030504020204" pitchFamily="34" charset="0"/>
                </a:rPr>
                <a:t>One group for each subject</a:t>
              </a:r>
            </a:p>
          </p:txBody>
        </p:sp>
        <p:sp>
          <p:nvSpPr>
            <p:cNvPr id="69" name="Rectangle 68">
              <a:extLst>
                <a:ext uri="{FF2B5EF4-FFF2-40B4-BE49-F238E27FC236}">
                  <a16:creationId xmlns:a16="http://schemas.microsoft.com/office/drawing/2014/main" id="{43381639-8FC4-AD4E-80C0-95C0BBE2AAA5}"/>
                </a:ext>
              </a:extLst>
            </p:cNvPr>
            <p:cNvSpPr/>
            <p:nvPr/>
          </p:nvSpPr>
          <p:spPr>
            <a:xfrm>
              <a:off x="1670587" y="5532582"/>
              <a:ext cx="2427106" cy="600164"/>
            </a:xfrm>
            <a:prstGeom prst="rect">
              <a:avLst/>
            </a:prstGeom>
          </p:spPr>
          <p:txBody>
            <a:bodyPr wrap="square">
              <a:spAutoFit/>
            </a:bodyPr>
            <a:lstStyle/>
            <a:p>
              <a:r>
                <a:rPr lang="en-US" sz="1100" b="0" cap="none" dirty="0">
                  <a:solidFill>
                    <a:schemeClr val="tx1">
                      <a:alpha val="65000"/>
                    </a:schemeClr>
                  </a:solidFill>
                  <a:latin typeface="Open Sans" panose="020B0606030504020204" pitchFamily="34" charset="0"/>
                  <a:ea typeface="Open Sans" panose="020B0606030504020204" pitchFamily="34" charset="0"/>
                  <a:cs typeface="Open Sans" panose="020B0606030504020204" pitchFamily="34" charset="0"/>
                </a:rPr>
                <a:t>Student join the groups of subjects automatedly with class mates and tutors</a:t>
              </a:r>
              <a:endParaRPr lang="en-US" sz="1100" dirty="0">
                <a:solidFill>
                  <a:schemeClr val="tx1">
                    <a:alpha val="65000"/>
                  </a:schemeClr>
                </a:solidFill>
              </a:endParaRPr>
            </a:p>
          </p:txBody>
        </p:sp>
        <p:grpSp>
          <p:nvGrpSpPr>
            <p:cNvPr id="75" name="Group 74">
              <a:extLst>
                <a:ext uri="{FF2B5EF4-FFF2-40B4-BE49-F238E27FC236}">
                  <a16:creationId xmlns:a16="http://schemas.microsoft.com/office/drawing/2014/main" id="{F78B5052-50AE-0F43-8165-EC3AFA4DDA8C}"/>
                </a:ext>
              </a:extLst>
            </p:cNvPr>
            <p:cNvGrpSpPr/>
            <p:nvPr/>
          </p:nvGrpSpPr>
          <p:grpSpPr>
            <a:xfrm>
              <a:off x="1083708" y="3471539"/>
              <a:ext cx="533467" cy="528992"/>
              <a:chOff x="1083708" y="3083241"/>
              <a:chExt cx="533467" cy="528992"/>
            </a:xfrm>
          </p:grpSpPr>
          <p:sp>
            <p:nvSpPr>
              <p:cNvPr id="76" name="Rounded Rectangle 75">
                <a:extLst>
                  <a:ext uri="{FF2B5EF4-FFF2-40B4-BE49-F238E27FC236}">
                    <a16:creationId xmlns:a16="http://schemas.microsoft.com/office/drawing/2014/main" id="{5A970C5D-4DA0-7948-A97B-2F6537BDE05B}"/>
                  </a:ext>
                </a:extLst>
              </p:cNvPr>
              <p:cNvSpPr>
                <a:spLocks noChangeAspect="1"/>
              </p:cNvSpPr>
              <p:nvPr/>
            </p:nvSpPr>
            <p:spPr bwMode="auto">
              <a:xfrm rot="2700000">
                <a:off x="1085946" y="3081003"/>
                <a:ext cx="528992" cy="533467"/>
              </a:xfrm>
              <a:prstGeom prst="roundRect">
                <a:avLst>
                  <a:gd name="adj" fmla="val 22882"/>
                </a:avLst>
              </a:prstGeom>
              <a:solidFill>
                <a:schemeClr val="accent1"/>
              </a:solidFill>
              <a:ln>
                <a:noFill/>
              </a:ln>
              <a:effectLst>
                <a:outerShdw blurRad="889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pPr algn="ctr"/>
                <a:endParaRPr lang="en-US" dirty="0"/>
              </a:p>
            </p:txBody>
          </p:sp>
          <p:grpSp>
            <p:nvGrpSpPr>
              <p:cNvPr id="77" name="Graphic 83">
                <a:extLst>
                  <a:ext uri="{FF2B5EF4-FFF2-40B4-BE49-F238E27FC236}">
                    <a16:creationId xmlns:a16="http://schemas.microsoft.com/office/drawing/2014/main" id="{2099AFDD-8AAF-F541-B837-01310D5ADF5F}"/>
                  </a:ext>
                </a:extLst>
              </p:cNvPr>
              <p:cNvGrpSpPr>
                <a:grpSpLocks noChangeAspect="1"/>
              </p:cNvGrpSpPr>
              <p:nvPr/>
            </p:nvGrpSpPr>
            <p:grpSpPr>
              <a:xfrm>
                <a:off x="1196671" y="3182137"/>
                <a:ext cx="307542" cy="331199"/>
                <a:chOff x="1124589" y="3048754"/>
                <a:chExt cx="495300" cy="533400"/>
              </a:xfrm>
              <a:solidFill>
                <a:srgbClr val="FFFFFF"/>
              </a:solidFill>
            </p:grpSpPr>
            <p:sp>
              <p:nvSpPr>
                <p:cNvPr id="78" name="Freeform 77">
                  <a:extLst>
                    <a:ext uri="{FF2B5EF4-FFF2-40B4-BE49-F238E27FC236}">
                      <a16:creationId xmlns:a16="http://schemas.microsoft.com/office/drawing/2014/main" id="{4D35505B-828B-184D-A6DF-85CAAC1A1B7F}"/>
                    </a:ext>
                  </a:extLst>
                </p:cNvPr>
                <p:cNvSpPr/>
                <p:nvPr/>
              </p:nvSpPr>
              <p:spPr>
                <a:xfrm>
                  <a:off x="1124589" y="3051113"/>
                  <a:ext cx="196251" cy="533400"/>
                </a:xfrm>
                <a:custGeom>
                  <a:avLst/>
                  <a:gdLst>
                    <a:gd name="connsiteX0" fmla="*/ 125238 w 196250"/>
                    <a:gd name="connsiteY0" fmla="*/ 535210 h 533400"/>
                    <a:gd name="connsiteX1" fmla="*/ 46595 w 196250"/>
                    <a:gd name="connsiteY1" fmla="*/ 455537 h 533400"/>
                    <a:gd name="connsiteX2" fmla="*/ 48420 w 196250"/>
                    <a:gd name="connsiteY2" fmla="*/ 438150 h 533400"/>
                    <a:gd name="connsiteX3" fmla="*/ 55522 w 196250"/>
                    <a:gd name="connsiteY3" fmla="*/ 419100 h 533400"/>
                    <a:gd name="connsiteX4" fmla="*/ 33000 w 196250"/>
                    <a:gd name="connsiteY4" fmla="*/ 350425 h 533400"/>
                    <a:gd name="connsiteX5" fmla="*/ 33654 w 196250"/>
                    <a:gd name="connsiteY5" fmla="*/ 347758 h 533400"/>
                    <a:gd name="connsiteX6" fmla="*/ 19291 w 196250"/>
                    <a:gd name="connsiteY6" fmla="*/ 220358 h 533400"/>
                    <a:gd name="connsiteX7" fmla="*/ 49728 w 196250"/>
                    <a:gd name="connsiteY7" fmla="*/ 195358 h 533400"/>
                    <a:gd name="connsiteX8" fmla="*/ 58438 w 196250"/>
                    <a:gd name="connsiteY8" fmla="*/ 81069 h 533400"/>
                    <a:gd name="connsiteX9" fmla="*/ 89446 w 196250"/>
                    <a:gd name="connsiteY9" fmla="*/ 64389 h 533400"/>
                    <a:gd name="connsiteX10" fmla="*/ 89446 w 196250"/>
                    <a:gd name="connsiteY10" fmla="*/ 58293 h 533400"/>
                    <a:gd name="connsiteX11" fmla="*/ 146639 w 196250"/>
                    <a:gd name="connsiteY11" fmla="*/ 0 h 533400"/>
                    <a:gd name="connsiteX12" fmla="*/ 203832 w 196250"/>
                    <a:gd name="connsiteY12" fmla="*/ 58293 h 533400"/>
                    <a:gd name="connsiteX13" fmla="*/ 201963 w 196250"/>
                    <a:gd name="connsiteY13" fmla="*/ 469583 h 533400"/>
                    <a:gd name="connsiteX14" fmla="*/ 201963 w 196250"/>
                    <a:gd name="connsiteY14" fmla="*/ 471297 h 533400"/>
                    <a:gd name="connsiteX15" fmla="*/ 201963 w 196250"/>
                    <a:gd name="connsiteY15" fmla="*/ 472250 h 533400"/>
                    <a:gd name="connsiteX16" fmla="*/ 125519 w 196250"/>
                    <a:gd name="connsiteY16" fmla="*/ 535210 h 533400"/>
                    <a:gd name="connsiteX17" fmla="*/ 146265 w 196250"/>
                    <a:gd name="connsiteY17" fmla="*/ 17336 h 533400"/>
                    <a:gd name="connsiteX18" fmla="*/ 106070 w 196250"/>
                    <a:gd name="connsiteY18" fmla="*/ 57324 h 533400"/>
                    <a:gd name="connsiteX19" fmla="*/ 107576 w 196250"/>
                    <a:gd name="connsiteY19" fmla="*/ 68866 h 533400"/>
                    <a:gd name="connsiteX20" fmla="*/ 106548 w 196250"/>
                    <a:gd name="connsiteY20" fmla="*/ 75819 h 533400"/>
                    <a:gd name="connsiteX21" fmla="*/ 100660 w 196250"/>
                    <a:gd name="connsiteY21" fmla="*/ 79724 h 533400"/>
                    <a:gd name="connsiteX22" fmla="*/ 48526 w 196250"/>
                    <a:gd name="connsiteY22" fmla="*/ 152174 h 533400"/>
                    <a:gd name="connsiteX23" fmla="*/ 70381 w 196250"/>
                    <a:gd name="connsiteY23" fmla="*/ 191453 h 533400"/>
                    <a:gd name="connsiteX24" fmla="*/ 71592 w 196250"/>
                    <a:gd name="connsiteY24" fmla="*/ 203513 h 533400"/>
                    <a:gd name="connsiteX25" fmla="*/ 67484 w 196250"/>
                    <a:gd name="connsiteY25" fmla="*/ 206312 h 533400"/>
                    <a:gd name="connsiteX26" fmla="*/ 20627 w 196250"/>
                    <a:gd name="connsiteY26" fmla="*/ 298384 h 533400"/>
                    <a:gd name="connsiteX27" fmla="*/ 48794 w 196250"/>
                    <a:gd name="connsiteY27" fmla="*/ 336899 h 533400"/>
                    <a:gd name="connsiteX28" fmla="*/ 51971 w 196250"/>
                    <a:gd name="connsiteY28" fmla="*/ 346996 h 533400"/>
                    <a:gd name="connsiteX29" fmla="*/ 51410 w 196250"/>
                    <a:gd name="connsiteY29" fmla="*/ 348615 h 533400"/>
                    <a:gd name="connsiteX30" fmla="*/ 49822 w 196250"/>
                    <a:gd name="connsiteY30" fmla="*/ 353568 h 533400"/>
                    <a:gd name="connsiteX31" fmla="*/ 71409 w 196250"/>
                    <a:gd name="connsiteY31" fmla="*/ 409575 h 533400"/>
                    <a:gd name="connsiteX32" fmla="*/ 73746 w 196250"/>
                    <a:gd name="connsiteY32" fmla="*/ 421481 h 533400"/>
                    <a:gd name="connsiteX33" fmla="*/ 73746 w 196250"/>
                    <a:gd name="connsiteY33" fmla="*/ 489585 h 533400"/>
                    <a:gd name="connsiteX34" fmla="*/ 158495 w 196250"/>
                    <a:gd name="connsiteY34" fmla="*/ 508219 h 533400"/>
                    <a:gd name="connsiteX35" fmla="*/ 185141 w 196250"/>
                    <a:gd name="connsiteY35" fmla="*/ 469106 h 533400"/>
                    <a:gd name="connsiteX36" fmla="*/ 186637 w 196250"/>
                    <a:gd name="connsiteY36" fmla="*/ 58579 h 533400"/>
                    <a:gd name="connsiteX37" fmla="*/ 146546 w 196250"/>
                    <a:gd name="connsiteY37" fmla="*/ 17336 h 533400"/>
                    <a:gd name="connsiteX38" fmla="*/ 146265 w 196250"/>
                    <a:gd name="connsiteY38" fmla="*/ 1733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6250" h="533400">
                      <a:moveTo>
                        <a:pt x="125238" y="535210"/>
                      </a:moveTo>
                      <a:cubicBezTo>
                        <a:pt x="81935" y="535343"/>
                        <a:pt x="46726" y="499673"/>
                        <a:pt x="46595" y="455537"/>
                      </a:cubicBezTo>
                      <a:cubicBezTo>
                        <a:pt x="46577" y="449691"/>
                        <a:pt x="47189" y="443860"/>
                        <a:pt x="48420" y="438150"/>
                      </a:cubicBezTo>
                      <a:cubicBezTo>
                        <a:pt x="49959" y="431510"/>
                        <a:pt x="52347" y="425106"/>
                        <a:pt x="55522" y="419100"/>
                      </a:cubicBezTo>
                      <a:cubicBezTo>
                        <a:pt x="36241" y="402140"/>
                        <a:pt x="27600" y="375793"/>
                        <a:pt x="33000" y="350425"/>
                      </a:cubicBezTo>
                      <a:cubicBezTo>
                        <a:pt x="33000" y="349472"/>
                        <a:pt x="33000" y="348615"/>
                        <a:pt x="33654" y="347758"/>
                      </a:cubicBezTo>
                      <a:cubicBezTo>
                        <a:pt x="-4829" y="316620"/>
                        <a:pt x="-11259" y="259581"/>
                        <a:pt x="19291" y="220358"/>
                      </a:cubicBezTo>
                      <a:cubicBezTo>
                        <a:pt x="27493" y="209828"/>
                        <a:pt x="37889" y="201288"/>
                        <a:pt x="49728" y="195358"/>
                      </a:cubicBezTo>
                      <a:cubicBezTo>
                        <a:pt x="21169" y="161346"/>
                        <a:pt x="25068" y="110178"/>
                        <a:pt x="58438" y="81069"/>
                      </a:cubicBezTo>
                      <a:cubicBezTo>
                        <a:pt x="67428" y="73227"/>
                        <a:pt x="78021" y="67529"/>
                        <a:pt x="89446" y="64389"/>
                      </a:cubicBezTo>
                      <a:cubicBezTo>
                        <a:pt x="89309" y="62359"/>
                        <a:pt x="89309" y="60323"/>
                        <a:pt x="89446" y="58293"/>
                      </a:cubicBezTo>
                      <a:cubicBezTo>
                        <a:pt x="89446" y="26099"/>
                        <a:pt x="115052" y="0"/>
                        <a:pt x="146639" y="0"/>
                      </a:cubicBezTo>
                      <a:cubicBezTo>
                        <a:pt x="178226" y="0"/>
                        <a:pt x="203832" y="26099"/>
                        <a:pt x="203832" y="58293"/>
                      </a:cubicBezTo>
                      <a:lnTo>
                        <a:pt x="201963" y="469583"/>
                      </a:lnTo>
                      <a:cubicBezTo>
                        <a:pt x="202009" y="470153"/>
                        <a:pt x="202009" y="470726"/>
                        <a:pt x="201963" y="471297"/>
                      </a:cubicBezTo>
                      <a:cubicBezTo>
                        <a:pt x="201963" y="471297"/>
                        <a:pt x="201963" y="471773"/>
                        <a:pt x="201963" y="472250"/>
                      </a:cubicBezTo>
                      <a:cubicBezTo>
                        <a:pt x="194214" y="508970"/>
                        <a:pt x="162370" y="535197"/>
                        <a:pt x="125519" y="535210"/>
                      </a:cubicBezTo>
                      <a:close/>
                      <a:moveTo>
                        <a:pt x="146265" y="17336"/>
                      </a:moveTo>
                      <a:cubicBezTo>
                        <a:pt x="124331" y="17065"/>
                        <a:pt x="106335" y="34968"/>
                        <a:pt x="106070" y="57324"/>
                      </a:cubicBezTo>
                      <a:cubicBezTo>
                        <a:pt x="106023" y="61225"/>
                        <a:pt x="106531" y="65112"/>
                        <a:pt x="107576" y="68866"/>
                      </a:cubicBezTo>
                      <a:cubicBezTo>
                        <a:pt x="108237" y="71226"/>
                        <a:pt x="107862" y="73762"/>
                        <a:pt x="106548" y="75819"/>
                      </a:cubicBezTo>
                      <a:cubicBezTo>
                        <a:pt x="105229" y="77925"/>
                        <a:pt x="103083" y="79348"/>
                        <a:pt x="100660" y="79724"/>
                      </a:cubicBezTo>
                      <a:cubicBezTo>
                        <a:pt x="66635" y="85057"/>
                        <a:pt x="43293" y="117495"/>
                        <a:pt x="48526" y="152174"/>
                      </a:cubicBezTo>
                      <a:cubicBezTo>
                        <a:pt x="50846" y="167553"/>
                        <a:pt x="58623" y="181529"/>
                        <a:pt x="70381" y="191453"/>
                      </a:cubicBezTo>
                      <a:cubicBezTo>
                        <a:pt x="73983" y="194442"/>
                        <a:pt x="74525" y="199842"/>
                        <a:pt x="71592" y="203513"/>
                      </a:cubicBezTo>
                      <a:cubicBezTo>
                        <a:pt x="70529" y="204844"/>
                        <a:pt x="69098" y="205819"/>
                        <a:pt x="67484" y="206312"/>
                      </a:cubicBezTo>
                      <a:cubicBezTo>
                        <a:pt x="29600" y="218548"/>
                        <a:pt x="8621" y="259771"/>
                        <a:pt x="20627" y="298384"/>
                      </a:cubicBezTo>
                      <a:cubicBezTo>
                        <a:pt x="25508" y="314081"/>
                        <a:pt x="35429" y="327648"/>
                        <a:pt x="48794" y="336899"/>
                      </a:cubicBezTo>
                      <a:cubicBezTo>
                        <a:pt x="51985" y="339135"/>
                        <a:pt x="53291" y="343285"/>
                        <a:pt x="51971" y="346996"/>
                      </a:cubicBezTo>
                      <a:lnTo>
                        <a:pt x="51410" y="348615"/>
                      </a:lnTo>
                      <a:cubicBezTo>
                        <a:pt x="50783" y="350232"/>
                        <a:pt x="50253" y="351886"/>
                        <a:pt x="49822" y="353568"/>
                      </a:cubicBezTo>
                      <a:cubicBezTo>
                        <a:pt x="45122" y="374978"/>
                        <a:pt x="53668" y="397151"/>
                        <a:pt x="71409" y="409575"/>
                      </a:cubicBezTo>
                      <a:cubicBezTo>
                        <a:pt x="75241" y="412232"/>
                        <a:pt x="76280" y="417527"/>
                        <a:pt x="73746" y="421481"/>
                      </a:cubicBezTo>
                      <a:cubicBezTo>
                        <a:pt x="60420" y="442151"/>
                        <a:pt x="60420" y="468915"/>
                        <a:pt x="73746" y="489585"/>
                      </a:cubicBezTo>
                      <a:cubicBezTo>
                        <a:pt x="92100" y="518583"/>
                        <a:pt x="130043" y="526926"/>
                        <a:pt x="158495" y="508219"/>
                      </a:cubicBezTo>
                      <a:cubicBezTo>
                        <a:pt x="172094" y="499277"/>
                        <a:pt x="181673" y="485218"/>
                        <a:pt x="185141" y="469106"/>
                      </a:cubicBezTo>
                      <a:lnTo>
                        <a:pt x="186637" y="58579"/>
                      </a:lnTo>
                      <a:cubicBezTo>
                        <a:pt x="186740" y="35906"/>
                        <a:pt x="168791" y="17441"/>
                        <a:pt x="146546" y="17336"/>
                      </a:cubicBezTo>
                      <a:cubicBezTo>
                        <a:pt x="146452" y="17335"/>
                        <a:pt x="146359" y="17335"/>
                        <a:pt x="146265" y="17336"/>
                      </a:cubicBezTo>
                      <a:close/>
                    </a:path>
                  </a:pathLst>
                </a:custGeom>
                <a:grpFill/>
                <a:ln w="934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63CE1F5E-BC51-1B4E-9BF9-58A0BB5CE33C}"/>
                    </a:ext>
                  </a:extLst>
                </p:cNvPr>
                <p:cNvSpPr/>
                <p:nvPr/>
              </p:nvSpPr>
              <p:spPr>
                <a:xfrm>
                  <a:off x="1154082" y="3112633"/>
                  <a:ext cx="112143" cy="152400"/>
                </a:xfrm>
                <a:custGeom>
                  <a:avLst/>
                  <a:gdLst>
                    <a:gd name="connsiteX0" fmla="*/ 61261 w 112143"/>
                    <a:gd name="connsiteY0" fmla="*/ 159174 h 152400"/>
                    <a:gd name="connsiteX1" fmla="*/ 58925 w 112143"/>
                    <a:gd name="connsiteY1" fmla="*/ 159174 h 152400"/>
                    <a:gd name="connsiteX2" fmla="*/ 2719 w 112143"/>
                    <a:gd name="connsiteY2" fmla="*/ 60038 h 152400"/>
                    <a:gd name="connsiteX3" fmla="*/ 80792 w 112143"/>
                    <a:gd name="connsiteY3" fmla="*/ 12 h 152400"/>
                    <a:gd name="connsiteX4" fmla="*/ 113781 w 112143"/>
                    <a:gd name="connsiteY4" fmla="*/ 7346 h 152400"/>
                    <a:gd name="connsiteX5" fmla="*/ 118627 w 112143"/>
                    <a:gd name="connsiteY5" fmla="*/ 18565 h 152400"/>
                    <a:gd name="connsiteX6" fmla="*/ 107620 w 112143"/>
                    <a:gd name="connsiteY6" fmla="*/ 23504 h 152400"/>
                    <a:gd name="connsiteX7" fmla="*/ 106679 w 112143"/>
                    <a:gd name="connsiteY7" fmla="*/ 23062 h 152400"/>
                    <a:gd name="connsiteX8" fmla="*/ 80792 w 112143"/>
                    <a:gd name="connsiteY8" fmla="*/ 17347 h 152400"/>
                    <a:gd name="connsiteX9" fmla="*/ 18880 w 112143"/>
                    <a:gd name="connsiteY9" fmla="*/ 81493 h 152400"/>
                    <a:gd name="connsiteX10" fmla="*/ 64064 w 112143"/>
                    <a:gd name="connsiteY10" fmla="*/ 142125 h 152400"/>
                    <a:gd name="connsiteX11" fmla="*/ 69859 w 112143"/>
                    <a:gd name="connsiteY11" fmla="*/ 152888 h 152400"/>
                    <a:gd name="connsiteX12" fmla="*/ 61261 w 112143"/>
                    <a:gd name="connsiteY12" fmla="*/ 159174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143" h="152400">
                      <a:moveTo>
                        <a:pt x="61261" y="159174"/>
                      </a:moveTo>
                      <a:cubicBezTo>
                        <a:pt x="60485" y="159267"/>
                        <a:pt x="59701" y="159267"/>
                        <a:pt x="58925" y="159174"/>
                      </a:cubicBezTo>
                      <a:cubicBezTo>
                        <a:pt x="16544" y="147618"/>
                        <a:pt x="-8620" y="103233"/>
                        <a:pt x="2719" y="60038"/>
                      </a:cubicBezTo>
                      <a:cubicBezTo>
                        <a:pt x="12142" y="24137"/>
                        <a:pt x="44336" y="-614"/>
                        <a:pt x="80792" y="12"/>
                      </a:cubicBezTo>
                      <a:cubicBezTo>
                        <a:pt x="92181" y="-11"/>
                        <a:pt x="103437" y="2491"/>
                        <a:pt x="113781" y="7346"/>
                      </a:cubicBezTo>
                      <a:cubicBezTo>
                        <a:pt x="118159" y="9080"/>
                        <a:pt x="120329" y="14103"/>
                        <a:pt x="118627" y="18565"/>
                      </a:cubicBezTo>
                      <a:cubicBezTo>
                        <a:pt x="116926" y="23027"/>
                        <a:pt x="111998" y="25238"/>
                        <a:pt x="107620" y="23504"/>
                      </a:cubicBezTo>
                      <a:cubicBezTo>
                        <a:pt x="107298" y="23376"/>
                        <a:pt x="106984" y="23229"/>
                        <a:pt x="106679" y="23062"/>
                      </a:cubicBezTo>
                      <a:cubicBezTo>
                        <a:pt x="98561" y="19260"/>
                        <a:pt x="89726" y="17310"/>
                        <a:pt x="80792" y="17347"/>
                      </a:cubicBezTo>
                      <a:cubicBezTo>
                        <a:pt x="46316" y="17635"/>
                        <a:pt x="18597" y="46354"/>
                        <a:pt x="18880" y="81493"/>
                      </a:cubicBezTo>
                      <a:cubicBezTo>
                        <a:pt x="19106" y="109672"/>
                        <a:pt x="37492" y="134342"/>
                        <a:pt x="64064" y="142125"/>
                      </a:cubicBezTo>
                      <a:cubicBezTo>
                        <a:pt x="68551" y="143504"/>
                        <a:pt x="71128" y="148290"/>
                        <a:pt x="69859" y="152888"/>
                      </a:cubicBezTo>
                      <a:cubicBezTo>
                        <a:pt x="68807" y="156788"/>
                        <a:pt x="65223" y="159409"/>
                        <a:pt x="61261" y="159174"/>
                      </a:cubicBezTo>
                      <a:close/>
                    </a:path>
                  </a:pathLst>
                </a:custGeom>
                <a:grpFill/>
                <a:ln w="934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FAF5B71F-17CC-794F-86DA-F47443D70391}"/>
                    </a:ext>
                  </a:extLst>
                </p:cNvPr>
                <p:cNvSpPr/>
                <p:nvPr/>
              </p:nvSpPr>
              <p:spPr>
                <a:xfrm>
                  <a:off x="1151100" y="3379459"/>
                  <a:ext cx="74762" cy="38100"/>
                </a:xfrm>
                <a:custGeom>
                  <a:avLst/>
                  <a:gdLst>
                    <a:gd name="connsiteX0" fmla="*/ 62561 w 74762"/>
                    <a:gd name="connsiteY0" fmla="*/ 38652 h 38100"/>
                    <a:gd name="connsiteX1" fmla="*/ 2938 w 74762"/>
                    <a:gd name="connsiteY1" fmla="*/ 15221 h 38100"/>
                    <a:gd name="connsiteX2" fmla="*/ 2075 w 74762"/>
                    <a:gd name="connsiteY2" fmla="*/ 2994 h 38100"/>
                    <a:gd name="connsiteX3" fmla="*/ 14071 w 74762"/>
                    <a:gd name="connsiteY3" fmla="*/ 2115 h 38100"/>
                    <a:gd name="connsiteX4" fmla="*/ 14339 w 74762"/>
                    <a:gd name="connsiteY4" fmla="*/ 2362 h 38100"/>
                    <a:gd name="connsiteX5" fmla="*/ 73588 w 74762"/>
                    <a:gd name="connsiteY5" fmla="*/ 20460 h 38100"/>
                    <a:gd name="connsiteX6" fmla="*/ 82934 w 74762"/>
                    <a:gd name="connsiteY6" fmla="*/ 27699 h 38100"/>
                    <a:gd name="connsiteX7" fmla="*/ 75831 w 74762"/>
                    <a:gd name="connsiteY7" fmla="*/ 37224 h 38100"/>
                    <a:gd name="connsiteX8" fmla="*/ 62561 w 74762"/>
                    <a:gd name="connsiteY8" fmla="*/ 3865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62" h="38100">
                      <a:moveTo>
                        <a:pt x="62561" y="38652"/>
                      </a:moveTo>
                      <a:cubicBezTo>
                        <a:pt x="40517" y="38683"/>
                        <a:pt x="19256" y="30327"/>
                        <a:pt x="2938" y="15221"/>
                      </a:cubicBezTo>
                      <a:cubicBezTo>
                        <a:pt x="-613" y="12088"/>
                        <a:pt x="-999" y="6614"/>
                        <a:pt x="2075" y="2994"/>
                      </a:cubicBezTo>
                      <a:cubicBezTo>
                        <a:pt x="5149" y="-625"/>
                        <a:pt x="10520" y="-1018"/>
                        <a:pt x="14071" y="2115"/>
                      </a:cubicBezTo>
                      <a:cubicBezTo>
                        <a:pt x="14162" y="2195"/>
                        <a:pt x="14251" y="2278"/>
                        <a:pt x="14339" y="2362"/>
                      </a:cubicBezTo>
                      <a:cubicBezTo>
                        <a:pt x="30435" y="17131"/>
                        <a:pt x="52176" y="23772"/>
                        <a:pt x="73588" y="20460"/>
                      </a:cubicBezTo>
                      <a:cubicBezTo>
                        <a:pt x="78100" y="19944"/>
                        <a:pt x="82214" y="23130"/>
                        <a:pt x="82934" y="27699"/>
                      </a:cubicBezTo>
                      <a:cubicBezTo>
                        <a:pt x="83392" y="32283"/>
                        <a:pt x="80288" y="36446"/>
                        <a:pt x="75831" y="37224"/>
                      </a:cubicBezTo>
                      <a:cubicBezTo>
                        <a:pt x="71446" y="38017"/>
                        <a:pt x="67012" y="38495"/>
                        <a:pt x="62561" y="38652"/>
                      </a:cubicBezTo>
                      <a:close/>
                    </a:path>
                  </a:pathLst>
                </a:custGeom>
                <a:grpFill/>
                <a:ln w="934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848CDDAC-5D10-8649-A35A-EDD24C4D3F16}"/>
                    </a:ext>
                  </a:extLst>
                </p:cNvPr>
                <p:cNvSpPr/>
                <p:nvPr/>
              </p:nvSpPr>
              <p:spPr>
                <a:xfrm>
                  <a:off x="1274843" y="3435321"/>
                  <a:ext cx="46726" cy="66675"/>
                </a:xfrm>
                <a:custGeom>
                  <a:avLst/>
                  <a:gdLst>
                    <a:gd name="connsiteX0" fmla="*/ 43298 w 46726"/>
                    <a:gd name="connsiteY0" fmla="*/ 68325 h 66675"/>
                    <a:gd name="connsiteX1" fmla="*/ 34888 w 46726"/>
                    <a:gd name="connsiteY1" fmla="*/ 60895 h 66675"/>
                    <a:gd name="connsiteX2" fmla="*/ 4422 w 46726"/>
                    <a:gd name="connsiteY2" fmla="*/ 16318 h 66675"/>
                    <a:gd name="connsiteX3" fmla="*/ 1058 w 46726"/>
                    <a:gd name="connsiteY3" fmla="*/ 4507 h 66675"/>
                    <a:gd name="connsiteX4" fmla="*/ 12646 w 46726"/>
                    <a:gd name="connsiteY4" fmla="*/ 1078 h 66675"/>
                    <a:gd name="connsiteX5" fmla="*/ 51803 w 46726"/>
                    <a:gd name="connsiteY5" fmla="*/ 58228 h 66675"/>
                    <a:gd name="connsiteX6" fmla="*/ 44513 w 46726"/>
                    <a:gd name="connsiteY6" fmla="*/ 6775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26" h="66675">
                      <a:moveTo>
                        <a:pt x="43298" y="68325"/>
                      </a:moveTo>
                      <a:cubicBezTo>
                        <a:pt x="39088" y="68281"/>
                        <a:pt x="35528" y="65137"/>
                        <a:pt x="34888" y="60895"/>
                      </a:cubicBezTo>
                      <a:cubicBezTo>
                        <a:pt x="32409" y="41887"/>
                        <a:pt x="21057" y="25276"/>
                        <a:pt x="4422" y="16318"/>
                      </a:cubicBezTo>
                      <a:cubicBezTo>
                        <a:pt x="293" y="14004"/>
                        <a:pt x="-1213" y="8716"/>
                        <a:pt x="1058" y="4507"/>
                      </a:cubicBezTo>
                      <a:cubicBezTo>
                        <a:pt x="3329" y="299"/>
                        <a:pt x="8517" y="-1237"/>
                        <a:pt x="12646" y="1078"/>
                      </a:cubicBezTo>
                      <a:cubicBezTo>
                        <a:pt x="33983" y="12570"/>
                        <a:pt x="48565" y="33853"/>
                        <a:pt x="51803" y="58228"/>
                      </a:cubicBezTo>
                      <a:cubicBezTo>
                        <a:pt x="52353" y="62905"/>
                        <a:pt x="49098" y="67159"/>
                        <a:pt x="44513" y="67753"/>
                      </a:cubicBezTo>
                      <a:close/>
                    </a:path>
                  </a:pathLst>
                </a:custGeom>
                <a:grpFill/>
                <a:ln w="934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040C905D-D6F1-8948-A19C-AA427FCA4E3B}"/>
                    </a:ext>
                  </a:extLst>
                </p:cNvPr>
                <p:cNvSpPr/>
                <p:nvPr/>
              </p:nvSpPr>
              <p:spPr>
                <a:xfrm>
                  <a:off x="1171295" y="3440016"/>
                  <a:ext cx="84108" cy="142875"/>
                </a:xfrm>
                <a:custGeom>
                  <a:avLst/>
                  <a:gdLst>
                    <a:gd name="connsiteX0" fmla="*/ 77785 w 84107"/>
                    <a:gd name="connsiteY0" fmla="*/ 146307 h 142875"/>
                    <a:gd name="connsiteX1" fmla="*/ 61898 w 84107"/>
                    <a:gd name="connsiteY1" fmla="*/ 144497 h 142875"/>
                    <a:gd name="connsiteX2" fmla="*/ 1759 w 84107"/>
                    <a:gd name="connsiteY2" fmla="*/ 49707 h 142875"/>
                    <a:gd name="connsiteX3" fmla="*/ 32647 w 84107"/>
                    <a:gd name="connsiteY3" fmla="*/ 1622 h 142875"/>
                    <a:gd name="connsiteX4" fmla="*/ 44516 w 84107"/>
                    <a:gd name="connsiteY4" fmla="*/ 3622 h 142875"/>
                    <a:gd name="connsiteX5" fmla="*/ 42553 w 84107"/>
                    <a:gd name="connsiteY5" fmla="*/ 15719 h 142875"/>
                    <a:gd name="connsiteX6" fmla="*/ 28867 w 84107"/>
                    <a:gd name="connsiteY6" fmla="*/ 103113 h 142875"/>
                    <a:gd name="connsiteX7" fmla="*/ 65543 w 84107"/>
                    <a:gd name="connsiteY7" fmla="*/ 127543 h 142875"/>
                    <a:gd name="connsiteX8" fmla="*/ 77972 w 84107"/>
                    <a:gd name="connsiteY8" fmla="*/ 128971 h 142875"/>
                    <a:gd name="connsiteX9" fmla="*/ 86476 w 84107"/>
                    <a:gd name="connsiteY9" fmla="*/ 137639 h 142875"/>
                    <a:gd name="connsiteX10" fmla="*/ 77972 w 84107"/>
                    <a:gd name="connsiteY10" fmla="*/ 14630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107" h="142875">
                      <a:moveTo>
                        <a:pt x="77785" y="146307"/>
                      </a:moveTo>
                      <a:cubicBezTo>
                        <a:pt x="72441" y="146280"/>
                        <a:pt x="67116" y="145674"/>
                        <a:pt x="61898" y="144497"/>
                      </a:cubicBezTo>
                      <a:cubicBezTo>
                        <a:pt x="19609" y="135247"/>
                        <a:pt x="-7316" y="92808"/>
                        <a:pt x="1759" y="49707"/>
                      </a:cubicBezTo>
                      <a:cubicBezTo>
                        <a:pt x="5840" y="30325"/>
                        <a:pt x="16850" y="13185"/>
                        <a:pt x="32647" y="1622"/>
                      </a:cubicBezTo>
                      <a:cubicBezTo>
                        <a:pt x="36467" y="-1166"/>
                        <a:pt x="41780" y="-271"/>
                        <a:pt x="44516" y="3622"/>
                      </a:cubicBezTo>
                      <a:cubicBezTo>
                        <a:pt x="47251" y="7515"/>
                        <a:pt x="46373" y="12931"/>
                        <a:pt x="42553" y="15719"/>
                      </a:cubicBezTo>
                      <a:cubicBezTo>
                        <a:pt x="15096" y="36000"/>
                        <a:pt x="8968" y="75128"/>
                        <a:pt x="28867" y="103113"/>
                      </a:cubicBezTo>
                      <a:cubicBezTo>
                        <a:pt x="37728" y="115576"/>
                        <a:pt x="50786" y="124274"/>
                        <a:pt x="65543" y="127543"/>
                      </a:cubicBezTo>
                      <a:cubicBezTo>
                        <a:pt x="69620" y="128490"/>
                        <a:pt x="73789" y="128969"/>
                        <a:pt x="77972" y="128971"/>
                      </a:cubicBezTo>
                      <a:cubicBezTo>
                        <a:pt x="82669" y="128971"/>
                        <a:pt x="86476" y="132852"/>
                        <a:pt x="86476" y="137639"/>
                      </a:cubicBezTo>
                      <a:cubicBezTo>
                        <a:pt x="86476" y="142426"/>
                        <a:pt x="82669" y="146307"/>
                        <a:pt x="77972" y="146307"/>
                      </a:cubicBezTo>
                      <a:close/>
                    </a:path>
                  </a:pathLst>
                </a:custGeom>
                <a:grpFill/>
                <a:ln w="934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AD8CF645-7726-5145-BDD1-ECA3E1B3B92F}"/>
                    </a:ext>
                  </a:extLst>
                </p:cNvPr>
                <p:cNvSpPr/>
                <p:nvPr/>
              </p:nvSpPr>
              <p:spPr>
                <a:xfrm>
                  <a:off x="1219912" y="3320861"/>
                  <a:ext cx="56072" cy="38100"/>
                </a:xfrm>
                <a:custGeom>
                  <a:avLst/>
                  <a:gdLst>
                    <a:gd name="connsiteX0" fmla="*/ 29728 w 56071"/>
                    <a:gd name="connsiteY0" fmla="*/ 40291 h 38100"/>
                    <a:gd name="connsiteX1" fmla="*/ 384 w 56071"/>
                    <a:gd name="connsiteY1" fmla="*/ 18193 h 38100"/>
                    <a:gd name="connsiteX2" fmla="*/ 5907 w 56071"/>
                    <a:gd name="connsiteY2" fmla="*/ 7456 h 38100"/>
                    <a:gd name="connsiteX3" fmla="*/ 5991 w 56071"/>
                    <a:gd name="connsiteY3" fmla="*/ 7430 h 38100"/>
                    <a:gd name="connsiteX4" fmla="*/ 16640 w 56071"/>
                    <a:gd name="connsiteY4" fmla="*/ 13128 h 38100"/>
                    <a:gd name="connsiteX5" fmla="*/ 16645 w 56071"/>
                    <a:gd name="connsiteY5" fmla="*/ 13144 h 38100"/>
                    <a:gd name="connsiteX6" fmla="*/ 29728 w 56071"/>
                    <a:gd name="connsiteY6" fmla="*/ 22669 h 38100"/>
                    <a:gd name="connsiteX7" fmla="*/ 43466 w 56071"/>
                    <a:gd name="connsiteY7" fmla="*/ 8668 h 38100"/>
                    <a:gd name="connsiteX8" fmla="*/ 51970 w 56071"/>
                    <a:gd name="connsiteY8" fmla="*/ 0 h 38100"/>
                    <a:gd name="connsiteX9" fmla="*/ 60474 w 56071"/>
                    <a:gd name="connsiteY9" fmla="*/ 8668 h 38100"/>
                    <a:gd name="connsiteX10" fmla="*/ 30010 w 56071"/>
                    <a:gd name="connsiteY10" fmla="*/ 40289 h 38100"/>
                    <a:gd name="connsiteX11" fmla="*/ 29728 w 56071"/>
                    <a:gd name="connsiteY11" fmla="*/ 4029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071" h="38100">
                      <a:moveTo>
                        <a:pt x="29728" y="40291"/>
                      </a:moveTo>
                      <a:cubicBezTo>
                        <a:pt x="16233" y="40337"/>
                        <a:pt x="4305" y="31355"/>
                        <a:pt x="384" y="18193"/>
                      </a:cubicBezTo>
                      <a:cubicBezTo>
                        <a:pt x="-1000" y="13673"/>
                        <a:pt x="1473" y="8866"/>
                        <a:pt x="5907" y="7456"/>
                      </a:cubicBezTo>
                      <a:cubicBezTo>
                        <a:pt x="5935" y="7447"/>
                        <a:pt x="5963" y="7438"/>
                        <a:pt x="5991" y="7430"/>
                      </a:cubicBezTo>
                      <a:cubicBezTo>
                        <a:pt x="10476" y="6006"/>
                        <a:pt x="15243" y="8557"/>
                        <a:pt x="16640" y="13128"/>
                      </a:cubicBezTo>
                      <a:cubicBezTo>
                        <a:pt x="16641" y="13133"/>
                        <a:pt x="16643" y="13139"/>
                        <a:pt x="16645" y="13144"/>
                      </a:cubicBezTo>
                      <a:cubicBezTo>
                        <a:pt x="18487" y="18898"/>
                        <a:pt x="23791" y="22759"/>
                        <a:pt x="29728" y="22669"/>
                      </a:cubicBezTo>
                      <a:cubicBezTo>
                        <a:pt x="37315" y="22669"/>
                        <a:pt x="43466" y="16401"/>
                        <a:pt x="43466" y="8668"/>
                      </a:cubicBezTo>
                      <a:cubicBezTo>
                        <a:pt x="43466" y="3881"/>
                        <a:pt x="47273" y="0"/>
                        <a:pt x="51970" y="0"/>
                      </a:cubicBezTo>
                      <a:cubicBezTo>
                        <a:pt x="56667" y="0"/>
                        <a:pt x="60474" y="3881"/>
                        <a:pt x="60474" y="8668"/>
                      </a:cubicBezTo>
                      <a:cubicBezTo>
                        <a:pt x="60629" y="25974"/>
                        <a:pt x="46990" y="40132"/>
                        <a:pt x="30010" y="40289"/>
                      </a:cubicBezTo>
                      <a:cubicBezTo>
                        <a:pt x="29916" y="40290"/>
                        <a:pt x="29822" y="40291"/>
                        <a:pt x="29728" y="40291"/>
                      </a:cubicBezTo>
                      <a:close/>
                    </a:path>
                  </a:pathLst>
                </a:custGeom>
                <a:grpFill/>
                <a:ln w="934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19DACB99-F1EB-0F4F-9323-798E7FB869BD}"/>
                    </a:ext>
                  </a:extLst>
                </p:cNvPr>
                <p:cNvSpPr/>
                <p:nvPr/>
              </p:nvSpPr>
              <p:spPr>
                <a:xfrm>
                  <a:off x="1257269" y="3167979"/>
                  <a:ext cx="28036" cy="57150"/>
                </a:xfrm>
                <a:custGeom>
                  <a:avLst/>
                  <a:gdLst>
                    <a:gd name="connsiteX0" fmla="*/ 8351 w 28035"/>
                    <a:gd name="connsiteY0" fmla="*/ 60204 h 57150"/>
                    <a:gd name="connsiteX1" fmla="*/ 1 w 28035"/>
                    <a:gd name="connsiteY1" fmla="*/ 51382 h 57150"/>
                    <a:gd name="connsiteX2" fmla="*/ 6015 w 28035"/>
                    <a:gd name="connsiteY2" fmla="*/ 43250 h 57150"/>
                    <a:gd name="connsiteX3" fmla="*/ 18444 w 28035"/>
                    <a:gd name="connsiteY3" fmla="*/ 26009 h 57150"/>
                    <a:gd name="connsiteX4" fmla="*/ 14145 w 28035"/>
                    <a:gd name="connsiteY4" fmla="*/ 14389 h 57150"/>
                    <a:gd name="connsiteX5" fmla="*/ 14940 w 28035"/>
                    <a:gd name="connsiteY5" fmla="*/ 2149 h 57150"/>
                    <a:gd name="connsiteX6" fmla="*/ 26949 w 28035"/>
                    <a:gd name="connsiteY6" fmla="*/ 2959 h 57150"/>
                    <a:gd name="connsiteX7" fmla="*/ 35640 w 28035"/>
                    <a:gd name="connsiteY7" fmla="*/ 26009 h 57150"/>
                    <a:gd name="connsiteX8" fmla="*/ 10968 w 28035"/>
                    <a:gd name="connsiteY8" fmla="*/ 59633 h 57150"/>
                    <a:gd name="connsiteX9" fmla="*/ 8351 w 28035"/>
                    <a:gd name="connsiteY9" fmla="*/ 6020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35" h="57150">
                      <a:moveTo>
                        <a:pt x="8351" y="60204"/>
                      </a:moveTo>
                      <a:cubicBezTo>
                        <a:pt x="3655" y="60118"/>
                        <a:pt x="-83" y="56168"/>
                        <a:pt x="1" y="51382"/>
                      </a:cubicBezTo>
                      <a:cubicBezTo>
                        <a:pt x="68" y="47630"/>
                        <a:pt x="2495" y="44348"/>
                        <a:pt x="6015" y="43250"/>
                      </a:cubicBezTo>
                      <a:cubicBezTo>
                        <a:pt x="13460" y="40961"/>
                        <a:pt x="18526" y="33934"/>
                        <a:pt x="18444" y="26009"/>
                      </a:cubicBezTo>
                      <a:cubicBezTo>
                        <a:pt x="18460" y="21729"/>
                        <a:pt x="16930" y="17593"/>
                        <a:pt x="14145" y="14389"/>
                      </a:cubicBezTo>
                      <a:cubicBezTo>
                        <a:pt x="11049" y="10785"/>
                        <a:pt x="11404" y="5305"/>
                        <a:pt x="14940" y="2149"/>
                      </a:cubicBezTo>
                      <a:cubicBezTo>
                        <a:pt x="18475" y="-1007"/>
                        <a:pt x="23852" y="-645"/>
                        <a:pt x="26949" y="2959"/>
                      </a:cubicBezTo>
                      <a:cubicBezTo>
                        <a:pt x="32508" y="9304"/>
                        <a:pt x="35599" y="17502"/>
                        <a:pt x="35640" y="26009"/>
                      </a:cubicBezTo>
                      <a:cubicBezTo>
                        <a:pt x="35548" y="41521"/>
                        <a:pt x="25541" y="55159"/>
                        <a:pt x="10968" y="59633"/>
                      </a:cubicBezTo>
                      <a:cubicBezTo>
                        <a:pt x="10123" y="59933"/>
                        <a:pt x="9244" y="60125"/>
                        <a:pt x="8351" y="60204"/>
                      </a:cubicBezTo>
                      <a:close/>
                    </a:path>
                  </a:pathLst>
                </a:custGeom>
                <a:grpFill/>
                <a:ln w="934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C83474FA-77E3-904E-B1D2-BA7C0FC2B0B8}"/>
                    </a:ext>
                  </a:extLst>
                </p:cNvPr>
                <p:cNvSpPr/>
                <p:nvPr/>
              </p:nvSpPr>
              <p:spPr>
                <a:xfrm>
                  <a:off x="1419677" y="3048754"/>
                  <a:ext cx="196251" cy="533400"/>
                </a:xfrm>
                <a:custGeom>
                  <a:avLst/>
                  <a:gdLst>
                    <a:gd name="connsiteX0" fmla="*/ 78828 w 196250"/>
                    <a:gd name="connsiteY0" fmla="*/ 537568 h 533400"/>
                    <a:gd name="connsiteX1" fmla="*/ 2290 w 196250"/>
                    <a:gd name="connsiteY1" fmla="*/ 474418 h 533400"/>
                    <a:gd name="connsiteX2" fmla="*/ 2290 w 196250"/>
                    <a:gd name="connsiteY2" fmla="*/ 473465 h 533400"/>
                    <a:gd name="connsiteX3" fmla="*/ 2290 w 196250"/>
                    <a:gd name="connsiteY3" fmla="*/ 471941 h 533400"/>
                    <a:gd name="connsiteX4" fmla="*/ 48 w 196250"/>
                    <a:gd name="connsiteY4" fmla="*/ 60747 h 533400"/>
                    <a:gd name="connsiteX5" fmla="*/ 54974 w 196250"/>
                    <a:gd name="connsiteY5" fmla="*/ 49 h 533400"/>
                    <a:gd name="connsiteX6" fmla="*/ 114527 w 196250"/>
                    <a:gd name="connsiteY6" fmla="*/ 56031 h 533400"/>
                    <a:gd name="connsiteX7" fmla="*/ 114527 w 196250"/>
                    <a:gd name="connsiteY7" fmla="*/ 60747 h 533400"/>
                    <a:gd name="connsiteX8" fmla="*/ 114527 w 196250"/>
                    <a:gd name="connsiteY8" fmla="*/ 66843 h 533400"/>
                    <a:gd name="connsiteX9" fmla="*/ 169638 w 196250"/>
                    <a:gd name="connsiteY9" fmla="*/ 166616 h 533400"/>
                    <a:gd name="connsiteX10" fmla="*/ 153591 w 196250"/>
                    <a:gd name="connsiteY10" fmla="*/ 197335 h 533400"/>
                    <a:gd name="connsiteX11" fmla="*/ 194349 w 196250"/>
                    <a:gd name="connsiteY11" fmla="*/ 318516 h 533400"/>
                    <a:gd name="connsiteX12" fmla="*/ 169665 w 196250"/>
                    <a:gd name="connsiteY12" fmla="*/ 349735 h 533400"/>
                    <a:gd name="connsiteX13" fmla="*/ 170319 w 196250"/>
                    <a:gd name="connsiteY13" fmla="*/ 352402 h 533400"/>
                    <a:gd name="connsiteX14" fmla="*/ 148077 w 196250"/>
                    <a:gd name="connsiteY14" fmla="*/ 421459 h 533400"/>
                    <a:gd name="connsiteX15" fmla="*/ 155179 w 196250"/>
                    <a:gd name="connsiteY15" fmla="*/ 440509 h 533400"/>
                    <a:gd name="connsiteX16" fmla="*/ 95211 w 196250"/>
                    <a:gd name="connsiteY16" fmla="*/ 535731 h 533400"/>
                    <a:gd name="connsiteX17" fmla="*/ 78828 w 196250"/>
                    <a:gd name="connsiteY17" fmla="*/ 537568 h 533400"/>
                    <a:gd name="connsiteX18" fmla="*/ 19019 w 196250"/>
                    <a:gd name="connsiteY18" fmla="*/ 470893 h 533400"/>
                    <a:gd name="connsiteX19" fmla="*/ 92099 w 196250"/>
                    <a:gd name="connsiteY19" fmla="*/ 518709 h 533400"/>
                    <a:gd name="connsiteX20" fmla="*/ 139012 w 196250"/>
                    <a:gd name="connsiteY20" fmla="*/ 444223 h 533400"/>
                    <a:gd name="connsiteX21" fmla="*/ 130321 w 196250"/>
                    <a:gd name="connsiteY21" fmla="*/ 423268 h 533400"/>
                    <a:gd name="connsiteX22" fmla="*/ 132190 w 196250"/>
                    <a:gd name="connsiteY22" fmla="*/ 411934 h 533400"/>
                    <a:gd name="connsiteX23" fmla="*/ 153591 w 196250"/>
                    <a:gd name="connsiteY23" fmla="*/ 355927 h 533400"/>
                    <a:gd name="connsiteX24" fmla="*/ 152095 w 196250"/>
                    <a:gd name="connsiteY24" fmla="*/ 350974 h 533400"/>
                    <a:gd name="connsiteX25" fmla="*/ 151535 w 196250"/>
                    <a:gd name="connsiteY25" fmla="*/ 349354 h 533400"/>
                    <a:gd name="connsiteX26" fmla="*/ 154712 w 196250"/>
                    <a:gd name="connsiteY26" fmla="*/ 339258 h 533400"/>
                    <a:gd name="connsiteX27" fmla="*/ 173810 w 196250"/>
                    <a:gd name="connsiteY27" fmla="*/ 237379 h 533400"/>
                    <a:gd name="connsiteX28" fmla="*/ 136021 w 196250"/>
                    <a:gd name="connsiteY28" fmla="*/ 208670 h 533400"/>
                    <a:gd name="connsiteX29" fmla="*/ 130379 w 196250"/>
                    <a:gd name="connsiteY29" fmla="*/ 197998 h 533400"/>
                    <a:gd name="connsiteX30" fmla="*/ 133124 w 196250"/>
                    <a:gd name="connsiteY30" fmla="*/ 193811 h 533400"/>
                    <a:gd name="connsiteX31" fmla="*/ 141383 w 196250"/>
                    <a:gd name="connsiteY31" fmla="*/ 104359 h 533400"/>
                    <a:gd name="connsiteX32" fmla="*/ 102846 w 196250"/>
                    <a:gd name="connsiteY32" fmla="*/ 82083 h 533400"/>
                    <a:gd name="connsiteX33" fmla="*/ 97519 w 196250"/>
                    <a:gd name="connsiteY33" fmla="*/ 78559 h 533400"/>
                    <a:gd name="connsiteX34" fmla="*/ 96398 w 196250"/>
                    <a:gd name="connsiteY34" fmla="*/ 71605 h 533400"/>
                    <a:gd name="connsiteX35" fmla="*/ 97519 w 196250"/>
                    <a:gd name="connsiteY35" fmla="*/ 60652 h 533400"/>
                    <a:gd name="connsiteX36" fmla="*/ 55348 w 196250"/>
                    <a:gd name="connsiteY36" fmla="*/ 21623 h 533400"/>
                    <a:gd name="connsiteX37" fmla="*/ 17056 w 196250"/>
                    <a:gd name="connsiteY37" fmla="*/ 6065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250" h="533400">
                      <a:moveTo>
                        <a:pt x="78828" y="537568"/>
                      </a:moveTo>
                      <a:cubicBezTo>
                        <a:pt x="41898" y="537545"/>
                        <a:pt x="10003" y="511228"/>
                        <a:pt x="2290" y="474418"/>
                      </a:cubicBezTo>
                      <a:cubicBezTo>
                        <a:pt x="2334" y="474102"/>
                        <a:pt x="2334" y="473781"/>
                        <a:pt x="2290" y="473465"/>
                      </a:cubicBezTo>
                      <a:cubicBezTo>
                        <a:pt x="2244" y="472958"/>
                        <a:pt x="2244" y="472448"/>
                        <a:pt x="2290" y="471941"/>
                      </a:cubicBezTo>
                      <a:lnTo>
                        <a:pt x="48" y="60747"/>
                      </a:lnTo>
                      <a:cubicBezTo>
                        <a:pt x="-1230" y="28526"/>
                        <a:pt x="23361" y="1351"/>
                        <a:pt x="54974" y="49"/>
                      </a:cubicBezTo>
                      <a:cubicBezTo>
                        <a:pt x="86587" y="-1254"/>
                        <a:pt x="113250" y="23811"/>
                        <a:pt x="114527" y="56031"/>
                      </a:cubicBezTo>
                      <a:cubicBezTo>
                        <a:pt x="114590" y="57603"/>
                        <a:pt x="114590" y="59176"/>
                        <a:pt x="114527" y="60747"/>
                      </a:cubicBezTo>
                      <a:cubicBezTo>
                        <a:pt x="114664" y="62777"/>
                        <a:pt x="114664" y="64813"/>
                        <a:pt x="114527" y="66843"/>
                      </a:cubicBezTo>
                      <a:cubicBezTo>
                        <a:pt x="156778" y="78884"/>
                        <a:pt x="181451" y="123554"/>
                        <a:pt x="169638" y="166616"/>
                      </a:cubicBezTo>
                      <a:cubicBezTo>
                        <a:pt x="166537" y="177921"/>
                        <a:pt x="161061" y="188402"/>
                        <a:pt x="153591" y="197335"/>
                      </a:cubicBezTo>
                      <a:cubicBezTo>
                        <a:pt x="197677" y="219327"/>
                        <a:pt x="215925" y="273582"/>
                        <a:pt x="194349" y="318516"/>
                      </a:cubicBezTo>
                      <a:cubicBezTo>
                        <a:pt x="188512" y="330671"/>
                        <a:pt x="180077" y="341339"/>
                        <a:pt x="169665" y="349735"/>
                      </a:cubicBezTo>
                      <a:cubicBezTo>
                        <a:pt x="169937" y="350610"/>
                        <a:pt x="170156" y="351500"/>
                        <a:pt x="170319" y="352402"/>
                      </a:cubicBezTo>
                      <a:cubicBezTo>
                        <a:pt x="175933" y="377839"/>
                        <a:pt x="167390" y="404363"/>
                        <a:pt x="148077" y="421459"/>
                      </a:cubicBezTo>
                      <a:cubicBezTo>
                        <a:pt x="151252" y="427464"/>
                        <a:pt x="153640" y="433869"/>
                        <a:pt x="155179" y="440509"/>
                      </a:cubicBezTo>
                      <a:cubicBezTo>
                        <a:pt x="164418" y="483682"/>
                        <a:pt x="137570" y="526315"/>
                        <a:pt x="95211" y="535731"/>
                      </a:cubicBezTo>
                      <a:cubicBezTo>
                        <a:pt x="89828" y="536928"/>
                        <a:pt x="84337" y="537544"/>
                        <a:pt x="78828" y="537568"/>
                      </a:cubicBezTo>
                      <a:close/>
                      <a:moveTo>
                        <a:pt x="19019" y="470893"/>
                      </a:moveTo>
                      <a:cubicBezTo>
                        <a:pt x="26244" y="504666"/>
                        <a:pt x="58963" y="526074"/>
                        <a:pt x="92099" y="518709"/>
                      </a:cubicBezTo>
                      <a:cubicBezTo>
                        <a:pt x="125234" y="511344"/>
                        <a:pt x="146238" y="477996"/>
                        <a:pt x="139012" y="444223"/>
                      </a:cubicBezTo>
                      <a:cubicBezTo>
                        <a:pt x="137418" y="436749"/>
                        <a:pt x="134471" y="429642"/>
                        <a:pt x="130321" y="423268"/>
                      </a:cubicBezTo>
                      <a:cubicBezTo>
                        <a:pt x="128043" y="419552"/>
                        <a:pt x="128845" y="414687"/>
                        <a:pt x="132190" y="411934"/>
                      </a:cubicBezTo>
                      <a:cubicBezTo>
                        <a:pt x="149861" y="399459"/>
                        <a:pt x="158330" y="377297"/>
                        <a:pt x="153591" y="355927"/>
                      </a:cubicBezTo>
                      <a:cubicBezTo>
                        <a:pt x="153191" y="354246"/>
                        <a:pt x="152692" y="352592"/>
                        <a:pt x="152095" y="350974"/>
                      </a:cubicBezTo>
                      <a:lnTo>
                        <a:pt x="151535" y="349354"/>
                      </a:lnTo>
                      <a:cubicBezTo>
                        <a:pt x="150215" y="345644"/>
                        <a:pt x="151521" y="341494"/>
                        <a:pt x="154712" y="339258"/>
                      </a:cubicBezTo>
                      <a:cubicBezTo>
                        <a:pt x="187588" y="316500"/>
                        <a:pt x="196139" y="270887"/>
                        <a:pt x="173810" y="237379"/>
                      </a:cubicBezTo>
                      <a:cubicBezTo>
                        <a:pt x="164733" y="223757"/>
                        <a:pt x="151422" y="213645"/>
                        <a:pt x="136021" y="208670"/>
                      </a:cubicBezTo>
                      <a:cubicBezTo>
                        <a:pt x="131572" y="207311"/>
                        <a:pt x="129045" y="202533"/>
                        <a:pt x="130379" y="197998"/>
                      </a:cubicBezTo>
                      <a:cubicBezTo>
                        <a:pt x="130862" y="196354"/>
                        <a:pt x="131819" y="194895"/>
                        <a:pt x="133124" y="193811"/>
                      </a:cubicBezTo>
                      <a:cubicBezTo>
                        <a:pt x="159640" y="171434"/>
                        <a:pt x="163338" y="131385"/>
                        <a:pt x="141383" y="104359"/>
                      </a:cubicBezTo>
                      <a:cubicBezTo>
                        <a:pt x="131647" y="92374"/>
                        <a:pt x="117934" y="84448"/>
                        <a:pt x="102846" y="82083"/>
                      </a:cubicBezTo>
                      <a:cubicBezTo>
                        <a:pt x="100690" y="81653"/>
                        <a:pt x="98781" y="80390"/>
                        <a:pt x="97519" y="78559"/>
                      </a:cubicBezTo>
                      <a:cubicBezTo>
                        <a:pt x="96173" y="76517"/>
                        <a:pt x="95764" y="73979"/>
                        <a:pt x="96398" y="71605"/>
                      </a:cubicBezTo>
                      <a:cubicBezTo>
                        <a:pt x="97290" y="68029"/>
                        <a:pt x="97668" y="64339"/>
                        <a:pt x="97519" y="60652"/>
                      </a:cubicBezTo>
                      <a:cubicBezTo>
                        <a:pt x="96448" y="38005"/>
                        <a:pt x="77567" y="20532"/>
                        <a:pt x="55348" y="21623"/>
                      </a:cubicBezTo>
                      <a:cubicBezTo>
                        <a:pt x="34628" y="22642"/>
                        <a:pt x="18055" y="39533"/>
                        <a:pt x="17056" y="60652"/>
                      </a:cubicBezTo>
                      <a:close/>
                    </a:path>
                  </a:pathLst>
                </a:custGeom>
                <a:grpFill/>
                <a:ln w="934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4D2E8EBC-64BB-B94B-9B5A-7F3728141BA3}"/>
                    </a:ext>
                  </a:extLst>
                </p:cNvPr>
                <p:cNvSpPr/>
                <p:nvPr/>
              </p:nvSpPr>
              <p:spPr>
                <a:xfrm>
                  <a:off x="1474903" y="3112887"/>
                  <a:ext cx="112143" cy="152400"/>
                </a:xfrm>
                <a:custGeom>
                  <a:avLst/>
                  <a:gdLst>
                    <a:gd name="connsiteX0" fmla="*/ 57620 w 112143"/>
                    <a:gd name="connsiteY0" fmla="*/ 158920 h 152400"/>
                    <a:gd name="connsiteX1" fmla="*/ 48939 w 112143"/>
                    <a:gd name="connsiteY1" fmla="*/ 150436 h 152400"/>
                    <a:gd name="connsiteX2" fmla="*/ 55283 w 112143"/>
                    <a:gd name="connsiteY2" fmla="*/ 141871 h 152400"/>
                    <a:gd name="connsiteX3" fmla="*/ 98033 w 112143"/>
                    <a:gd name="connsiteY3" fmla="*/ 63141 h 152400"/>
                    <a:gd name="connsiteX4" fmla="*/ 38088 w 112143"/>
                    <a:gd name="connsiteY4" fmla="*/ 17093 h 152400"/>
                    <a:gd name="connsiteX5" fmla="*/ 12108 w 112143"/>
                    <a:gd name="connsiteY5" fmla="*/ 22808 h 152400"/>
                    <a:gd name="connsiteX6" fmla="*/ 800 w 112143"/>
                    <a:gd name="connsiteY6" fmla="*/ 18617 h 152400"/>
                    <a:gd name="connsiteX7" fmla="*/ 4912 w 112143"/>
                    <a:gd name="connsiteY7" fmla="*/ 7092 h 152400"/>
                    <a:gd name="connsiteX8" fmla="*/ 109876 w 112143"/>
                    <a:gd name="connsiteY8" fmla="*/ 47891 h 152400"/>
                    <a:gd name="connsiteX9" fmla="*/ 69847 w 112143"/>
                    <a:gd name="connsiteY9" fmla="*/ 154873 h 152400"/>
                    <a:gd name="connsiteX10" fmla="*/ 59862 w 112143"/>
                    <a:gd name="connsiteY10" fmla="*/ 15863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143" h="152400">
                      <a:moveTo>
                        <a:pt x="57620" y="158920"/>
                      </a:moveTo>
                      <a:cubicBezTo>
                        <a:pt x="52924" y="159020"/>
                        <a:pt x="49038" y="155222"/>
                        <a:pt x="48939" y="150436"/>
                      </a:cubicBezTo>
                      <a:cubicBezTo>
                        <a:pt x="48857" y="146429"/>
                        <a:pt x="51480" y="142888"/>
                        <a:pt x="55283" y="141871"/>
                      </a:cubicBezTo>
                      <a:cubicBezTo>
                        <a:pt x="88419" y="132162"/>
                        <a:pt x="107558" y="96914"/>
                        <a:pt x="98033" y="63141"/>
                      </a:cubicBezTo>
                      <a:cubicBezTo>
                        <a:pt x="90348" y="35894"/>
                        <a:pt x="65904" y="17116"/>
                        <a:pt x="38088" y="17093"/>
                      </a:cubicBezTo>
                      <a:cubicBezTo>
                        <a:pt x="29124" y="17057"/>
                        <a:pt x="20259" y="19007"/>
                        <a:pt x="12108" y="22808"/>
                      </a:cubicBezTo>
                      <a:cubicBezTo>
                        <a:pt x="7850" y="24833"/>
                        <a:pt x="2787" y="22957"/>
                        <a:pt x="800" y="18617"/>
                      </a:cubicBezTo>
                      <a:cubicBezTo>
                        <a:pt x="-1187" y="14277"/>
                        <a:pt x="654" y="9117"/>
                        <a:pt x="4912" y="7092"/>
                      </a:cubicBezTo>
                      <a:cubicBezTo>
                        <a:pt x="44951" y="-11184"/>
                        <a:pt x="91945" y="7082"/>
                        <a:pt x="109876" y="47891"/>
                      </a:cubicBezTo>
                      <a:cubicBezTo>
                        <a:pt x="127808" y="88699"/>
                        <a:pt x="109886" y="136597"/>
                        <a:pt x="69847" y="154873"/>
                      </a:cubicBezTo>
                      <a:cubicBezTo>
                        <a:pt x="66605" y="156353"/>
                        <a:pt x="63269" y="157610"/>
                        <a:pt x="59862" y="158635"/>
                      </a:cubicBezTo>
                      <a:close/>
                    </a:path>
                  </a:pathLst>
                </a:custGeom>
                <a:grpFill/>
                <a:ln w="934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D27ACD67-A4FD-4540-9960-BF18850D9057}"/>
                    </a:ext>
                  </a:extLst>
                </p:cNvPr>
                <p:cNvSpPr/>
                <p:nvPr/>
              </p:nvSpPr>
              <p:spPr>
                <a:xfrm>
                  <a:off x="1513355" y="3379630"/>
                  <a:ext cx="74762" cy="38100"/>
                </a:xfrm>
                <a:custGeom>
                  <a:avLst/>
                  <a:gdLst>
                    <a:gd name="connsiteX0" fmla="*/ 20755 w 74762"/>
                    <a:gd name="connsiteY0" fmla="*/ 38481 h 38100"/>
                    <a:gd name="connsiteX1" fmla="*/ 7205 w 74762"/>
                    <a:gd name="connsiteY1" fmla="*/ 37433 h 38100"/>
                    <a:gd name="connsiteX2" fmla="*/ 102 w 74762"/>
                    <a:gd name="connsiteY2" fmla="*/ 27527 h 38100"/>
                    <a:gd name="connsiteX3" fmla="*/ 9821 w 74762"/>
                    <a:gd name="connsiteY3" fmla="*/ 20288 h 38100"/>
                    <a:gd name="connsiteX4" fmla="*/ 69257 w 74762"/>
                    <a:gd name="connsiteY4" fmla="*/ 2191 h 38100"/>
                    <a:gd name="connsiteX5" fmla="*/ 81219 w 74762"/>
                    <a:gd name="connsiteY5" fmla="*/ 2858 h 38100"/>
                    <a:gd name="connsiteX6" fmla="*/ 80743 w 74762"/>
                    <a:gd name="connsiteY6" fmla="*/ 14971 h 38100"/>
                    <a:gd name="connsiteX7" fmla="*/ 80659 w 74762"/>
                    <a:gd name="connsiteY7" fmla="*/ 15050 h 38100"/>
                    <a:gd name="connsiteX8" fmla="*/ 20755 w 74762"/>
                    <a:gd name="connsiteY8" fmla="*/ 3848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62" h="38100">
                      <a:moveTo>
                        <a:pt x="20755" y="38481"/>
                      </a:moveTo>
                      <a:cubicBezTo>
                        <a:pt x="16220" y="38464"/>
                        <a:pt x="11691" y="38114"/>
                        <a:pt x="7205" y="37433"/>
                      </a:cubicBezTo>
                      <a:cubicBezTo>
                        <a:pt x="2560" y="36697"/>
                        <a:pt x="-620" y="32262"/>
                        <a:pt x="102" y="27527"/>
                      </a:cubicBezTo>
                      <a:cubicBezTo>
                        <a:pt x="825" y="22793"/>
                        <a:pt x="5176" y="19552"/>
                        <a:pt x="9821" y="20288"/>
                      </a:cubicBezTo>
                      <a:cubicBezTo>
                        <a:pt x="31290" y="23591"/>
                        <a:pt x="53084" y="16955"/>
                        <a:pt x="69257" y="2191"/>
                      </a:cubicBezTo>
                      <a:cubicBezTo>
                        <a:pt x="72748" y="-973"/>
                        <a:pt x="78088" y="-675"/>
                        <a:pt x="81219" y="2858"/>
                      </a:cubicBezTo>
                      <a:cubicBezTo>
                        <a:pt x="84370" y="6337"/>
                        <a:pt x="84157" y="11760"/>
                        <a:pt x="80743" y="14971"/>
                      </a:cubicBezTo>
                      <a:cubicBezTo>
                        <a:pt x="80715" y="14997"/>
                        <a:pt x="80687" y="15024"/>
                        <a:pt x="80659" y="15050"/>
                      </a:cubicBezTo>
                      <a:cubicBezTo>
                        <a:pt x="64265" y="30214"/>
                        <a:pt x="42894" y="38574"/>
                        <a:pt x="20755" y="38481"/>
                      </a:cubicBezTo>
                      <a:close/>
                    </a:path>
                  </a:pathLst>
                </a:custGeom>
                <a:grpFill/>
                <a:ln w="934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74F24AA6-F94A-B44B-8D76-4566EFA6C2FD}"/>
                    </a:ext>
                  </a:extLst>
                </p:cNvPr>
                <p:cNvSpPr/>
                <p:nvPr/>
              </p:nvSpPr>
              <p:spPr>
                <a:xfrm>
                  <a:off x="1421147" y="3435512"/>
                  <a:ext cx="46726" cy="57150"/>
                </a:xfrm>
                <a:custGeom>
                  <a:avLst/>
                  <a:gdLst>
                    <a:gd name="connsiteX0" fmla="*/ 8484 w 46726"/>
                    <a:gd name="connsiteY0" fmla="*/ 65658 h 57150"/>
                    <a:gd name="connsiteX1" fmla="*/ 6802 w 46726"/>
                    <a:gd name="connsiteY1" fmla="*/ 65658 h 57150"/>
                    <a:gd name="connsiteX2" fmla="*/ 167 w 46726"/>
                    <a:gd name="connsiteY2" fmla="*/ 55466 h 57150"/>
                    <a:gd name="connsiteX3" fmla="*/ 39230 w 46726"/>
                    <a:gd name="connsiteY3" fmla="*/ 1078 h 57150"/>
                    <a:gd name="connsiteX4" fmla="*/ 50818 w 46726"/>
                    <a:gd name="connsiteY4" fmla="*/ 4507 h 57150"/>
                    <a:gd name="connsiteX5" fmla="*/ 47454 w 46726"/>
                    <a:gd name="connsiteY5" fmla="*/ 16318 h 57150"/>
                    <a:gd name="connsiteX6" fmla="*/ 16801 w 46726"/>
                    <a:gd name="connsiteY6" fmla="*/ 58895 h 57150"/>
                    <a:gd name="connsiteX7" fmla="*/ 8484 w 46726"/>
                    <a:gd name="connsiteY7" fmla="*/ 65658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726" h="57150">
                      <a:moveTo>
                        <a:pt x="8484" y="65658"/>
                      </a:moveTo>
                      <a:lnTo>
                        <a:pt x="6802" y="65658"/>
                      </a:lnTo>
                      <a:cubicBezTo>
                        <a:pt x="2215" y="64701"/>
                        <a:pt x="-751" y="60146"/>
                        <a:pt x="167" y="55466"/>
                      </a:cubicBezTo>
                      <a:cubicBezTo>
                        <a:pt x="4671" y="32347"/>
                        <a:pt x="18969" y="12440"/>
                        <a:pt x="39230" y="1078"/>
                      </a:cubicBezTo>
                      <a:cubicBezTo>
                        <a:pt x="43359" y="-1237"/>
                        <a:pt x="48547" y="299"/>
                        <a:pt x="50818" y="4507"/>
                      </a:cubicBezTo>
                      <a:cubicBezTo>
                        <a:pt x="53089" y="8716"/>
                        <a:pt x="51583" y="14003"/>
                        <a:pt x="47454" y="16318"/>
                      </a:cubicBezTo>
                      <a:cubicBezTo>
                        <a:pt x="31548" y="25176"/>
                        <a:pt x="20319" y="40772"/>
                        <a:pt x="16801" y="58895"/>
                      </a:cubicBezTo>
                      <a:cubicBezTo>
                        <a:pt x="15895" y="62837"/>
                        <a:pt x="12456" y="65632"/>
                        <a:pt x="8484" y="65658"/>
                      </a:cubicBezTo>
                      <a:close/>
                    </a:path>
                  </a:pathLst>
                </a:custGeom>
                <a:grpFill/>
                <a:ln w="934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3AE98C5B-9902-514B-93EF-8B9D5D77C373}"/>
                    </a:ext>
                  </a:extLst>
                </p:cNvPr>
                <p:cNvSpPr/>
                <p:nvPr/>
              </p:nvSpPr>
              <p:spPr>
                <a:xfrm>
                  <a:off x="1504297" y="3439048"/>
                  <a:ext cx="65417" cy="142875"/>
                </a:xfrm>
                <a:custGeom>
                  <a:avLst/>
                  <a:gdLst>
                    <a:gd name="connsiteX0" fmla="*/ 8507 w 65416"/>
                    <a:gd name="connsiteY0" fmla="*/ 145465 h 142875"/>
                    <a:gd name="connsiteX1" fmla="*/ 0 w 65416"/>
                    <a:gd name="connsiteY1" fmla="*/ 136799 h 142875"/>
                    <a:gd name="connsiteX2" fmla="*/ 6731 w 65416"/>
                    <a:gd name="connsiteY2" fmla="*/ 128320 h 142875"/>
                    <a:gd name="connsiteX3" fmla="*/ 45421 w 65416"/>
                    <a:gd name="connsiteY3" fmla="*/ 101173 h 142875"/>
                    <a:gd name="connsiteX4" fmla="*/ 29720 w 65416"/>
                    <a:gd name="connsiteY4" fmla="*/ 16401 h 142875"/>
                    <a:gd name="connsiteX5" fmla="*/ 25980 w 65416"/>
                    <a:gd name="connsiteY5" fmla="*/ 4751 h 142875"/>
                    <a:gd name="connsiteX6" fmla="*/ 37410 w 65416"/>
                    <a:gd name="connsiteY6" fmla="*/ 938 h 142875"/>
                    <a:gd name="connsiteX7" fmla="*/ 39626 w 65416"/>
                    <a:gd name="connsiteY7" fmla="*/ 2590 h 142875"/>
                    <a:gd name="connsiteX8" fmla="*/ 57553 w 65416"/>
                    <a:gd name="connsiteY8" fmla="*/ 113983 h 142875"/>
                    <a:gd name="connsiteX9" fmla="*/ 10376 w 65416"/>
                    <a:gd name="connsiteY9" fmla="*/ 145465 h 142875"/>
                    <a:gd name="connsiteX10" fmla="*/ 8507 w 65416"/>
                    <a:gd name="connsiteY10" fmla="*/ 14546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416" h="142875">
                      <a:moveTo>
                        <a:pt x="8507" y="145465"/>
                      </a:moveTo>
                      <a:cubicBezTo>
                        <a:pt x="3810" y="145466"/>
                        <a:pt x="1" y="141586"/>
                        <a:pt x="0" y="136799"/>
                      </a:cubicBezTo>
                      <a:cubicBezTo>
                        <a:pt x="-1" y="132708"/>
                        <a:pt x="2805" y="129173"/>
                        <a:pt x="6731" y="128320"/>
                      </a:cubicBezTo>
                      <a:cubicBezTo>
                        <a:pt x="22669" y="124905"/>
                        <a:pt x="36602" y="115129"/>
                        <a:pt x="45421" y="101173"/>
                      </a:cubicBezTo>
                      <a:cubicBezTo>
                        <a:pt x="63236" y="73176"/>
                        <a:pt x="56324" y="35852"/>
                        <a:pt x="29720" y="16401"/>
                      </a:cubicBezTo>
                      <a:cubicBezTo>
                        <a:pt x="25531" y="14237"/>
                        <a:pt x="23856" y="9021"/>
                        <a:pt x="25980" y="4751"/>
                      </a:cubicBezTo>
                      <a:cubicBezTo>
                        <a:pt x="28103" y="481"/>
                        <a:pt x="33221" y="-1226"/>
                        <a:pt x="37410" y="938"/>
                      </a:cubicBezTo>
                      <a:cubicBezTo>
                        <a:pt x="38232" y="1363"/>
                        <a:pt x="38980" y="1920"/>
                        <a:pt x="39626" y="2590"/>
                      </a:cubicBezTo>
                      <a:cubicBezTo>
                        <a:pt x="74757" y="28305"/>
                        <a:pt x="82783" y="78177"/>
                        <a:pt x="57553" y="113983"/>
                      </a:cubicBezTo>
                      <a:cubicBezTo>
                        <a:pt x="46208" y="130084"/>
                        <a:pt x="29391" y="141306"/>
                        <a:pt x="10376" y="145465"/>
                      </a:cubicBezTo>
                      <a:cubicBezTo>
                        <a:pt x="9756" y="145559"/>
                        <a:pt x="9126" y="145559"/>
                        <a:pt x="8507" y="145465"/>
                      </a:cubicBezTo>
                      <a:close/>
                    </a:path>
                  </a:pathLst>
                </a:custGeom>
                <a:grpFill/>
                <a:ln w="934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8B0ABB21-62B2-7245-83BF-B23587F6416F}"/>
                    </a:ext>
                  </a:extLst>
                </p:cNvPr>
                <p:cNvSpPr/>
                <p:nvPr/>
              </p:nvSpPr>
              <p:spPr>
                <a:xfrm>
                  <a:off x="1467759" y="3321147"/>
                  <a:ext cx="56072" cy="38100"/>
                </a:xfrm>
                <a:custGeom>
                  <a:avLst/>
                  <a:gdLst>
                    <a:gd name="connsiteX0" fmla="*/ 30746 w 56071"/>
                    <a:gd name="connsiteY0" fmla="*/ 40005 h 38100"/>
                    <a:gd name="connsiteX1" fmla="*/ 0 w 56071"/>
                    <a:gd name="connsiteY1" fmla="*/ 8668 h 38100"/>
                    <a:gd name="connsiteX2" fmla="*/ 8504 w 56071"/>
                    <a:gd name="connsiteY2" fmla="*/ 0 h 38100"/>
                    <a:gd name="connsiteX3" fmla="*/ 17008 w 56071"/>
                    <a:gd name="connsiteY3" fmla="*/ 8668 h 38100"/>
                    <a:gd name="connsiteX4" fmla="*/ 30510 w 56071"/>
                    <a:gd name="connsiteY4" fmla="*/ 22906 h 38100"/>
                    <a:gd name="connsiteX5" fmla="*/ 43923 w 56071"/>
                    <a:gd name="connsiteY5" fmla="*/ 12859 h 38100"/>
                    <a:gd name="connsiteX6" fmla="*/ 54560 w 56071"/>
                    <a:gd name="connsiteY6" fmla="*/ 7138 h 38100"/>
                    <a:gd name="connsiteX7" fmla="*/ 54576 w 56071"/>
                    <a:gd name="connsiteY7" fmla="*/ 7144 h 38100"/>
                    <a:gd name="connsiteX8" fmla="*/ 60209 w 56071"/>
                    <a:gd name="connsiteY8" fmla="*/ 17821 h 38100"/>
                    <a:gd name="connsiteX9" fmla="*/ 60184 w 56071"/>
                    <a:gd name="connsiteY9" fmla="*/ 17907 h 38100"/>
                    <a:gd name="connsiteX10" fmla="*/ 30746 w 56071"/>
                    <a:gd name="connsiteY10" fmla="*/ 4000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71" h="38100">
                      <a:moveTo>
                        <a:pt x="30746" y="40005"/>
                      </a:moveTo>
                      <a:cubicBezTo>
                        <a:pt x="13765" y="40005"/>
                        <a:pt x="0" y="25975"/>
                        <a:pt x="0" y="8668"/>
                      </a:cubicBezTo>
                      <a:cubicBezTo>
                        <a:pt x="0" y="3881"/>
                        <a:pt x="3807" y="0"/>
                        <a:pt x="8504" y="0"/>
                      </a:cubicBezTo>
                      <a:cubicBezTo>
                        <a:pt x="13201" y="0"/>
                        <a:pt x="17008" y="3881"/>
                        <a:pt x="17008" y="8668"/>
                      </a:cubicBezTo>
                      <a:cubicBezTo>
                        <a:pt x="16879" y="16400"/>
                        <a:pt x="22924" y="22774"/>
                        <a:pt x="30510" y="22906"/>
                      </a:cubicBezTo>
                      <a:cubicBezTo>
                        <a:pt x="36689" y="23013"/>
                        <a:pt x="42178" y="18902"/>
                        <a:pt x="43923" y="12859"/>
                      </a:cubicBezTo>
                      <a:cubicBezTo>
                        <a:pt x="45310" y="8285"/>
                        <a:pt x="50073" y="5724"/>
                        <a:pt x="54560" y="7138"/>
                      </a:cubicBezTo>
                      <a:cubicBezTo>
                        <a:pt x="54565" y="7140"/>
                        <a:pt x="54571" y="7142"/>
                        <a:pt x="54576" y="7144"/>
                      </a:cubicBezTo>
                      <a:cubicBezTo>
                        <a:pt x="59025" y="8507"/>
                        <a:pt x="61547" y="13288"/>
                        <a:pt x="60209" y="17821"/>
                      </a:cubicBezTo>
                      <a:cubicBezTo>
                        <a:pt x="60201" y="17850"/>
                        <a:pt x="60192" y="17879"/>
                        <a:pt x="60184" y="17907"/>
                      </a:cubicBezTo>
                      <a:cubicBezTo>
                        <a:pt x="56253" y="31103"/>
                        <a:pt x="44276" y="40094"/>
                        <a:pt x="30746" y="40005"/>
                      </a:cubicBezTo>
                      <a:close/>
                    </a:path>
                  </a:pathLst>
                </a:custGeom>
                <a:grpFill/>
                <a:ln w="934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331A11C8-D60E-0E44-858D-E9927F0FE5EA}"/>
                    </a:ext>
                  </a:extLst>
                </p:cNvPr>
                <p:cNvSpPr/>
                <p:nvPr/>
              </p:nvSpPr>
              <p:spPr>
                <a:xfrm>
                  <a:off x="1455141" y="3167933"/>
                  <a:ext cx="28036" cy="57150"/>
                </a:xfrm>
                <a:custGeom>
                  <a:avLst/>
                  <a:gdLst>
                    <a:gd name="connsiteX0" fmla="*/ 27010 w 28035"/>
                    <a:gd name="connsiteY0" fmla="*/ 60249 h 57150"/>
                    <a:gd name="connsiteX1" fmla="*/ 24674 w 28035"/>
                    <a:gd name="connsiteY1" fmla="*/ 60249 h 57150"/>
                    <a:gd name="connsiteX2" fmla="*/ 3 w 28035"/>
                    <a:gd name="connsiteY2" fmla="*/ 26055 h 57150"/>
                    <a:gd name="connsiteX3" fmla="*/ 8507 w 28035"/>
                    <a:gd name="connsiteY3" fmla="*/ 3004 h 57150"/>
                    <a:gd name="connsiteX4" fmla="*/ 20365 w 28035"/>
                    <a:gd name="connsiteY4" fmla="*/ 2055 h 57150"/>
                    <a:gd name="connsiteX5" fmla="*/ 20469 w 28035"/>
                    <a:gd name="connsiteY5" fmla="*/ 2147 h 57150"/>
                    <a:gd name="connsiteX6" fmla="*/ 21310 w 28035"/>
                    <a:gd name="connsiteY6" fmla="*/ 14434 h 57150"/>
                    <a:gd name="connsiteX7" fmla="*/ 17011 w 28035"/>
                    <a:gd name="connsiteY7" fmla="*/ 26055 h 57150"/>
                    <a:gd name="connsiteX8" fmla="*/ 29440 w 28035"/>
                    <a:gd name="connsiteY8" fmla="*/ 43009 h 57150"/>
                    <a:gd name="connsiteX9" fmla="*/ 35242 w 28035"/>
                    <a:gd name="connsiteY9" fmla="*/ 53747 h 57150"/>
                    <a:gd name="connsiteX10" fmla="*/ 35234 w 28035"/>
                    <a:gd name="connsiteY10" fmla="*/ 53772 h 57150"/>
                    <a:gd name="connsiteX11" fmla="*/ 27010 w 28035"/>
                    <a:gd name="connsiteY11" fmla="*/ 6024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35" h="57150">
                      <a:moveTo>
                        <a:pt x="27010" y="60249"/>
                      </a:moveTo>
                      <a:cubicBezTo>
                        <a:pt x="26234" y="60343"/>
                        <a:pt x="25450" y="60343"/>
                        <a:pt x="24674" y="60249"/>
                      </a:cubicBezTo>
                      <a:cubicBezTo>
                        <a:pt x="9883" y="55743"/>
                        <a:pt x="-185" y="41788"/>
                        <a:pt x="3" y="26055"/>
                      </a:cubicBezTo>
                      <a:cubicBezTo>
                        <a:pt x="-8" y="17573"/>
                        <a:pt x="3015" y="9377"/>
                        <a:pt x="8507" y="3004"/>
                      </a:cubicBezTo>
                      <a:cubicBezTo>
                        <a:pt x="11524" y="-595"/>
                        <a:pt x="16833" y="-1020"/>
                        <a:pt x="20365" y="2055"/>
                      </a:cubicBezTo>
                      <a:cubicBezTo>
                        <a:pt x="20400" y="2085"/>
                        <a:pt x="20434" y="2116"/>
                        <a:pt x="20469" y="2147"/>
                      </a:cubicBezTo>
                      <a:cubicBezTo>
                        <a:pt x="24002" y="5317"/>
                        <a:pt x="24377" y="10794"/>
                        <a:pt x="21310" y="14434"/>
                      </a:cubicBezTo>
                      <a:cubicBezTo>
                        <a:pt x="18526" y="17638"/>
                        <a:pt x="16996" y="21775"/>
                        <a:pt x="17011" y="26055"/>
                      </a:cubicBezTo>
                      <a:cubicBezTo>
                        <a:pt x="16992" y="33895"/>
                        <a:pt x="22058" y="40805"/>
                        <a:pt x="29440" y="43009"/>
                      </a:cubicBezTo>
                      <a:cubicBezTo>
                        <a:pt x="33951" y="44342"/>
                        <a:pt x="36549" y="49149"/>
                        <a:pt x="35242" y="53747"/>
                      </a:cubicBezTo>
                      <a:cubicBezTo>
                        <a:pt x="35239" y="53755"/>
                        <a:pt x="35237" y="53764"/>
                        <a:pt x="35234" y="53772"/>
                      </a:cubicBezTo>
                      <a:cubicBezTo>
                        <a:pt x="34228" y="57567"/>
                        <a:pt x="30867" y="60215"/>
                        <a:pt x="27010" y="60249"/>
                      </a:cubicBezTo>
                      <a:close/>
                    </a:path>
                  </a:pathLst>
                </a:custGeom>
                <a:grpFill/>
                <a:ln w="934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54A4B343-5754-0C4E-8C1B-B043DA6CD42B}"/>
                    </a:ext>
                  </a:extLst>
                </p:cNvPr>
                <p:cNvSpPr/>
                <p:nvPr/>
              </p:nvSpPr>
              <p:spPr>
                <a:xfrm>
                  <a:off x="1342719" y="3133409"/>
                  <a:ext cx="56072" cy="352425"/>
                </a:xfrm>
                <a:custGeom>
                  <a:avLst/>
                  <a:gdLst>
                    <a:gd name="connsiteX0" fmla="*/ 53922 w 56071"/>
                    <a:gd name="connsiteY0" fmla="*/ 355854 h 352425"/>
                    <a:gd name="connsiteX1" fmla="*/ 8504 w 56071"/>
                    <a:gd name="connsiteY1" fmla="*/ 355854 h 352425"/>
                    <a:gd name="connsiteX2" fmla="*/ 0 w 56071"/>
                    <a:gd name="connsiteY2" fmla="*/ 347186 h 352425"/>
                    <a:gd name="connsiteX3" fmla="*/ 0 w 56071"/>
                    <a:gd name="connsiteY3" fmla="*/ 8668 h 352425"/>
                    <a:gd name="connsiteX4" fmla="*/ 8504 w 56071"/>
                    <a:gd name="connsiteY4" fmla="*/ 0 h 352425"/>
                    <a:gd name="connsiteX5" fmla="*/ 53922 w 56071"/>
                    <a:gd name="connsiteY5" fmla="*/ 0 h 352425"/>
                    <a:gd name="connsiteX6" fmla="*/ 62426 w 56071"/>
                    <a:gd name="connsiteY6" fmla="*/ 8668 h 352425"/>
                    <a:gd name="connsiteX7" fmla="*/ 62426 w 56071"/>
                    <a:gd name="connsiteY7" fmla="*/ 347186 h 352425"/>
                    <a:gd name="connsiteX8" fmla="*/ 53922 w 56071"/>
                    <a:gd name="connsiteY8" fmla="*/ 355854 h 352425"/>
                    <a:gd name="connsiteX9" fmla="*/ 16541 w 56071"/>
                    <a:gd name="connsiteY9" fmla="*/ 338423 h 352425"/>
                    <a:gd name="connsiteX10" fmla="*/ 44577 w 56071"/>
                    <a:gd name="connsiteY10" fmla="*/ 338423 h 352425"/>
                    <a:gd name="connsiteX11" fmla="*/ 44577 w 56071"/>
                    <a:gd name="connsiteY11" fmla="*/ 17335 h 352425"/>
                    <a:gd name="connsiteX12" fmla="*/ 16541 w 56071"/>
                    <a:gd name="connsiteY12" fmla="*/ 1733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71" h="352425">
                      <a:moveTo>
                        <a:pt x="53922" y="355854"/>
                      </a:moveTo>
                      <a:lnTo>
                        <a:pt x="8504" y="355854"/>
                      </a:lnTo>
                      <a:cubicBezTo>
                        <a:pt x="3807" y="355854"/>
                        <a:pt x="0" y="351973"/>
                        <a:pt x="0" y="347186"/>
                      </a:cubicBezTo>
                      <a:lnTo>
                        <a:pt x="0" y="8668"/>
                      </a:lnTo>
                      <a:cubicBezTo>
                        <a:pt x="0" y="3881"/>
                        <a:pt x="3807" y="0"/>
                        <a:pt x="8504" y="0"/>
                      </a:cubicBezTo>
                      <a:lnTo>
                        <a:pt x="53922" y="0"/>
                      </a:lnTo>
                      <a:cubicBezTo>
                        <a:pt x="58619" y="0"/>
                        <a:pt x="62426" y="3881"/>
                        <a:pt x="62426" y="8668"/>
                      </a:cubicBezTo>
                      <a:lnTo>
                        <a:pt x="62426" y="347186"/>
                      </a:lnTo>
                      <a:cubicBezTo>
                        <a:pt x="62426" y="351973"/>
                        <a:pt x="58619" y="355854"/>
                        <a:pt x="53922" y="355854"/>
                      </a:cubicBezTo>
                      <a:close/>
                      <a:moveTo>
                        <a:pt x="16541" y="338423"/>
                      </a:moveTo>
                      <a:lnTo>
                        <a:pt x="44577" y="338423"/>
                      </a:lnTo>
                      <a:lnTo>
                        <a:pt x="44577" y="17335"/>
                      </a:lnTo>
                      <a:lnTo>
                        <a:pt x="16541" y="17335"/>
                      </a:lnTo>
                      <a:close/>
                    </a:path>
                  </a:pathLst>
                </a:custGeom>
                <a:grpFill/>
                <a:ln w="934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CC46105-DA39-C140-9B03-39E6987E4809}"/>
                    </a:ext>
                  </a:extLst>
                </p:cNvPr>
                <p:cNvSpPr/>
                <p:nvPr/>
              </p:nvSpPr>
              <p:spPr>
                <a:xfrm>
                  <a:off x="1342719" y="3471832"/>
                  <a:ext cx="56072" cy="47625"/>
                </a:xfrm>
                <a:custGeom>
                  <a:avLst/>
                  <a:gdLst>
                    <a:gd name="connsiteX0" fmla="*/ 53923 w 56071"/>
                    <a:gd name="connsiteY0" fmla="*/ 49625 h 47625"/>
                    <a:gd name="connsiteX1" fmla="*/ 8505 w 56071"/>
                    <a:gd name="connsiteY1" fmla="*/ 49625 h 47625"/>
                    <a:gd name="connsiteX2" fmla="*/ 1 w 56071"/>
                    <a:gd name="connsiteY2" fmla="*/ 40958 h 47625"/>
                    <a:gd name="connsiteX3" fmla="*/ 1 w 56071"/>
                    <a:gd name="connsiteY3" fmla="*/ 8763 h 47625"/>
                    <a:gd name="connsiteX4" fmla="*/ 8411 w 56071"/>
                    <a:gd name="connsiteY4" fmla="*/ 1 h 47625"/>
                    <a:gd name="connsiteX5" fmla="*/ 8505 w 56071"/>
                    <a:gd name="connsiteY5" fmla="*/ 0 h 47625"/>
                    <a:gd name="connsiteX6" fmla="*/ 53923 w 56071"/>
                    <a:gd name="connsiteY6" fmla="*/ 0 h 47625"/>
                    <a:gd name="connsiteX7" fmla="*/ 62427 w 56071"/>
                    <a:gd name="connsiteY7" fmla="*/ 8763 h 47625"/>
                    <a:gd name="connsiteX8" fmla="*/ 62427 w 56071"/>
                    <a:gd name="connsiteY8" fmla="*/ 40958 h 47625"/>
                    <a:gd name="connsiteX9" fmla="*/ 53923 w 56071"/>
                    <a:gd name="connsiteY9" fmla="*/ 49625 h 47625"/>
                    <a:gd name="connsiteX10" fmla="*/ 16542 w 56071"/>
                    <a:gd name="connsiteY10" fmla="*/ 32290 h 47625"/>
                    <a:gd name="connsiteX11" fmla="*/ 44578 w 56071"/>
                    <a:gd name="connsiteY11" fmla="*/ 32290 h 47625"/>
                    <a:gd name="connsiteX12" fmla="*/ 44578 w 56071"/>
                    <a:gd name="connsiteY12" fmla="*/ 17431 h 47625"/>
                    <a:gd name="connsiteX13" fmla="*/ 16542 w 56071"/>
                    <a:gd name="connsiteY13" fmla="*/ 1743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71" h="47625">
                      <a:moveTo>
                        <a:pt x="53923" y="49625"/>
                      </a:moveTo>
                      <a:lnTo>
                        <a:pt x="8505" y="49625"/>
                      </a:lnTo>
                      <a:cubicBezTo>
                        <a:pt x="3808" y="49625"/>
                        <a:pt x="1" y="45745"/>
                        <a:pt x="1" y="40958"/>
                      </a:cubicBezTo>
                      <a:lnTo>
                        <a:pt x="1" y="8763"/>
                      </a:lnTo>
                      <a:cubicBezTo>
                        <a:pt x="-51" y="3976"/>
                        <a:pt x="3714" y="53"/>
                        <a:pt x="8411" y="1"/>
                      </a:cubicBezTo>
                      <a:cubicBezTo>
                        <a:pt x="8442" y="0"/>
                        <a:pt x="8473" y="0"/>
                        <a:pt x="8505" y="0"/>
                      </a:cubicBezTo>
                      <a:lnTo>
                        <a:pt x="53923" y="0"/>
                      </a:lnTo>
                      <a:cubicBezTo>
                        <a:pt x="58635" y="52"/>
                        <a:pt x="62427" y="3960"/>
                        <a:pt x="62427" y="8763"/>
                      </a:cubicBezTo>
                      <a:lnTo>
                        <a:pt x="62427" y="40958"/>
                      </a:lnTo>
                      <a:cubicBezTo>
                        <a:pt x="62427" y="45745"/>
                        <a:pt x="58620" y="49625"/>
                        <a:pt x="53923" y="49625"/>
                      </a:cubicBezTo>
                      <a:close/>
                      <a:moveTo>
                        <a:pt x="16542" y="32290"/>
                      </a:moveTo>
                      <a:lnTo>
                        <a:pt x="44578" y="32290"/>
                      </a:lnTo>
                      <a:lnTo>
                        <a:pt x="44578" y="17431"/>
                      </a:lnTo>
                      <a:lnTo>
                        <a:pt x="16542" y="17431"/>
                      </a:lnTo>
                      <a:close/>
                    </a:path>
                  </a:pathLst>
                </a:custGeom>
                <a:grpFill/>
                <a:ln w="934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A424FFB3-625A-F44D-A155-3B091BAC4D70}"/>
                    </a:ext>
                  </a:extLst>
                </p:cNvPr>
                <p:cNvSpPr/>
                <p:nvPr/>
              </p:nvSpPr>
              <p:spPr>
                <a:xfrm>
                  <a:off x="1348233" y="3504122"/>
                  <a:ext cx="46726" cy="47625"/>
                </a:xfrm>
                <a:custGeom>
                  <a:avLst/>
                  <a:gdLst>
                    <a:gd name="connsiteX0" fmla="*/ 25700 w 46726"/>
                    <a:gd name="connsiteY0" fmla="*/ 52768 h 47625"/>
                    <a:gd name="connsiteX1" fmla="*/ 0 w 46726"/>
                    <a:gd name="connsiteY1" fmla="*/ 26575 h 47625"/>
                    <a:gd name="connsiteX2" fmla="*/ 0 w 46726"/>
                    <a:gd name="connsiteY2" fmla="*/ 8668 h 47625"/>
                    <a:gd name="connsiteX3" fmla="*/ 8598 w 46726"/>
                    <a:gd name="connsiteY3" fmla="*/ 0 h 47625"/>
                    <a:gd name="connsiteX4" fmla="*/ 42801 w 46726"/>
                    <a:gd name="connsiteY4" fmla="*/ 0 h 47625"/>
                    <a:gd name="connsiteX5" fmla="*/ 51306 w 46726"/>
                    <a:gd name="connsiteY5" fmla="*/ 8668 h 47625"/>
                    <a:gd name="connsiteX6" fmla="*/ 51306 w 46726"/>
                    <a:gd name="connsiteY6" fmla="*/ 26575 h 47625"/>
                    <a:gd name="connsiteX7" fmla="*/ 25700 w 46726"/>
                    <a:gd name="connsiteY7" fmla="*/ 52768 h 47625"/>
                    <a:gd name="connsiteX8" fmla="*/ 17102 w 46726"/>
                    <a:gd name="connsiteY8" fmla="*/ 17335 h 47625"/>
                    <a:gd name="connsiteX9" fmla="*/ 17102 w 46726"/>
                    <a:gd name="connsiteY9" fmla="*/ 26860 h 47625"/>
                    <a:gd name="connsiteX10" fmla="*/ 25700 w 46726"/>
                    <a:gd name="connsiteY10" fmla="*/ 35623 h 47625"/>
                    <a:gd name="connsiteX11" fmla="*/ 34297 w 46726"/>
                    <a:gd name="connsiteY11" fmla="*/ 26860 h 47625"/>
                    <a:gd name="connsiteX12" fmla="*/ 34297 w 46726"/>
                    <a:gd name="connsiteY12" fmla="*/ 1733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26" h="47625">
                      <a:moveTo>
                        <a:pt x="25700" y="52768"/>
                      </a:moveTo>
                      <a:cubicBezTo>
                        <a:pt x="11506" y="52768"/>
                        <a:pt x="0" y="41041"/>
                        <a:pt x="0" y="26575"/>
                      </a:cubicBezTo>
                      <a:lnTo>
                        <a:pt x="0" y="8668"/>
                      </a:lnTo>
                      <a:cubicBezTo>
                        <a:pt x="51" y="3865"/>
                        <a:pt x="3886" y="0"/>
                        <a:pt x="8598" y="0"/>
                      </a:cubicBezTo>
                      <a:lnTo>
                        <a:pt x="42801" y="0"/>
                      </a:lnTo>
                      <a:cubicBezTo>
                        <a:pt x="47498" y="0"/>
                        <a:pt x="51306" y="3881"/>
                        <a:pt x="51306" y="8668"/>
                      </a:cubicBezTo>
                      <a:lnTo>
                        <a:pt x="51306" y="26575"/>
                      </a:lnTo>
                      <a:cubicBezTo>
                        <a:pt x="51306" y="41004"/>
                        <a:pt x="39856" y="52716"/>
                        <a:pt x="25700" y="52768"/>
                      </a:cubicBezTo>
                      <a:close/>
                      <a:moveTo>
                        <a:pt x="17102" y="17335"/>
                      </a:moveTo>
                      <a:lnTo>
                        <a:pt x="17102" y="26860"/>
                      </a:lnTo>
                      <a:cubicBezTo>
                        <a:pt x="17102" y="31700"/>
                        <a:pt x="20951" y="35623"/>
                        <a:pt x="25700" y="35623"/>
                      </a:cubicBezTo>
                      <a:cubicBezTo>
                        <a:pt x="30448" y="35623"/>
                        <a:pt x="34297" y="31700"/>
                        <a:pt x="34297" y="26860"/>
                      </a:cubicBezTo>
                      <a:lnTo>
                        <a:pt x="34297" y="17335"/>
                      </a:lnTo>
                      <a:close/>
                    </a:path>
                  </a:pathLst>
                </a:custGeom>
                <a:grpFill/>
                <a:ln w="934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BA569748-11ED-944D-AA7C-A265F24319B7}"/>
                    </a:ext>
                  </a:extLst>
                </p:cNvPr>
                <p:cNvSpPr/>
                <p:nvPr/>
              </p:nvSpPr>
              <p:spPr>
                <a:xfrm>
                  <a:off x="1342678" y="3084260"/>
                  <a:ext cx="56072" cy="57150"/>
                </a:xfrm>
                <a:custGeom>
                  <a:avLst/>
                  <a:gdLst>
                    <a:gd name="connsiteX0" fmla="*/ 53964 w 56071"/>
                    <a:gd name="connsiteY0" fmla="*/ 66485 h 57150"/>
                    <a:gd name="connsiteX1" fmla="*/ 8546 w 56071"/>
                    <a:gd name="connsiteY1" fmla="*/ 66485 h 57150"/>
                    <a:gd name="connsiteX2" fmla="*/ 1350 w 56071"/>
                    <a:gd name="connsiteY2" fmla="*/ 62484 h 57150"/>
                    <a:gd name="connsiteX3" fmla="*/ 789 w 56071"/>
                    <a:gd name="connsiteY3" fmla="*/ 54102 h 57150"/>
                    <a:gd name="connsiteX4" fmla="*/ 23498 w 56071"/>
                    <a:gd name="connsiteY4" fmla="*/ 4953 h 57150"/>
                    <a:gd name="connsiteX5" fmla="*/ 31255 w 56071"/>
                    <a:gd name="connsiteY5" fmla="*/ 0 h 57150"/>
                    <a:gd name="connsiteX6" fmla="*/ 38918 w 56071"/>
                    <a:gd name="connsiteY6" fmla="*/ 4953 h 57150"/>
                    <a:gd name="connsiteX7" fmla="*/ 61627 w 56071"/>
                    <a:gd name="connsiteY7" fmla="*/ 53816 h 57150"/>
                    <a:gd name="connsiteX8" fmla="*/ 61160 w 56071"/>
                    <a:gd name="connsiteY8" fmla="*/ 62198 h 57150"/>
                    <a:gd name="connsiteX9" fmla="*/ 53964 w 56071"/>
                    <a:gd name="connsiteY9" fmla="*/ 66485 h 57150"/>
                    <a:gd name="connsiteX10" fmla="*/ 21910 w 56071"/>
                    <a:gd name="connsiteY10" fmla="*/ 49149 h 57150"/>
                    <a:gd name="connsiteX11" fmla="*/ 40600 w 56071"/>
                    <a:gd name="connsiteY11" fmla="*/ 49149 h 57150"/>
                    <a:gd name="connsiteX12" fmla="*/ 31255 w 56071"/>
                    <a:gd name="connsiteY12" fmla="*/ 2924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71" h="57150">
                      <a:moveTo>
                        <a:pt x="53964" y="66485"/>
                      </a:moveTo>
                      <a:lnTo>
                        <a:pt x="8546" y="66485"/>
                      </a:lnTo>
                      <a:cubicBezTo>
                        <a:pt x="5629" y="66513"/>
                        <a:pt x="2906" y="64999"/>
                        <a:pt x="1350" y="62484"/>
                      </a:cubicBezTo>
                      <a:cubicBezTo>
                        <a:pt x="-224" y="59969"/>
                        <a:pt x="-436" y="56811"/>
                        <a:pt x="789" y="54102"/>
                      </a:cubicBezTo>
                      <a:lnTo>
                        <a:pt x="23498" y="4953"/>
                      </a:lnTo>
                      <a:cubicBezTo>
                        <a:pt x="24952" y="1936"/>
                        <a:pt x="27957" y="17"/>
                        <a:pt x="31255" y="0"/>
                      </a:cubicBezTo>
                      <a:cubicBezTo>
                        <a:pt x="34539" y="-15"/>
                        <a:pt x="37532" y="1919"/>
                        <a:pt x="38918" y="4953"/>
                      </a:cubicBezTo>
                      <a:lnTo>
                        <a:pt x="61627" y="53816"/>
                      </a:lnTo>
                      <a:cubicBezTo>
                        <a:pt x="62935" y="56498"/>
                        <a:pt x="62757" y="59685"/>
                        <a:pt x="61160" y="62198"/>
                      </a:cubicBezTo>
                      <a:cubicBezTo>
                        <a:pt x="59647" y="64796"/>
                        <a:pt x="56927" y="66416"/>
                        <a:pt x="53964" y="66485"/>
                      </a:cubicBezTo>
                      <a:close/>
                      <a:moveTo>
                        <a:pt x="21910" y="49149"/>
                      </a:moveTo>
                      <a:lnTo>
                        <a:pt x="40600" y="49149"/>
                      </a:lnTo>
                      <a:lnTo>
                        <a:pt x="31255" y="29242"/>
                      </a:lnTo>
                      <a:close/>
                    </a:path>
                  </a:pathLst>
                </a:custGeom>
                <a:grpFill/>
                <a:ln w="9345" cap="flat">
                  <a:noFill/>
                  <a:prstDash val="solid"/>
                  <a:miter/>
                </a:ln>
              </p:spPr>
              <p:txBody>
                <a:bodyPr rtlCol="0" anchor="ctr"/>
                <a:lstStyle/>
                <a:p>
                  <a:endParaRPr lang="en-US"/>
                </a:p>
              </p:txBody>
            </p:sp>
          </p:grpSp>
        </p:grpSp>
        <p:grpSp>
          <p:nvGrpSpPr>
            <p:cNvPr id="96" name="Group 95">
              <a:extLst>
                <a:ext uri="{FF2B5EF4-FFF2-40B4-BE49-F238E27FC236}">
                  <a16:creationId xmlns:a16="http://schemas.microsoft.com/office/drawing/2014/main" id="{E0021B48-3E19-BB42-B735-199C062CB728}"/>
                </a:ext>
              </a:extLst>
            </p:cNvPr>
            <p:cNvGrpSpPr/>
            <p:nvPr/>
          </p:nvGrpSpPr>
          <p:grpSpPr>
            <a:xfrm>
              <a:off x="1083708" y="5330335"/>
              <a:ext cx="533467" cy="528992"/>
              <a:chOff x="1083708" y="4942037"/>
              <a:chExt cx="533467" cy="528992"/>
            </a:xfrm>
          </p:grpSpPr>
          <p:sp>
            <p:nvSpPr>
              <p:cNvPr id="97" name="Rounded Rectangle 96">
                <a:extLst>
                  <a:ext uri="{FF2B5EF4-FFF2-40B4-BE49-F238E27FC236}">
                    <a16:creationId xmlns:a16="http://schemas.microsoft.com/office/drawing/2014/main" id="{08EA74E4-0C72-1345-B8C5-4F67B0C89CB8}"/>
                  </a:ext>
                </a:extLst>
              </p:cNvPr>
              <p:cNvSpPr>
                <a:spLocks noChangeAspect="1"/>
              </p:cNvSpPr>
              <p:nvPr/>
            </p:nvSpPr>
            <p:spPr bwMode="auto">
              <a:xfrm rot="2700000">
                <a:off x="1085946" y="4939799"/>
                <a:ext cx="528992" cy="533467"/>
              </a:xfrm>
              <a:prstGeom prst="roundRect">
                <a:avLst>
                  <a:gd name="adj" fmla="val 25990"/>
                </a:avLst>
              </a:prstGeom>
              <a:solidFill>
                <a:schemeClr val="accent3"/>
              </a:solidFill>
              <a:ln>
                <a:noFill/>
              </a:ln>
              <a:effectLst>
                <a:outerShdw blurRad="889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pPr algn="ctr"/>
                <a:endParaRPr lang="en-US" dirty="0"/>
              </a:p>
            </p:txBody>
          </p:sp>
          <p:grpSp>
            <p:nvGrpSpPr>
              <p:cNvPr id="98" name="Graphic 85">
                <a:extLst>
                  <a:ext uri="{FF2B5EF4-FFF2-40B4-BE49-F238E27FC236}">
                    <a16:creationId xmlns:a16="http://schemas.microsoft.com/office/drawing/2014/main" id="{B5DEDE74-9D53-F641-AB87-0E2AC1112F3E}"/>
                  </a:ext>
                </a:extLst>
              </p:cNvPr>
              <p:cNvGrpSpPr>
                <a:grpSpLocks noChangeAspect="1"/>
              </p:cNvGrpSpPr>
              <p:nvPr/>
            </p:nvGrpSpPr>
            <p:grpSpPr>
              <a:xfrm>
                <a:off x="1187800" y="5052761"/>
                <a:ext cx="325285" cy="307542"/>
                <a:chOff x="1105644" y="3070162"/>
                <a:chExt cx="523875" cy="495300"/>
              </a:xfrm>
              <a:solidFill>
                <a:srgbClr val="FFFFFF"/>
              </a:solidFill>
            </p:grpSpPr>
            <p:sp>
              <p:nvSpPr>
                <p:cNvPr id="99" name="Freeform 98">
                  <a:extLst>
                    <a:ext uri="{FF2B5EF4-FFF2-40B4-BE49-F238E27FC236}">
                      <a16:creationId xmlns:a16="http://schemas.microsoft.com/office/drawing/2014/main" id="{1A33E303-6666-9B45-B203-DA5FF389A7F3}"/>
                    </a:ext>
                  </a:extLst>
                </p:cNvPr>
                <p:cNvSpPr/>
                <p:nvPr/>
              </p:nvSpPr>
              <p:spPr>
                <a:xfrm>
                  <a:off x="1126694" y="3166842"/>
                  <a:ext cx="114300" cy="400050"/>
                </a:xfrm>
                <a:custGeom>
                  <a:avLst/>
                  <a:gdLst>
                    <a:gd name="connsiteX0" fmla="*/ 97631 w 114300"/>
                    <a:gd name="connsiteY0" fmla="*/ 402050 h 400050"/>
                    <a:gd name="connsiteX1" fmla="*/ 23241 w 114300"/>
                    <a:gd name="connsiteY1" fmla="*/ 402050 h 400050"/>
                    <a:gd name="connsiteX2" fmla="*/ 0 w 114300"/>
                    <a:gd name="connsiteY2" fmla="*/ 378905 h 400050"/>
                    <a:gd name="connsiteX3" fmla="*/ 0 w 114300"/>
                    <a:gd name="connsiteY3" fmla="*/ 23241 h 400050"/>
                    <a:gd name="connsiteX4" fmla="*/ 23241 w 114300"/>
                    <a:gd name="connsiteY4" fmla="*/ 0 h 400050"/>
                    <a:gd name="connsiteX5" fmla="*/ 97631 w 114300"/>
                    <a:gd name="connsiteY5" fmla="*/ 0 h 400050"/>
                    <a:gd name="connsiteX6" fmla="*/ 120872 w 114300"/>
                    <a:gd name="connsiteY6" fmla="*/ 23241 h 400050"/>
                    <a:gd name="connsiteX7" fmla="*/ 120872 w 114300"/>
                    <a:gd name="connsiteY7" fmla="*/ 378905 h 400050"/>
                    <a:gd name="connsiteX8" fmla="*/ 97631 w 114300"/>
                    <a:gd name="connsiteY8" fmla="*/ 402050 h 400050"/>
                    <a:gd name="connsiteX9" fmla="*/ 23241 w 114300"/>
                    <a:gd name="connsiteY9" fmla="*/ 17621 h 400050"/>
                    <a:gd name="connsiteX10" fmla="*/ 17336 w 114300"/>
                    <a:gd name="connsiteY10" fmla="*/ 23527 h 400050"/>
                    <a:gd name="connsiteX11" fmla="*/ 17336 w 114300"/>
                    <a:gd name="connsiteY11" fmla="*/ 378905 h 400050"/>
                    <a:gd name="connsiteX12" fmla="*/ 23145 w 114300"/>
                    <a:gd name="connsiteY12" fmla="*/ 384716 h 400050"/>
                    <a:gd name="connsiteX13" fmla="*/ 23241 w 114300"/>
                    <a:gd name="connsiteY13" fmla="*/ 384715 h 400050"/>
                    <a:gd name="connsiteX14" fmla="*/ 97631 w 114300"/>
                    <a:gd name="connsiteY14" fmla="*/ 384715 h 400050"/>
                    <a:gd name="connsiteX15" fmla="*/ 103536 w 114300"/>
                    <a:gd name="connsiteY15" fmla="*/ 379001 h 400050"/>
                    <a:gd name="connsiteX16" fmla="*/ 103537 w 114300"/>
                    <a:gd name="connsiteY16" fmla="*/ 378905 h 400050"/>
                    <a:gd name="connsiteX17" fmla="*/ 103537 w 114300"/>
                    <a:gd name="connsiteY17" fmla="*/ 23241 h 400050"/>
                    <a:gd name="connsiteX18" fmla="*/ 97631 w 114300"/>
                    <a:gd name="connsiteY18" fmla="*/ 1733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300" h="400050">
                      <a:moveTo>
                        <a:pt x="97631" y="402050"/>
                      </a:moveTo>
                      <a:lnTo>
                        <a:pt x="23241" y="402050"/>
                      </a:lnTo>
                      <a:cubicBezTo>
                        <a:pt x="10442" y="402050"/>
                        <a:pt x="52" y="391703"/>
                        <a:pt x="0" y="378905"/>
                      </a:cubicBezTo>
                      <a:lnTo>
                        <a:pt x="0" y="23241"/>
                      </a:lnTo>
                      <a:cubicBezTo>
                        <a:pt x="0" y="10405"/>
                        <a:pt x="10405" y="0"/>
                        <a:pt x="23241" y="0"/>
                      </a:cubicBezTo>
                      <a:lnTo>
                        <a:pt x="97631" y="0"/>
                      </a:lnTo>
                      <a:cubicBezTo>
                        <a:pt x="110467" y="0"/>
                        <a:pt x="120872" y="10405"/>
                        <a:pt x="120872" y="23241"/>
                      </a:cubicBezTo>
                      <a:lnTo>
                        <a:pt x="120872" y="378905"/>
                      </a:lnTo>
                      <a:cubicBezTo>
                        <a:pt x="120820" y="391703"/>
                        <a:pt x="110430" y="402050"/>
                        <a:pt x="97631" y="402050"/>
                      </a:cubicBezTo>
                      <a:close/>
                      <a:moveTo>
                        <a:pt x="23241" y="17621"/>
                      </a:moveTo>
                      <a:cubicBezTo>
                        <a:pt x="19979" y="17621"/>
                        <a:pt x="17336" y="20265"/>
                        <a:pt x="17336" y="23527"/>
                      </a:cubicBezTo>
                      <a:lnTo>
                        <a:pt x="17336" y="378905"/>
                      </a:lnTo>
                      <a:cubicBezTo>
                        <a:pt x="17335" y="382113"/>
                        <a:pt x="19936" y="384715"/>
                        <a:pt x="23145" y="384716"/>
                      </a:cubicBezTo>
                      <a:cubicBezTo>
                        <a:pt x="23177" y="384716"/>
                        <a:pt x="23209" y="384715"/>
                        <a:pt x="23241" y="384715"/>
                      </a:cubicBezTo>
                      <a:lnTo>
                        <a:pt x="97631" y="384715"/>
                      </a:lnTo>
                      <a:cubicBezTo>
                        <a:pt x="100840" y="384767"/>
                        <a:pt x="103483" y="382209"/>
                        <a:pt x="103536" y="379001"/>
                      </a:cubicBezTo>
                      <a:cubicBezTo>
                        <a:pt x="103536" y="378969"/>
                        <a:pt x="103537" y="378937"/>
                        <a:pt x="103537" y="378905"/>
                      </a:cubicBezTo>
                      <a:lnTo>
                        <a:pt x="103537" y="23241"/>
                      </a:lnTo>
                      <a:cubicBezTo>
                        <a:pt x="103537" y="19979"/>
                        <a:pt x="100893" y="17336"/>
                        <a:pt x="97631" y="17336"/>
                      </a:cubicBezTo>
                      <a:close/>
                    </a:path>
                  </a:pathLst>
                </a:custGeom>
                <a:grpFill/>
                <a:ln w="952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6E2D0F15-6944-DB4E-8EFA-4F3160538C5B}"/>
                    </a:ext>
                  </a:extLst>
                </p:cNvPr>
                <p:cNvSpPr/>
                <p:nvPr/>
              </p:nvSpPr>
              <p:spPr>
                <a:xfrm>
                  <a:off x="1230231" y="3099881"/>
                  <a:ext cx="142875" cy="466725"/>
                </a:xfrm>
                <a:custGeom>
                  <a:avLst/>
                  <a:gdLst>
                    <a:gd name="connsiteX0" fmla="*/ 119825 w 142875"/>
                    <a:gd name="connsiteY0" fmla="*/ 469011 h 466725"/>
                    <a:gd name="connsiteX1" fmla="*/ 23146 w 142875"/>
                    <a:gd name="connsiteY1" fmla="*/ 469011 h 466725"/>
                    <a:gd name="connsiteX2" fmla="*/ 0 w 142875"/>
                    <a:gd name="connsiteY2" fmla="*/ 445865 h 466725"/>
                    <a:gd name="connsiteX3" fmla="*/ 0 w 142875"/>
                    <a:gd name="connsiteY3" fmla="*/ 23241 h 466725"/>
                    <a:gd name="connsiteX4" fmla="*/ 23146 w 142875"/>
                    <a:gd name="connsiteY4" fmla="*/ 0 h 466725"/>
                    <a:gd name="connsiteX5" fmla="*/ 119825 w 142875"/>
                    <a:gd name="connsiteY5" fmla="*/ 0 h 466725"/>
                    <a:gd name="connsiteX6" fmla="*/ 143066 w 142875"/>
                    <a:gd name="connsiteY6" fmla="*/ 23241 h 466725"/>
                    <a:gd name="connsiteX7" fmla="*/ 143066 w 142875"/>
                    <a:gd name="connsiteY7" fmla="*/ 445865 h 466725"/>
                    <a:gd name="connsiteX8" fmla="*/ 119920 w 142875"/>
                    <a:gd name="connsiteY8" fmla="*/ 469011 h 466725"/>
                    <a:gd name="connsiteX9" fmla="*/ 119825 w 142875"/>
                    <a:gd name="connsiteY9" fmla="*/ 469011 h 466725"/>
                    <a:gd name="connsiteX10" fmla="*/ 23146 w 142875"/>
                    <a:gd name="connsiteY10" fmla="*/ 17336 h 466725"/>
                    <a:gd name="connsiteX11" fmla="*/ 17335 w 142875"/>
                    <a:gd name="connsiteY11" fmla="*/ 23145 h 466725"/>
                    <a:gd name="connsiteX12" fmla="*/ 17336 w 142875"/>
                    <a:gd name="connsiteY12" fmla="*/ 23241 h 466725"/>
                    <a:gd name="connsiteX13" fmla="*/ 17335 w 142875"/>
                    <a:gd name="connsiteY13" fmla="*/ 445865 h 466725"/>
                    <a:gd name="connsiteX14" fmla="*/ 23146 w 142875"/>
                    <a:gd name="connsiteY14" fmla="*/ 451676 h 466725"/>
                    <a:gd name="connsiteX15" fmla="*/ 119825 w 142875"/>
                    <a:gd name="connsiteY15" fmla="*/ 451676 h 466725"/>
                    <a:gd name="connsiteX16" fmla="*/ 125729 w 142875"/>
                    <a:gd name="connsiteY16" fmla="*/ 445961 h 466725"/>
                    <a:gd name="connsiteX17" fmla="*/ 125730 w 142875"/>
                    <a:gd name="connsiteY17" fmla="*/ 445865 h 466725"/>
                    <a:gd name="connsiteX18" fmla="*/ 125730 w 142875"/>
                    <a:gd name="connsiteY18" fmla="*/ 23241 h 466725"/>
                    <a:gd name="connsiteX19" fmla="*/ 119825 w 142875"/>
                    <a:gd name="connsiteY19" fmla="*/ 17336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75" h="466725">
                      <a:moveTo>
                        <a:pt x="119825" y="469011"/>
                      </a:moveTo>
                      <a:lnTo>
                        <a:pt x="23146" y="469011"/>
                      </a:lnTo>
                      <a:cubicBezTo>
                        <a:pt x="10363" y="469011"/>
                        <a:pt x="0" y="458648"/>
                        <a:pt x="0" y="445865"/>
                      </a:cubicBezTo>
                      <a:lnTo>
                        <a:pt x="0" y="23241"/>
                      </a:lnTo>
                      <a:cubicBezTo>
                        <a:pt x="0" y="10442"/>
                        <a:pt x="10347" y="52"/>
                        <a:pt x="23146" y="0"/>
                      </a:cubicBezTo>
                      <a:lnTo>
                        <a:pt x="119825" y="0"/>
                      </a:lnTo>
                      <a:cubicBezTo>
                        <a:pt x="132660" y="0"/>
                        <a:pt x="143066" y="10405"/>
                        <a:pt x="143066" y="23241"/>
                      </a:cubicBezTo>
                      <a:lnTo>
                        <a:pt x="143066" y="445865"/>
                      </a:lnTo>
                      <a:cubicBezTo>
                        <a:pt x="143066" y="458648"/>
                        <a:pt x="132703" y="469011"/>
                        <a:pt x="119920" y="469011"/>
                      </a:cubicBezTo>
                      <a:cubicBezTo>
                        <a:pt x="119888" y="469011"/>
                        <a:pt x="119856" y="469011"/>
                        <a:pt x="119825" y="469011"/>
                      </a:cubicBezTo>
                      <a:close/>
                      <a:moveTo>
                        <a:pt x="23146" y="17336"/>
                      </a:moveTo>
                      <a:cubicBezTo>
                        <a:pt x="19937" y="17335"/>
                        <a:pt x="17335" y="19936"/>
                        <a:pt x="17335" y="23145"/>
                      </a:cubicBezTo>
                      <a:cubicBezTo>
                        <a:pt x="17335" y="23177"/>
                        <a:pt x="17335" y="23209"/>
                        <a:pt x="17336" y="23241"/>
                      </a:cubicBezTo>
                      <a:lnTo>
                        <a:pt x="17335" y="445865"/>
                      </a:lnTo>
                      <a:cubicBezTo>
                        <a:pt x="17335" y="449074"/>
                        <a:pt x="19937" y="451676"/>
                        <a:pt x="23146" y="451676"/>
                      </a:cubicBezTo>
                      <a:lnTo>
                        <a:pt x="119825" y="451676"/>
                      </a:lnTo>
                      <a:cubicBezTo>
                        <a:pt x="123033" y="451728"/>
                        <a:pt x="125677" y="449170"/>
                        <a:pt x="125729" y="445961"/>
                      </a:cubicBezTo>
                      <a:cubicBezTo>
                        <a:pt x="125730" y="445929"/>
                        <a:pt x="125730" y="445897"/>
                        <a:pt x="125730" y="445865"/>
                      </a:cubicBezTo>
                      <a:lnTo>
                        <a:pt x="125730" y="23241"/>
                      </a:lnTo>
                      <a:cubicBezTo>
                        <a:pt x="125730" y="19979"/>
                        <a:pt x="123086" y="17336"/>
                        <a:pt x="119825" y="17336"/>
                      </a:cubicBezTo>
                      <a:close/>
                    </a:path>
                  </a:pathLst>
                </a:custGeom>
                <a:grpFill/>
                <a:ln w="952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298240E1-472E-6D46-BA69-BD3AFF62C608}"/>
                    </a:ext>
                  </a:extLst>
                </p:cNvPr>
                <p:cNvSpPr/>
                <p:nvPr/>
              </p:nvSpPr>
              <p:spPr>
                <a:xfrm>
                  <a:off x="1355961" y="3122170"/>
                  <a:ext cx="85725" cy="438150"/>
                </a:xfrm>
                <a:custGeom>
                  <a:avLst/>
                  <a:gdLst>
                    <a:gd name="connsiteX0" fmla="*/ 67818 w 85725"/>
                    <a:gd name="connsiteY0" fmla="*/ 446723 h 438150"/>
                    <a:gd name="connsiteX1" fmla="*/ 23241 w 85725"/>
                    <a:gd name="connsiteY1" fmla="*/ 446723 h 438150"/>
                    <a:gd name="connsiteX2" fmla="*/ 0 w 85725"/>
                    <a:gd name="connsiteY2" fmla="*/ 423672 h 438150"/>
                    <a:gd name="connsiteX3" fmla="*/ 0 w 85725"/>
                    <a:gd name="connsiteY3" fmla="*/ 423577 h 438150"/>
                    <a:gd name="connsiteX4" fmla="*/ 0 w 85725"/>
                    <a:gd name="connsiteY4" fmla="*/ 23241 h 438150"/>
                    <a:gd name="connsiteX5" fmla="*/ 23241 w 85725"/>
                    <a:gd name="connsiteY5" fmla="*/ 0 h 438150"/>
                    <a:gd name="connsiteX6" fmla="*/ 67818 w 85725"/>
                    <a:gd name="connsiteY6" fmla="*/ 0 h 438150"/>
                    <a:gd name="connsiteX7" fmla="*/ 91059 w 85725"/>
                    <a:gd name="connsiteY7" fmla="*/ 23241 h 438150"/>
                    <a:gd name="connsiteX8" fmla="*/ 91059 w 85725"/>
                    <a:gd name="connsiteY8" fmla="*/ 423291 h 438150"/>
                    <a:gd name="connsiteX9" fmla="*/ 68201 w 85725"/>
                    <a:gd name="connsiteY9" fmla="*/ 446721 h 438150"/>
                    <a:gd name="connsiteX10" fmla="*/ 67818 w 85725"/>
                    <a:gd name="connsiteY10" fmla="*/ 446723 h 438150"/>
                    <a:gd name="connsiteX11" fmla="*/ 23241 w 85725"/>
                    <a:gd name="connsiteY11" fmla="*/ 17336 h 438150"/>
                    <a:gd name="connsiteX12" fmla="*/ 17335 w 85725"/>
                    <a:gd name="connsiteY12" fmla="*/ 23241 h 438150"/>
                    <a:gd name="connsiteX13" fmla="*/ 17336 w 85725"/>
                    <a:gd name="connsiteY13" fmla="*/ 423291 h 438150"/>
                    <a:gd name="connsiteX14" fmla="*/ 23145 w 85725"/>
                    <a:gd name="connsiteY14" fmla="*/ 429102 h 438150"/>
                    <a:gd name="connsiteX15" fmla="*/ 23241 w 85725"/>
                    <a:gd name="connsiteY15" fmla="*/ 429101 h 438150"/>
                    <a:gd name="connsiteX16" fmla="*/ 67818 w 85725"/>
                    <a:gd name="connsiteY16" fmla="*/ 429101 h 438150"/>
                    <a:gd name="connsiteX17" fmla="*/ 73723 w 85725"/>
                    <a:gd name="connsiteY17" fmla="*/ 423387 h 438150"/>
                    <a:gd name="connsiteX18" fmla="*/ 73724 w 85725"/>
                    <a:gd name="connsiteY18" fmla="*/ 423291 h 438150"/>
                    <a:gd name="connsiteX19" fmla="*/ 73724 w 85725"/>
                    <a:gd name="connsiteY19" fmla="*/ 23241 h 438150"/>
                    <a:gd name="connsiteX20" fmla="*/ 67818 w 85725"/>
                    <a:gd name="connsiteY20" fmla="*/ 1733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725" h="438150">
                      <a:moveTo>
                        <a:pt x="67818" y="446723"/>
                      </a:moveTo>
                      <a:lnTo>
                        <a:pt x="23241" y="446723"/>
                      </a:lnTo>
                      <a:cubicBezTo>
                        <a:pt x="10458" y="446775"/>
                        <a:pt x="53" y="436455"/>
                        <a:pt x="0" y="423672"/>
                      </a:cubicBezTo>
                      <a:cubicBezTo>
                        <a:pt x="0" y="423640"/>
                        <a:pt x="0" y="423609"/>
                        <a:pt x="0" y="423577"/>
                      </a:cubicBezTo>
                      <a:lnTo>
                        <a:pt x="0" y="23241"/>
                      </a:lnTo>
                      <a:cubicBezTo>
                        <a:pt x="0" y="10405"/>
                        <a:pt x="10405" y="0"/>
                        <a:pt x="23241" y="0"/>
                      </a:cubicBezTo>
                      <a:lnTo>
                        <a:pt x="67818" y="0"/>
                      </a:lnTo>
                      <a:cubicBezTo>
                        <a:pt x="80654" y="0"/>
                        <a:pt x="91059" y="10405"/>
                        <a:pt x="91059" y="23241"/>
                      </a:cubicBezTo>
                      <a:lnTo>
                        <a:pt x="91059" y="423291"/>
                      </a:lnTo>
                      <a:cubicBezTo>
                        <a:pt x="91217" y="436073"/>
                        <a:pt x="80983" y="446563"/>
                        <a:pt x="68201" y="446721"/>
                      </a:cubicBezTo>
                      <a:cubicBezTo>
                        <a:pt x="68073" y="446723"/>
                        <a:pt x="67946" y="446723"/>
                        <a:pt x="67818" y="446723"/>
                      </a:cubicBezTo>
                      <a:close/>
                      <a:moveTo>
                        <a:pt x="23241" y="17336"/>
                      </a:moveTo>
                      <a:cubicBezTo>
                        <a:pt x="19979" y="17336"/>
                        <a:pt x="17335" y="19979"/>
                        <a:pt x="17335" y="23241"/>
                      </a:cubicBezTo>
                      <a:lnTo>
                        <a:pt x="17336" y="423291"/>
                      </a:lnTo>
                      <a:cubicBezTo>
                        <a:pt x="17335" y="426500"/>
                        <a:pt x="19936" y="429102"/>
                        <a:pt x="23145" y="429102"/>
                      </a:cubicBezTo>
                      <a:cubicBezTo>
                        <a:pt x="23177" y="429102"/>
                        <a:pt x="23209" y="429102"/>
                        <a:pt x="23241" y="429101"/>
                      </a:cubicBezTo>
                      <a:lnTo>
                        <a:pt x="67818" y="429101"/>
                      </a:lnTo>
                      <a:cubicBezTo>
                        <a:pt x="71027" y="429154"/>
                        <a:pt x="73670" y="426596"/>
                        <a:pt x="73723" y="423387"/>
                      </a:cubicBezTo>
                      <a:cubicBezTo>
                        <a:pt x="73723" y="423355"/>
                        <a:pt x="73724" y="423323"/>
                        <a:pt x="73724" y="423291"/>
                      </a:cubicBezTo>
                      <a:lnTo>
                        <a:pt x="73724" y="23241"/>
                      </a:lnTo>
                      <a:cubicBezTo>
                        <a:pt x="73724" y="19979"/>
                        <a:pt x="71080" y="17336"/>
                        <a:pt x="67818" y="17336"/>
                      </a:cubicBezTo>
                      <a:close/>
                    </a:path>
                  </a:pathLst>
                </a:custGeom>
                <a:grpFill/>
                <a:ln w="952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ACC26C17-B339-1A41-9426-E38CC1496275}"/>
                    </a:ext>
                  </a:extLst>
                </p:cNvPr>
                <p:cNvSpPr/>
                <p:nvPr/>
              </p:nvSpPr>
              <p:spPr>
                <a:xfrm>
                  <a:off x="1429494" y="3070162"/>
                  <a:ext cx="123825" cy="495300"/>
                </a:xfrm>
                <a:custGeom>
                  <a:avLst/>
                  <a:gdLst>
                    <a:gd name="connsiteX0" fmla="*/ 105251 w 123825"/>
                    <a:gd name="connsiteY0" fmla="*/ 498730 h 495300"/>
                    <a:gd name="connsiteX1" fmla="*/ 23431 w 123825"/>
                    <a:gd name="connsiteY1" fmla="*/ 498730 h 495300"/>
                    <a:gd name="connsiteX2" fmla="*/ 1 w 123825"/>
                    <a:gd name="connsiteY2" fmla="*/ 475680 h 495300"/>
                    <a:gd name="connsiteX3" fmla="*/ 0 w 123825"/>
                    <a:gd name="connsiteY3" fmla="*/ 475584 h 495300"/>
                    <a:gd name="connsiteX4" fmla="*/ 0 w 123825"/>
                    <a:gd name="connsiteY4" fmla="*/ 23242 h 495300"/>
                    <a:gd name="connsiteX5" fmla="*/ 23240 w 123825"/>
                    <a:gd name="connsiteY5" fmla="*/ 0 h 495300"/>
                    <a:gd name="connsiteX6" fmla="*/ 23431 w 123825"/>
                    <a:gd name="connsiteY6" fmla="*/ 1 h 495300"/>
                    <a:gd name="connsiteX7" fmla="*/ 105251 w 123825"/>
                    <a:gd name="connsiteY7" fmla="*/ 1 h 495300"/>
                    <a:gd name="connsiteX8" fmla="*/ 128492 w 123825"/>
                    <a:gd name="connsiteY8" fmla="*/ 23242 h 495300"/>
                    <a:gd name="connsiteX9" fmla="*/ 128492 w 123825"/>
                    <a:gd name="connsiteY9" fmla="*/ 475584 h 495300"/>
                    <a:gd name="connsiteX10" fmla="*/ 105251 w 123825"/>
                    <a:gd name="connsiteY10" fmla="*/ 498730 h 495300"/>
                    <a:gd name="connsiteX11" fmla="*/ 23431 w 123825"/>
                    <a:gd name="connsiteY11" fmla="*/ 17336 h 495300"/>
                    <a:gd name="connsiteX12" fmla="*/ 17526 w 123825"/>
                    <a:gd name="connsiteY12" fmla="*/ 23242 h 495300"/>
                    <a:gd name="connsiteX13" fmla="*/ 17526 w 123825"/>
                    <a:gd name="connsiteY13" fmla="*/ 475584 h 495300"/>
                    <a:gd name="connsiteX14" fmla="*/ 23335 w 123825"/>
                    <a:gd name="connsiteY14" fmla="*/ 481395 h 495300"/>
                    <a:gd name="connsiteX15" fmla="*/ 23431 w 123825"/>
                    <a:gd name="connsiteY15" fmla="*/ 481394 h 495300"/>
                    <a:gd name="connsiteX16" fmla="*/ 105251 w 123825"/>
                    <a:gd name="connsiteY16" fmla="*/ 481394 h 495300"/>
                    <a:gd name="connsiteX17" fmla="*/ 111062 w 123825"/>
                    <a:gd name="connsiteY17" fmla="*/ 475584 h 495300"/>
                    <a:gd name="connsiteX18" fmla="*/ 111062 w 123825"/>
                    <a:gd name="connsiteY18" fmla="*/ 23242 h 495300"/>
                    <a:gd name="connsiteX19" fmla="*/ 105347 w 123825"/>
                    <a:gd name="connsiteY19" fmla="*/ 17337 h 495300"/>
                    <a:gd name="connsiteX20" fmla="*/ 105251 w 123825"/>
                    <a:gd name="connsiteY20" fmla="*/ 17336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825" h="495300">
                      <a:moveTo>
                        <a:pt x="105251" y="498730"/>
                      </a:moveTo>
                      <a:lnTo>
                        <a:pt x="23431" y="498730"/>
                      </a:lnTo>
                      <a:cubicBezTo>
                        <a:pt x="10596" y="498835"/>
                        <a:pt x="106" y="488515"/>
                        <a:pt x="1" y="475680"/>
                      </a:cubicBezTo>
                      <a:cubicBezTo>
                        <a:pt x="0" y="475648"/>
                        <a:pt x="0" y="475616"/>
                        <a:pt x="0" y="475584"/>
                      </a:cubicBezTo>
                      <a:lnTo>
                        <a:pt x="0" y="23242"/>
                      </a:lnTo>
                      <a:cubicBezTo>
                        <a:pt x="0" y="10406"/>
                        <a:pt x="10405" y="0"/>
                        <a:pt x="23240" y="0"/>
                      </a:cubicBezTo>
                      <a:cubicBezTo>
                        <a:pt x="23304" y="0"/>
                        <a:pt x="23368" y="0"/>
                        <a:pt x="23431" y="1"/>
                      </a:cubicBezTo>
                      <a:lnTo>
                        <a:pt x="105251" y="1"/>
                      </a:lnTo>
                      <a:cubicBezTo>
                        <a:pt x="118087" y="1"/>
                        <a:pt x="128492" y="10406"/>
                        <a:pt x="128492" y="23242"/>
                      </a:cubicBezTo>
                      <a:lnTo>
                        <a:pt x="128492" y="475584"/>
                      </a:lnTo>
                      <a:cubicBezTo>
                        <a:pt x="128440" y="488382"/>
                        <a:pt x="118050" y="498730"/>
                        <a:pt x="105251" y="498730"/>
                      </a:cubicBezTo>
                      <a:close/>
                      <a:moveTo>
                        <a:pt x="23431" y="17336"/>
                      </a:moveTo>
                      <a:cubicBezTo>
                        <a:pt x="20170" y="17336"/>
                        <a:pt x="17526" y="19980"/>
                        <a:pt x="17526" y="23242"/>
                      </a:cubicBezTo>
                      <a:lnTo>
                        <a:pt x="17526" y="475584"/>
                      </a:lnTo>
                      <a:cubicBezTo>
                        <a:pt x="17526" y="478793"/>
                        <a:pt x="20127" y="481395"/>
                        <a:pt x="23335" y="481395"/>
                      </a:cubicBezTo>
                      <a:cubicBezTo>
                        <a:pt x="23367" y="481395"/>
                        <a:pt x="23399" y="481395"/>
                        <a:pt x="23431" y="481394"/>
                      </a:cubicBezTo>
                      <a:lnTo>
                        <a:pt x="105251" y="481394"/>
                      </a:lnTo>
                      <a:cubicBezTo>
                        <a:pt x="108460" y="481394"/>
                        <a:pt x="111062" y="478793"/>
                        <a:pt x="111062" y="475584"/>
                      </a:cubicBezTo>
                      <a:lnTo>
                        <a:pt x="111062" y="23242"/>
                      </a:lnTo>
                      <a:cubicBezTo>
                        <a:pt x="111114" y="20033"/>
                        <a:pt x="108556" y="17390"/>
                        <a:pt x="105347" y="17337"/>
                      </a:cubicBezTo>
                      <a:cubicBezTo>
                        <a:pt x="105315" y="17337"/>
                        <a:pt x="105283" y="17336"/>
                        <a:pt x="105251" y="17336"/>
                      </a:cubicBezTo>
                      <a:close/>
                    </a:path>
                  </a:pathLst>
                </a:custGeom>
                <a:grpFill/>
                <a:ln w="952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BB233CBC-B728-3D4F-9431-AA594458F67E}"/>
                    </a:ext>
                  </a:extLst>
                </p:cNvPr>
                <p:cNvSpPr/>
                <p:nvPr/>
              </p:nvSpPr>
              <p:spPr>
                <a:xfrm>
                  <a:off x="1540555" y="3099881"/>
                  <a:ext cx="76200" cy="466725"/>
                </a:xfrm>
                <a:custGeom>
                  <a:avLst/>
                  <a:gdLst>
                    <a:gd name="connsiteX0" fmla="*/ 53054 w 76200"/>
                    <a:gd name="connsiteY0" fmla="*/ 469011 h 466725"/>
                    <a:gd name="connsiteX1" fmla="*/ 23241 w 76200"/>
                    <a:gd name="connsiteY1" fmla="*/ 469011 h 466725"/>
                    <a:gd name="connsiteX2" fmla="*/ 0 w 76200"/>
                    <a:gd name="connsiteY2" fmla="*/ 445865 h 466725"/>
                    <a:gd name="connsiteX3" fmla="*/ 0 w 76200"/>
                    <a:gd name="connsiteY3" fmla="*/ 23241 h 466725"/>
                    <a:gd name="connsiteX4" fmla="*/ 23241 w 76200"/>
                    <a:gd name="connsiteY4" fmla="*/ 0 h 466725"/>
                    <a:gd name="connsiteX5" fmla="*/ 53054 w 76200"/>
                    <a:gd name="connsiteY5" fmla="*/ 0 h 466725"/>
                    <a:gd name="connsiteX6" fmla="*/ 76295 w 76200"/>
                    <a:gd name="connsiteY6" fmla="*/ 23241 h 466725"/>
                    <a:gd name="connsiteX7" fmla="*/ 76295 w 76200"/>
                    <a:gd name="connsiteY7" fmla="*/ 71438 h 466725"/>
                    <a:gd name="connsiteX8" fmla="*/ 67627 w 76200"/>
                    <a:gd name="connsiteY8" fmla="*/ 80105 h 466725"/>
                    <a:gd name="connsiteX9" fmla="*/ 58960 w 76200"/>
                    <a:gd name="connsiteY9" fmla="*/ 71438 h 466725"/>
                    <a:gd name="connsiteX10" fmla="*/ 58960 w 76200"/>
                    <a:gd name="connsiteY10" fmla="*/ 23241 h 466725"/>
                    <a:gd name="connsiteX11" fmla="*/ 53054 w 76200"/>
                    <a:gd name="connsiteY11" fmla="*/ 17336 h 466725"/>
                    <a:gd name="connsiteX12" fmla="*/ 23241 w 76200"/>
                    <a:gd name="connsiteY12" fmla="*/ 17336 h 466725"/>
                    <a:gd name="connsiteX13" fmla="*/ 17430 w 76200"/>
                    <a:gd name="connsiteY13" fmla="*/ 23145 h 466725"/>
                    <a:gd name="connsiteX14" fmla="*/ 17431 w 76200"/>
                    <a:gd name="connsiteY14" fmla="*/ 23241 h 466725"/>
                    <a:gd name="connsiteX15" fmla="*/ 17431 w 76200"/>
                    <a:gd name="connsiteY15" fmla="*/ 445865 h 466725"/>
                    <a:gd name="connsiteX16" fmla="*/ 23241 w 76200"/>
                    <a:gd name="connsiteY16" fmla="*/ 451676 h 466725"/>
                    <a:gd name="connsiteX17" fmla="*/ 53054 w 76200"/>
                    <a:gd name="connsiteY17" fmla="*/ 451676 h 466725"/>
                    <a:gd name="connsiteX18" fmla="*/ 58959 w 76200"/>
                    <a:gd name="connsiteY18" fmla="*/ 445961 h 466725"/>
                    <a:gd name="connsiteX19" fmla="*/ 58960 w 76200"/>
                    <a:gd name="connsiteY19" fmla="*/ 445865 h 466725"/>
                    <a:gd name="connsiteX20" fmla="*/ 58960 w 76200"/>
                    <a:gd name="connsiteY20" fmla="*/ 122682 h 466725"/>
                    <a:gd name="connsiteX21" fmla="*/ 67627 w 76200"/>
                    <a:gd name="connsiteY21" fmla="*/ 114014 h 466725"/>
                    <a:gd name="connsiteX22" fmla="*/ 76295 w 76200"/>
                    <a:gd name="connsiteY22" fmla="*/ 122682 h 466725"/>
                    <a:gd name="connsiteX23" fmla="*/ 76295 w 76200"/>
                    <a:gd name="connsiteY23" fmla="*/ 445580 h 466725"/>
                    <a:gd name="connsiteX24" fmla="*/ 53246 w 76200"/>
                    <a:gd name="connsiteY24" fmla="*/ 469010 h 466725"/>
                    <a:gd name="connsiteX25" fmla="*/ 53054 w 76200"/>
                    <a:gd name="connsiteY25" fmla="*/ 469011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200" h="466725">
                      <a:moveTo>
                        <a:pt x="53054" y="469011"/>
                      </a:moveTo>
                      <a:lnTo>
                        <a:pt x="23241" y="469011"/>
                      </a:lnTo>
                      <a:cubicBezTo>
                        <a:pt x="10442" y="469011"/>
                        <a:pt x="52" y="458664"/>
                        <a:pt x="0" y="445865"/>
                      </a:cubicBezTo>
                      <a:lnTo>
                        <a:pt x="0" y="23241"/>
                      </a:lnTo>
                      <a:cubicBezTo>
                        <a:pt x="52" y="10427"/>
                        <a:pt x="10427" y="52"/>
                        <a:pt x="23241" y="0"/>
                      </a:cubicBezTo>
                      <a:lnTo>
                        <a:pt x="53054" y="0"/>
                      </a:lnTo>
                      <a:cubicBezTo>
                        <a:pt x="65868" y="52"/>
                        <a:pt x="76243" y="10427"/>
                        <a:pt x="76295" y="23241"/>
                      </a:cubicBezTo>
                      <a:lnTo>
                        <a:pt x="76295" y="71438"/>
                      </a:lnTo>
                      <a:cubicBezTo>
                        <a:pt x="76295" y="76225"/>
                        <a:pt x="72415" y="80105"/>
                        <a:pt x="67627" y="80105"/>
                      </a:cubicBezTo>
                      <a:cubicBezTo>
                        <a:pt x="62840" y="80105"/>
                        <a:pt x="58960" y="76225"/>
                        <a:pt x="58960" y="71438"/>
                      </a:cubicBezTo>
                      <a:lnTo>
                        <a:pt x="58960" y="23241"/>
                      </a:lnTo>
                      <a:cubicBezTo>
                        <a:pt x="58960" y="19979"/>
                        <a:pt x="56316" y="17336"/>
                        <a:pt x="53054" y="17336"/>
                      </a:cubicBezTo>
                      <a:lnTo>
                        <a:pt x="23241" y="17336"/>
                      </a:lnTo>
                      <a:cubicBezTo>
                        <a:pt x="20032" y="17335"/>
                        <a:pt x="17430" y="19936"/>
                        <a:pt x="17430" y="23145"/>
                      </a:cubicBezTo>
                      <a:cubicBezTo>
                        <a:pt x="17430" y="23177"/>
                        <a:pt x="17430" y="23209"/>
                        <a:pt x="17431" y="23241"/>
                      </a:cubicBezTo>
                      <a:lnTo>
                        <a:pt x="17431" y="445865"/>
                      </a:lnTo>
                      <a:cubicBezTo>
                        <a:pt x="17431" y="449074"/>
                        <a:pt x="20032" y="451676"/>
                        <a:pt x="23241" y="451676"/>
                      </a:cubicBezTo>
                      <a:lnTo>
                        <a:pt x="53054" y="451676"/>
                      </a:lnTo>
                      <a:cubicBezTo>
                        <a:pt x="56263" y="451728"/>
                        <a:pt x="58906" y="449170"/>
                        <a:pt x="58959" y="445961"/>
                      </a:cubicBezTo>
                      <a:cubicBezTo>
                        <a:pt x="58959" y="445929"/>
                        <a:pt x="58960" y="445897"/>
                        <a:pt x="58960" y="445865"/>
                      </a:cubicBezTo>
                      <a:lnTo>
                        <a:pt x="58960" y="122682"/>
                      </a:lnTo>
                      <a:cubicBezTo>
                        <a:pt x="58960" y="117895"/>
                        <a:pt x="62840" y="114014"/>
                        <a:pt x="67627" y="114014"/>
                      </a:cubicBezTo>
                      <a:cubicBezTo>
                        <a:pt x="72415" y="114014"/>
                        <a:pt x="76295" y="117895"/>
                        <a:pt x="76295" y="122682"/>
                      </a:cubicBezTo>
                      <a:lnTo>
                        <a:pt x="76295" y="445580"/>
                      </a:lnTo>
                      <a:cubicBezTo>
                        <a:pt x="76400" y="458415"/>
                        <a:pt x="66081" y="468905"/>
                        <a:pt x="53246" y="469010"/>
                      </a:cubicBezTo>
                      <a:cubicBezTo>
                        <a:pt x="53182" y="469011"/>
                        <a:pt x="53118" y="469011"/>
                        <a:pt x="53054" y="469011"/>
                      </a:cubicBezTo>
                      <a:close/>
                    </a:path>
                  </a:pathLst>
                </a:custGeom>
                <a:grpFill/>
                <a:ln w="952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4A88C229-FDD4-C349-BECD-042D0661F300}"/>
                    </a:ext>
                  </a:extLst>
                </p:cNvPr>
                <p:cNvSpPr/>
                <p:nvPr/>
              </p:nvSpPr>
              <p:spPr>
                <a:xfrm>
                  <a:off x="1126694" y="3247328"/>
                  <a:ext cx="114300" cy="38100"/>
                </a:xfrm>
                <a:custGeom>
                  <a:avLst/>
                  <a:gdLst>
                    <a:gd name="connsiteX0" fmla="*/ 112300 w 114300"/>
                    <a:gd name="connsiteY0" fmla="*/ 47149 h 38100"/>
                    <a:gd name="connsiteX1" fmla="*/ 8668 w 114300"/>
                    <a:gd name="connsiteY1" fmla="*/ 47149 h 38100"/>
                    <a:gd name="connsiteX2" fmla="*/ 0 w 114300"/>
                    <a:gd name="connsiteY2" fmla="*/ 38481 h 38100"/>
                    <a:gd name="connsiteX3" fmla="*/ 0 w 114300"/>
                    <a:gd name="connsiteY3" fmla="*/ 8668 h 38100"/>
                    <a:gd name="connsiteX4" fmla="*/ 8668 w 114300"/>
                    <a:gd name="connsiteY4" fmla="*/ 0 h 38100"/>
                    <a:gd name="connsiteX5" fmla="*/ 112300 w 114300"/>
                    <a:gd name="connsiteY5" fmla="*/ 0 h 38100"/>
                    <a:gd name="connsiteX6" fmla="*/ 120968 w 114300"/>
                    <a:gd name="connsiteY6" fmla="*/ 8668 h 38100"/>
                    <a:gd name="connsiteX7" fmla="*/ 120968 w 114300"/>
                    <a:gd name="connsiteY7" fmla="*/ 38481 h 38100"/>
                    <a:gd name="connsiteX8" fmla="*/ 112300 w 114300"/>
                    <a:gd name="connsiteY8" fmla="*/ 47149 h 38100"/>
                    <a:gd name="connsiteX9" fmla="*/ 17050 w 114300"/>
                    <a:gd name="connsiteY9" fmla="*/ 29813 h 38100"/>
                    <a:gd name="connsiteX10" fmla="*/ 103251 w 114300"/>
                    <a:gd name="connsiteY10" fmla="*/ 29813 h 38100"/>
                    <a:gd name="connsiteX11" fmla="*/ 103251 w 114300"/>
                    <a:gd name="connsiteY11" fmla="*/ 17335 h 38100"/>
                    <a:gd name="connsiteX12" fmla="*/ 17050 w 114300"/>
                    <a:gd name="connsiteY12"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00" h="38100">
                      <a:moveTo>
                        <a:pt x="112300" y="47149"/>
                      </a:moveTo>
                      <a:lnTo>
                        <a:pt x="8668" y="47149"/>
                      </a:lnTo>
                      <a:cubicBezTo>
                        <a:pt x="3881" y="47149"/>
                        <a:pt x="0" y="43268"/>
                        <a:pt x="0" y="38481"/>
                      </a:cubicBezTo>
                      <a:lnTo>
                        <a:pt x="0" y="8668"/>
                      </a:lnTo>
                      <a:cubicBezTo>
                        <a:pt x="0" y="3881"/>
                        <a:pt x="3881" y="0"/>
                        <a:pt x="8668" y="0"/>
                      </a:cubicBezTo>
                      <a:lnTo>
                        <a:pt x="112300" y="0"/>
                      </a:lnTo>
                      <a:cubicBezTo>
                        <a:pt x="117087" y="0"/>
                        <a:pt x="120968" y="3881"/>
                        <a:pt x="120968" y="8668"/>
                      </a:cubicBezTo>
                      <a:lnTo>
                        <a:pt x="120968" y="38481"/>
                      </a:lnTo>
                      <a:cubicBezTo>
                        <a:pt x="120968" y="43268"/>
                        <a:pt x="117087" y="47149"/>
                        <a:pt x="112300" y="47149"/>
                      </a:cubicBezTo>
                      <a:close/>
                      <a:moveTo>
                        <a:pt x="17050" y="29813"/>
                      </a:moveTo>
                      <a:lnTo>
                        <a:pt x="103251" y="29813"/>
                      </a:lnTo>
                      <a:lnTo>
                        <a:pt x="103251" y="17335"/>
                      </a:lnTo>
                      <a:lnTo>
                        <a:pt x="17050" y="17335"/>
                      </a:lnTo>
                      <a:close/>
                    </a:path>
                  </a:pathLst>
                </a:custGeom>
                <a:grpFill/>
                <a:ln w="952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83FD5CE8-3493-5A45-8EE9-BA73F2C11711}"/>
                    </a:ext>
                  </a:extLst>
                </p:cNvPr>
                <p:cNvSpPr/>
                <p:nvPr/>
              </p:nvSpPr>
              <p:spPr>
                <a:xfrm>
                  <a:off x="1126694" y="3304954"/>
                  <a:ext cx="114300" cy="38100"/>
                </a:xfrm>
                <a:custGeom>
                  <a:avLst/>
                  <a:gdLst>
                    <a:gd name="connsiteX0" fmla="*/ 112300 w 114300"/>
                    <a:gd name="connsiteY0" fmla="*/ 47149 h 38100"/>
                    <a:gd name="connsiteX1" fmla="*/ 8668 w 114300"/>
                    <a:gd name="connsiteY1" fmla="*/ 47149 h 38100"/>
                    <a:gd name="connsiteX2" fmla="*/ 0 w 114300"/>
                    <a:gd name="connsiteY2" fmla="*/ 38481 h 38100"/>
                    <a:gd name="connsiteX3" fmla="*/ 0 w 114300"/>
                    <a:gd name="connsiteY3" fmla="*/ 8668 h 38100"/>
                    <a:gd name="connsiteX4" fmla="*/ 8668 w 114300"/>
                    <a:gd name="connsiteY4" fmla="*/ 0 h 38100"/>
                    <a:gd name="connsiteX5" fmla="*/ 112300 w 114300"/>
                    <a:gd name="connsiteY5" fmla="*/ 0 h 38100"/>
                    <a:gd name="connsiteX6" fmla="*/ 120968 w 114300"/>
                    <a:gd name="connsiteY6" fmla="*/ 8668 h 38100"/>
                    <a:gd name="connsiteX7" fmla="*/ 120968 w 114300"/>
                    <a:gd name="connsiteY7" fmla="*/ 38481 h 38100"/>
                    <a:gd name="connsiteX8" fmla="*/ 112300 w 114300"/>
                    <a:gd name="connsiteY8" fmla="*/ 47149 h 38100"/>
                    <a:gd name="connsiteX9" fmla="*/ 17050 w 114300"/>
                    <a:gd name="connsiteY9" fmla="*/ 29813 h 38100"/>
                    <a:gd name="connsiteX10" fmla="*/ 103251 w 114300"/>
                    <a:gd name="connsiteY10" fmla="*/ 29813 h 38100"/>
                    <a:gd name="connsiteX11" fmla="*/ 103251 w 114300"/>
                    <a:gd name="connsiteY11" fmla="*/ 17335 h 38100"/>
                    <a:gd name="connsiteX12" fmla="*/ 17050 w 114300"/>
                    <a:gd name="connsiteY12"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00" h="38100">
                      <a:moveTo>
                        <a:pt x="112300" y="47149"/>
                      </a:moveTo>
                      <a:lnTo>
                        <a:pt x="8668" y="47149"/>
                      </a:lnTo>
                      <a:cubicBezTo>
                        <a:pt x="3881" y="47149"/>
                        <a:pt x="0" y="43268"/>
                        <a:pt x="0" y="38481"/>
                      </a:cubicBezTo>
                      <a:lnTo>
                        <a:pt x="0" y="8668"/>
                      </a:lnTo>
                      <a:cubicBezTo>
                        <a:pt x="0" y="3881"/>
                        <a:pt x="3881" y="0"/>
                        <a:pt x="8668" y="0"/>
                      </a:cubicBezTo>
                      <a:lnTo>
                        <a:pt x="112300" y="0"/>
                      </a:lnTo>
                      <a:cubicBezTo>
                        <a:pt x="117087" y="0"/>
                        <a:pt x="120968" y="3881"/>
                        <a:pt x="120968" y="8668"/>
                      </a:cubicBezTo>
                      <a:lnTo>
                        <a:pt x="120968" y="38481"/>
                      </a:lnTo>
                      <a:cubicBezTo>
                        <a:pt x="120968" y="43268"/>
                        <a:pt x="117087" y="47149"/>
                        <a:pt x="112300" y="47149"/>
                      </a:cubicBezTo>
                      <a:close/>
                      <a:moveTo>
                        <a:pt x="17050" y="29813"/>
                      </a:moveTo>
                      <a:lnTo>
                        <a:pt x="103251" y="29813"/>
                      </a:lnTo>
                      <a:lnTo>
                        <a:pt x="103251" y="17335"/>
                      </a:lnTo>
                      <a:lnTo>
                        <a:pt x="17050" y="17335"/>
                      </a:lnTo>
                      <a:close/>
                    </a:path>
                  </a:pathLst>
                </a:custGeom>
                <a:grpFill/>
                <a:ln w="952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5DBAFF2D-8426-8B47-97CA-A77588DF4004}"/>
                    </a:ext>
                  </a:extLst>
                </p:cNvPr>
                <p:cNvSpPr/>
                <p:nvPr/>
              </p:nvSpPr>
              <p:spPr>
                <a:xfrm>
                  <a:off x="1163651" y="3474118"/>
                  <a:ext cx="47625" cy="9525"/>
                </a:xfrm>
                <a:custGeom>
                  <a:avLst/>
                  <a:gdLst>
                    <a:gd name="connsiteX0" fmla="*/ 38671 w 47625"/>
                    <a:gd name="connsiteY0" fmla="*/ 17335 h 9525"/>
                    <a:gd name="connsiteX1" fmla="*/ 8668 w 47625"/>
                    <a:gd name="connsiteY1" fmla="*/ 17335 h 9525"/>
                    <a:gd name="connsiteX2" fmla="*/ 0 w 47625"/>
                    <a:gd name="connsiteY2" fmla="*/ 8668 h 9525"/>
                    <a:gd name="connsiteX3" fmla="*/ 8668 w 47625"/>
                    <a:gd name="connsiteY3" fmla="*/ 0 h 9525"/>
                    <a:gd name="connsiteX4" fmla="*/ 39052 w 47625"/>
                    <a:gd name="connsiteY4" fmla="*/ 0 h 9525"/>
                    <a:gd name="connsiteX5" fmla="*/ 47720 w 47625"/>
                    <a:gd name="connsiteY5" fmla="*/ 8668 h 9525"/>
                    <a:gd name="connsiteX6" fmla="*/ 39052 w 47625"/>
                    <a:gd name="connsiteY6" fmla="*/ 1733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9525">
                      <a:moveTo>
                        <a:pt x="38671" y="17335"/>
                      </a:moveTo>
                      <a:lnTo>
                        <a:pt x="8668" y="17335"/>
                      </a:lnTo>
                      <a:cubicBezTo>
                        <a:pt x="3881" y="17335"/>
                        <a:pt x="0" y="13455"/>
                        <a:pt x="0" y="8668"/>
                      </a:cubicBezTo>
                      <a:cubicBezTo>
                        <a:pt x="0" y="3881"/>
                        <a:pt x="3881" y="0"/>
                        <a:pt x="8668" y="0"/>
                      </a:cubicBezTo>
                      <a:lnTo>
                        <a:pt x="39052" y="0"/>
                      </a:lnTo>
                      <a:cubicBezTo>
                        <a:pt x="43840" y="0"/>
                        <a:pt x="47720" y="3881"/>
                        <a:pt x="47720" y="8668"/>
                      </a:cubicBezTo>
                      <a:cubicBezTo>
                        <a:pt x="47720" y="13455"/>
                        <a:pt x="43840" y="17335"/>
                        <a:pt x="39052" y="17335"/>
                      </a:cubicBezTo>
                      <a:close/>
                    </a:path>
                  </a:pathLst>
                </a:custGeom>
                <a:grpFill/>
                <a:ln w="952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DB0A6A3-9BF3-2549-904E-2FB787E11EE5}"/>
                    </a:ext>
                  </a:extLst>
                </p:cNvPr>
                <p:cNvSpPr/>
                <p:nvPr/>
              </p:nvSpPr>
              <p:spPr>
                <a:xfrm>
                  <a:off x="1163651" y="3443829"/>
                  <a:ext cx="47625" cy="9525"/>
                </a:xfrm>
                <a:custGeom>
                  <a:avLst/>
                  <a:gdLst>
                    <a:gd name="connsiteX0" fmla="*/ 38671 w 47625"/>
                    <a:gd name="connsiteY0" fmla="*/ 17335 h 9525"/>
                    <a:gd name="connsiteX1" fmla="*/ 8668 w 47625"/>
                    <a:gd name="connsiteY1" fmla="*/ 17335 h 9525"/>
                    <a:gd name="connsiteX2" fmla="*/ 0 w 47625"/>
                    <a:gd name="connsiteY2" fmla="*/ 8668 h 9525"/>
                    <a:gd name="connsiteX3" fmla="*/ 8668 w 47625"/>
                    <a:gd name="connsiteY3" fmla="*/ 0 h 9525"/>
                    <a:gd name="connsiteX4" fmla="*/ 39052 w 47625"/>
                    <a:gd name="connsiteY4" fmla="*/ 0 h 9525"/>
                    <a:gd name="connsiteX5" fmla="*/ 47720 w 47625"/>
                    <a:gd name="connsiteY5" fmla="*/ 8668 h 9525"/>
                    <a:gd name="connsiteX6" fmla="*/ 39052 w 47625"/>
                    <a:gd name="connsiteY6" fmla="*/ 1733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9525">
                      <a:moveTo>
                        <a:pt x="38671" y="17335"/>
                      </a:moveTo>
                      <a:lnTo>
                        <a:pt x="8668" y="17335"/>
                      </a:lnTo>
                      <a:cubicBezTo>
                        <a:pt x="3881" y="17335"/>
                        <a:pt x="0" y="13455"/>
                        <a:pt x="0" y="8668"/>
                      </a:cubicBezTo>
                      <a:cubicBezTo>
                        <a:pt x="0" y="3881"/>
                        <a:pt x="3881" y="0"/>
                        <a:pt x="8668" y="0"/>
                      </a:cubicBezTo>
                      <a:lnTo>
                        <a:pt x="39052" y="0"/>
                      </a:lnTo>
                      <a:cubicBezTo>
                        <a:pt x="43840" y="0"/>
                        <a:pt x="47720" y="3881"/>
                        <a:pt x="47720" y="8668"/>
                      </a:cubicBezTo>
                      <a:cubicBezTo>
                        <a:pt x="47720" y="13455"/>
                        <a:pt x="43840" y="17335"/>
                        <a:pt x="39052" y="17335"/>
                      </a:cubicBezTo>
                      <a:close/>
                    </a:path>
                  </a:pathLst>
                </a:custGeom>
                <a:grpFill/>
                <a:ln w="952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CF27BB59-9246-384A-8477-1465AB772F90}"/>
                    </a:ext>
                  </a:extLst>
                </p:cNvPr>
                <p:cNvSpPr/>
                <p:nvPr/>
              </p:nvSpPr>
              <p:spPr>
                <a:xfrm>
                  <a:off x="1277951" y="3474118"/>
                  <a:ext cx="47625" cy="9525"/>
                </a:xfrm>
                <a:custGeom>
                  <a:avLst/>
                  <a:gdLst>
                    <a:gd name="connsiteX0" fmla="*/ 38957 w 47625"/>
                    <a:gd name="connsiteY0" fmla="*/ 17335 h 9525"/>
                    <a:gd name="connsiteX1" fmla="*/ 8668 w 47625"/>
                    <a:gd name="connsiteY1" fmla="*/ 17335 h 9525"/>
                    <a:gd name="connsiteX2" fmla="*/ 0 w 47625"/>
                    <a:gd name="connsiteY2" fmla="*/ 8668 h 9525"/>
                    <a:gd name="connsiteX3" fmla="*/ 8668 w 47625"/>
                    <a:gd name="connsiteY3" fmla="*/ 0 h 9525"/>
                    <a:gd name="connsiteX4" fmla="*/ 39053 w 47625"/>
                    <a:gd name="connsiteY4" fmla="*/ 0 h 9525"/>
                    <a:gd name="connsiteX5" fmla="*/ 47720 w 47625"/>
                    <a:gd name="connsiteY5" fmla="*/ 8668 h 9525"/>
                    <a:gd name="connsiteX6" fmla="*/ 39053 w 47625"/>
                    <a:gd name="connsiteY6" fmla="*/ 1733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9525">
                      <a:moveTo>
                        <a:pt x="38957" y="17335"/>
                      </a:moveTo>
                      <a:lnTo>
                        <a:pt x="8668" y="17335"/>
                      </a:lnTo>
                      <a:cubicBezTo>
                        <a:pt x="3881" y="17335"/>
                        <a:pt x="0" y="13455"/>
                        <a:pt x="0" y="8668"/>
                      </a:cubicBezTo>
                      <a:cubicBezTo>
                        <a:pt x="0" y="3881"/>
                        <a:pt x="3881" y="0"/>
                        <a:pt x="8668" y="0"/>
                      </a:cubicBezTo>
                      <a:lnTo>
                        <a:pt x="39053" y="0"/>
                      </a:lnTo>
                      <a:cubicBezTo>
                        <a:pt x="43840" y="0"/>
                        <a:pt x="47720" y="3881"/>
                        <a:pt x="47720" y="8668"/>
                      </a:cubicBezTo>
                      <a:cubicBezTo>
                        <a:pt x="47720" y="13455"/>
                        <a:pt x="43840" y="17335"/>
                        <a:pt x="39053" y="17335"/>
                      </a:cubicBezTo>
                      <a:close/>
                    </a:path>
                  </a:pathLst>
                </a:custGeom>
                <a:grpFill/>
                <a:ln w="952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9766B78-6D05-E746-B4F6-5AE3CA81263A}"/>
                    </a:ext>
                  </a:extLst>
                </p:cNvPr>
                <p:cNvSpPr/>
                <p:nvPr/>
              </p:nvSpPr>
              <p:spPr>
                <a:xfrm>
                  <a:off x="1277951" y="3443829"/>
                  <a:ext cx="47625" cy="9525"/>
                </a:xfrm>
                <a:custGeom>
                  <a:avLst/>
                  <a:gdLst>
                    <a:gd name="connsiteX0" fmla="*/ 38957 w 47625"/>
                    <a:gd name="connsiteY0" fmla="*/ 17335 h 9525"/>
                    <a:gd name="connsiteX1" fmla="*/ 8668 w 47625"/>
                    <a:gd name="connsiteY1" fmla="*/ 17335 h 9525"/>
                    <a:gd name="connsiteX2" fmla="*/ 0 w 47625"/>
                    <a:gd name="connsiteY2" fmla="*/ 8668 h 9525"/>
                    <a:gd name="connsiteX3" fmla="*/ 8668 w 47625"/>
                    <a:gd name="connsiteY3" fmla="*/ 0 h 9525"/>
                    <a:gd name="connsiteX4" fmla="*/ 39053 w 47625"/>
                    <a:gd name="connsiteY4" fmla="*/ 0 h 9525"/>
                    <a:gd name="connsiteX5" fmla="*/ 47720 w 47625"/>
                    <a:gd name="connsiteY5" fmla="*/ 8668 h 9525"/>
                    <a:gd name="connsiteX6" fmla="*/ 39053 w 47625"/>
                    <a:gd name="connsiteY6" fmla="*/ 1733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9525">
                      <a:moveTo>
                        <a:pt x="38957" y="17335"/>
                      </a:moveTo>
                      <a:lnTo>
                        <a:pt x="8668" y="17335"/>
                      </a:lnTo>
                      <a:cubicBezTo>
                        <a:pt x="3881" y="17335"/>
                        <a:pt x="0" y="13455"/>
                        <a:pt x="0" y="8668"/>
                      </a:cubicBezTo>
                      <a:cubicBezTo>
                        <a:pt x="0" y="3881"/>
                        <a:pt x="3881" y="0"/>
                        <a:pt x="8668" y="0"/>
                      </a:cubicBezTo>
                      <a:lnTo>
                        <a:pt x="39053" y="0"/>
                      </a:lnTo>
                      <a:cubicBezTo>
                        <a:pt x="43840" y="0"/>
                        <a:pt x="47720" y="3881"/>
                        <a:pt x="47720" y="8668"/>
                      </a:cubicBezTo>
                      <a:cubicBezTo>
                        <a:pt x="47720" y="13455"/>
                        <a:pt x="43840" y="17335"/>
                        <a:pt x="39053" y="17335"/>
                      </a:cubicBezTo>
                      <a:close/>
                    </a:path>
                  </a:pathLst>
                </a:custGeom>
                <a:grpFill/>
                <a:ln w="952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50786563-7BA9-9641-847A-C31A7EC99914}"/>
                    </a:ext>
                  </a:extLst>
                </p:cNvPr>
                <p:cNvSpPr/>
                <p:nvPr/>
              </p:nvSpPr>
              <p:spPr>
                <a:xfrm>
                  <a:off x="1264140" y="3192845"/>
                  <a:ext cx="66675" cy="171450"/>
                </a:xfrm>
                <a:custGeom>
                  <a:avLst/>
                  <a:gdLst>
                    <a:gd name="connsiteX0" fmla="*/ 52007 w 66675"/>
                    <a:gd name="connsiteY0" fmla="*/ 179070 h 171450"/>
                    <a:gd name="connsiteX1" fmla="*/ 23432 w 66675"/>
                    <a:gd name="connsiteY1" fmla="*/ 179070 h 171450"/>
                    <a:gd name="connsiteX2" fmla="*/ 0 w 66675"/>
                    <a:gd name="connsiteY2" fmla="*/ 155639 h 171450"/>
                    <a:gd name="connsiteX3" fmla="*/ 0 w 66675"/>
                    <a:gd name="connsiteY3" fmla="*/ 23336 h 171450"/>
                    <a:gd name="connsiteX4" fmla="*/ 23431 w 66675"/>
                    <a:gd name="connsiteY4" fmla="*/ 0 h 171450"/>
                    <a:gd name="connsiteX5" fmla="*/ 52007 w 66675"/>
                    <a:gd name="connsiteY5" fmla="*/ 0 h 171450"/>
                    <a:gd name="connsiteX6" fmla="*/ 75438 w 66675"/>
                    <a:gd name="connsiteY6" fmla="*/ 23336 h 171450"/>
                    <a:gd name="connsiteX7" fmla="*/ 75438 w 66675"/>
                    <a:gd name="connsiteY7" fmla="*/ 155639 h 171450"/>
                    <a:gd name="connsiteX8" fmla="*/ 52007 w 66675"/>
                    <a:gd name="connsiteY8" fmla="*/ 179070 h 171450"/>
                    <a:gd name="connsiteX9" fmla="*/ 23432 w 66675"/>
                    <a:gd name="connsiteY9" fmla="*/ 17145 h 171450"/>
                    <a:gd name="connsiteX10" fmla="*/ 17336 w 66675"/>
                    <a:gd name="connsiteY10" fmla="*/ 23146 h 171450"/>
                    <a:gd name="connsiteX11" fmla="*/ 17335 w 66675"/>
                    <a:gd name="connsiteY11" fmla="*/ 155639 h 171450"/>
                    <a:gd name="connsiteX12" fmla="*/ 23431 w 66675"/>
                    <a:gd name="connsiteY12" fmla="*/ 161734 h 171450"/>
                    <a:gd name="connsiteX13" fmla="*/ 52007 w 66675"/>
                    <a:gd name="connsiteY13" fmla="*/ 161735 h 171450"/>
                    <a:gd name="connsiteX14" fmla="*/ 58007 w 66675"/>
                    <a:gd name="connsiteY14" fmla="*/ 155639 h 171450"/>
                    <a:gd name="connsiteX15" fmla="*/ 58007 w 66675"/>
                    <a:gd name="connsiteY15" fmla="*/ 23336 h 171450"/>
                    <a:gd name="connsiteX16" fmla="*/ 52007 w 66675"/>
                    <a:gd name="connsiteY16" fmla="*/ 173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675" h="171450">
                      <a:moveTo>
                        <a:pt x="52007" y="179070"/>
                      </a:moveTo>
                      <a:lnTo>
                        <a:pt x="23432" y="179070"/>
                      </a:lnTo>
                      <a:cubicBezTo>
                        <a:pt x="10491" y="179070"/>
                        <a:pt x="0" y="168579"/>
                        <a:pt x="0" y="155639"/>
                      </a:cubicBezTo>
                      <a:lnTo>
                        <a:pt x="0" y="23336"/>
                      </a:lnTo>
                      <a:cubicBezTo>
                        <a:pt x="52" y="10433"/>
                        <a:pt x="10528" y="0"/>
                        <a:pt x="23431" y="0"/>
                      </a:cubicBezTo>
                      <a:lnTo>
                        <a:pt x="52007" y="0"/>
                      </a:lnTo>
                      <a:cubicBezTo>
                        <a:pt x="64910" y="0"/>
                        <a:pt x="75386" y="10433"/>
                        <a:pt x="75438" y="23336"/>
                      </a:cubicBezTo>
                      <a:lnTo>
                        <a:pt x="75438" y="155639"/>
                      </a:lnTo>
                      <a:cubicBezTo>
                        <a:pt x="75438" y="168579"/>
                        <a:pt x="64947" y="179070"/>
                        <a:pt x="52007" y="179070"/>
                      </a:cubicBezTo>
                      <a:close/>
                      <a:moveTo>
                        <a:pt x="23432" y="17145"/>
                      </a:moveTo>
                      <a:cubicBezTo>
                        <a:pt x="20102" y="17145"/>
                        <a:pt x="17388" y="19816"/>
                        <a:pt x="17336" y="23146"/>
                      </a:cubicBezTo>
                      <a:lnTo>
                        <a:pt x="17335" y="155639"/>
                      </a:lnTo>
                      <a:cubicBezTo>
                        <a:pt x="17335" y="159005"/>
                        <a:pt x="20065" y="161734"/>
                        <a:pt x="23431" y="161734"/>
                      </a:cubicBezTo>
                      <a:lnTo>
                        <a:pt x="52007" y="161735"/>
                      </a:lnTo>
                      <a:cubicBezTo>
                        <a:pt x="55336" y="161682"/>
                        <a:pt x="58008" y="158968"/>
                        <a:pt x="58007" y="155639"/>
                      </a:cubicBezTo>
                      <a:lnTo>
                        <a:pt x="58007" y="23336"/>
                      </a:lnTo>
                      <a:cubicBezTo>
                        <a:pt x="58007" y="20022"/>
                        <a:pt x="55321" y="17335"/>
                        <a:pt x="52007" y="17335"/>
                      </a:cubicBezTo>
                      <a:close/>
                    </a:path>
                  </a:pathLst>
                </a:custGeom>
                <a:grpFill/>
                <a:ln w="952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5B469869-CD09-FD4F-9903-0A2DCB10D5DC}"/>
                    </a:ext>
                  </a:extLst>
                </p:cNvPr>
                <p:cNvSpPr/>
                <p:nvPr/>
              </p:nvSpPr>
              <p:spPr>
                <a:xfrm>
                  <a:off x="1392823" y="3460497"/>
                  <a:ext cx="47625" cy="9525"/>
                </a:xfrm>
                <a:custGeom>
                  <a:avLst/>
                  <a:gdLst>
                    <a:gd name="connsiteX0" fmla="*/ 45530 w 47625"/>
                    <a:gd name="connsiteY0" fmla="*/ 17335 h 9525"/>
                    <a:gd name="connsiteX1" fmla="*/ 8668 w 47625"/>
                    <a:gd name="connsiteY1" fmla="*/ 17335 h 9525"/>
                    <a:gd name="connsiteX2" fmla="*/ 0 w 47625"/>
                    <a:gd name="connsiteY2" fmla="*/ 8668 h 9525"/>
                    <a:gd name="connsiteX3" fmla="*/ 8668 w 47625"/>
                    <a:gd name="connsiteY3" fmla="*/ 0 h 9525"/>
                    <a:gd name="connsiteX4" fmla="*/ 45530 w 47625"/>
                    <a:gd name="connsiteY4" fmla="*/ 0 h 9525"/>
                    <a:gd name="connsiteX5" fmla="*/ 54197 w 47625"/>
                    <a:gd name="connsiteY5" fmla="*/ 8668 h 9525"/>
                    <a:gd name="connsiteX6" fmla="*/ 45530 w 47625"/>
                    <a:gd name="connsiteY6" fmla="*/ 1733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9525">
                      <a:moveTo>
                        <a:pt x="45530" y="17335"/>
                      </a:moveTo>
                      <a:lnTo>
                        <a:pt x="8668" y="17335"/>
                      </a:lnTo>
                      <a:cubicBezTo>
                        <a:pt x="3881" y="17335"/>
                        <a:pt x="0" y="13455"/>
                        <a:pt x="0" y="8668"/>
                      </a:cubicBezTo>
                      <a:cubicBezTo>
                        <a:pt x="0" y="3881"/>
                        <a:pt x="3881" y="0"/>
                        <a:pt x="8668" y="0"/>
                      </a:cubicBezTo>
                      <a:lnTo>
                        <a:pt x="45530" y="0"/>
                      </a:lnTo>
                      <a:cubicBezTo>
                        <a:pt x="50317" y="0"/>
                        <a:pt x="54197" y="3881"/>
                        <a:pt x="54197" y="8668"/>
                      </a:cubicBezTo>
                      <a:cubicBezTo>
                        <a:pt x="54197" y="13455"/>
                        <a:pt x="50317" y="17335"/>
                        <a:pt x="45530" y="17335"/>
                      </a:cubicBezTo>
                      <a:close/>
                    </a:path>
                  </a:pathLst>
                </a:custGeom>
                <a:grpFill/>
                <a:ln w="952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3906B7F0-A0EB-2D47-BE99-04A98241E4BC}"/>
                    </a:ext>
                  </a:extLst>
                </p:cNvPr>
                <p:cNvSpPr/>
                <p:nvPr/>
              </p:nvSpPr>
              <p:spPr>
                <a:xfrm>
                  <a:off x="1390061" y="3202560"/>
                  <a:ext cx="47625" cy="9525"/>
                </a:xfrm>
                <a:custGeom>
                  <a:avLst/>
                  <a:gdLst>
                    <a:gd name="connsiteX0" fmla="*/ 48292 w 47625"/>
                    <a:gd name="connsiteY0" fmla="*/ 17336 h 9525"/>
                    <a:gd name="connsiteX1" fmla="*/ 8668 w 47625"/>
                    <a:gd name="connsiteY1" fmla="*/ 17336 h 9525"/>
                    <a:gd name="connsiteX2" fmla="*/ 0 w 47625"/>
                    <a:gd name="connsiteY2" fmla="*/ 8668 h 9525"/>
                    <a:gd name="connsiteX3" fmla="*/ 8668 w 47625"/>
                    <a:gd name="connsiteY3" fmla="*/ 0 h 9525"/>
                    <a:gd name="connsiteX4" fmla="*/ 48292 w 47625"/>
                    <a:gd name="connsiteY4" fmla="*/ 0 h 9525"/>
                    <a:gd name="connsiteX5" fmla="*/ 56959 w 47625"/>
                    <a:gd name="connsiteY5" fmla="*/ 8668 h 9525"/>
                    <a:gd name="connsiteX6" fmla="*/ 48292 w 47625"/>
                    <a:gd name="connsiteY6" fmla="*/ 1733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9525">
                      <a:moveTo>
                        <a:pt x="48292" y="17336"/>
                      </a:moveTo>
                      <a:lnTo>
                        <a:pt x="8668" y="17336"/>
                      </a:lnTo>
                      <a:cubicBezTo>
                        <a:pt x="3881" y="17336"/>
                        <a:pt x="0" y="13455"/>
                        <a:pt x="0" y="8668"/>
                      </a:cubicBezTo>
                      <a:cubicBezTo>
                        <a:pt x="0" y="3881"/>
                        <a:pt x="3881" y="0"/>
                        <a:pt x="8668" y="0"/>
                      </a:cubicBezTo>
                      <a:lnTo>
                        <a:pt x="48292" y="0"/>
                      </a:lnTo>
                      <a:cubicBezTo>
                        <a:pt x="53079" y="0"/>
                        <a:pt x="56959" y="3881"/>
                        <a:pt x="56959" y="8668"/>
                      </a:cubicBezTo>
                      <a:cubicBezTo>
                        <a:pt x="56959" y="13455"/>
                        <a:pt x="53079" y="17335"/>
                        <a:pt x="48292" y="17335"/>
                      </a:cubicBezTo>
                      <a:close/>
                    </a:path>
                  </a:pathLst>
                </a:custGeom>
                <a:grpFill/>
                <a:ln w="952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E3566DA1-D458-3E40-A7B2-122BC4873B78}"/>
                    </a:ext>
                  </a:extLst>
                </p:cNvPr>
                <p:cNvSpPr/>
                <p:nvPr/>
              </p:nvSpPr>
              <p:spPr>
                <a:xfrm>
                  <a:off x="1429685" y="3138552"/>
                  <a:ext cx="123825" cy="38100"/>
                </a:xfrm>
                <a:custGeom>
                  <a:avLst/>
                  <a:gdLst>
                    <a:gd name="connsiteX0" fmla="*/ 119634 w 123825"/>
                    <a:gd name="connsiteY0" fmla="*/ 45911 h 38100"/>
                    <a:gd name="connsiteX1" fmla="*/ 8668 w 123825"/>
                    <a:gd name="connsiteY1" fmla="*/ 45911 h 38100"/>
                    <a:gd name="connsiteX2" fmla="*/ 0 w 123825"/>
                    <a:gd name="connsiteY2" fmla="*/ 37243 h 38100"/>
                    <a:gd name="connsiteX3" fmla="*/ 0 w 123825"/>
                    <a:gd name="connsiteY3" fmla="*/ 8668 h 38100"/>
                    <a:gd name="connsiteX4" fmla="*/ 8668 w 123825"/>
                    <a:gd name="connsiteY4" fmla="*/ 0 h 38100"/>
                    <a:gd name="connsiteX5" fmla="*/ 119634 w 123825"/>
                    <a:gd name="connsiteY5" fmla="*/ 0 h 38100"/>
                    <a:gd name="connsiteX6" fmla="*/ 128302 w 123825"/>
                    <a:gd name="connsiteY6" fmla="*/ 8668 h 38100"/>
                    <a:gd name="connsiteX7" fmla="*/ 128302 w 123825"/>
                    <a:gd name="connsiteY7" fmla="*/ 37243 h 38100"/>
                    <a:gd name="connsiteX8" fmla="*/ 119634 w 123825"/>
                    <a:gd name="connsiteY8" fmla="*/ 45911 h 38100"/>
                    <a:gd name="connsiteX9" fmla="*/ 17335 w 123825"/>
                    <a:gd name="connsiteY9" fmla="*/ 28289 h 38100"/>
                    <a:gd name="connsiteX10" fmla="*/ 110871 w 123825"/>
                    <a:gd name="connsiteY10" fmla="*/ 28289 h 38100"/>
                    <a:gd name="connsiteX11" fmla="*/ 110871 w 123825"/>
                    <a:gd name="connsiteY11" fmla="*/ 17336 h 38100"/>
                    <a:gd name="connsiteX12" fmla="*/ 17335 w 123825"/>
                    <a:gd name="connsiteY12" fmla="*/ 1733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825" h="38100">
                      <a:moveTo>
                        <a:pt x="119634" y="45911"/>
                      </a:moveTo>
                      <a:lnTo>
                        <a:pt x="8668" y="45911"/>
                      </a:lnTo>
                      <a:cubicBezTo>
                        <a:pt x="3881" y="45911"/>
                        <a:pt x="0" y="42030"/>
                        <a:pt x="0" y="37243"/>
                      </a:cubicBezTo>
                      <a:lnTo>
                        <a:pt x="0" y="8668"/>
                      </a:lnTo>
                      <a:cubicBezTo>
                        <a:pt x="0" y="3881"/>
                        <a:pt x="3881" y="0"/>
                        <a:pt x="8668" y="0"/>
                      </a:cubicBezTo>
                      <a:lnTo>
                        <a:pt x="119634" y="0"/>
                      </a:lnTo>
                      <a:cubicBezTo>
                        <a:pt x="124421" y="0"/>
                        <a:pt x="128302" y="3881"/>
                        <a:pt x="128302" y="8668"/>
                      </a:cubicBezTo>
                      <a:lnTo>
                        <a:pt x="128302" y="37243"/>
                      </a:lnTo>
                      <a:cubicBezTo>
                        <a:pt x="128302" y="42030"/>
                        <a:pt x="124421" y="45911"/>
                        <a:pt x="119634" y="45911"/>
                      </a:cubicBezTo>
                      <a:close/>
                      <a:moveTo>
                        <a:pt x="17335" y="28289"/>
                      </a:moveTo>
                      <a:lnTo>
                        <a:pt x="110871" y="28289"/>
                      </a:lnTo>
                      <a:lnTo>
                        <a:pt x="110871" y="17336"/>
                      </a:lnTo>
                      <a:lnTo>
                        <a:pt x="17335" y="17336"/>
                      </a:lnTo>
                      <a:close/>
                    </a:path>
                  </a:pathLst>
                </a:custGeom>
                <a:grpFill/>
                <a:ln w="952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C3620E0C-093A-3F4E-BE46-EAFF5BE1176D}"/>
                    </a:ext>
                  </a:extLst>
                </p:cNvPr>
                <p:cNvSpPr/>
                <p:nvPr/>
              </p:nvSpPr>
              <p:spPr>
                <a:xfrm>
                  <a:off x="1429685" y="3279522"/>
                  <a:ext cx="123825" cy="38100"/>
                </a:xfrm>
                <a:custGeom>
                  <a:avLst/>
                  <a:gdLst>
                    <a:gd name="connsiteX0" fmla="*/ 119634 w 123825"/>
                    <a:gd name="connsiteY0" fmla="*/ 45910 h 38100"/>
                    <a:gd name="connsiteX1" fmla="*/ 8668 w 123825"/>
                    <a:gd name="connsiteY1" fmla="*/ 45910 h 38100"/>
                    <a:gd name="connsiteX2" fmla="*/ 0 w 123825"/>
                    <a:gd name="connsiteY2" fmla="*/ 37243 h 38100"/>
                    <a:gd name="connsiteX3" fmla="*/ 0 w 123825"/>
                    <a:gd name="connsiteY3" fmla="*/ 8668 h 38100"/>
                    <a:gd name="connsiteX4" fmla="*/ 8668 w 123825"/>
                    <a:gd name="connsiteY4" fmla="*/ 0 h 38100"/>
                    <a:gd name="connsiteX5" fmla="*/ 119634 w 123825"/>
                    <a:gd name="connsiteY5" fmla="*/ 0 h 38100"/>
                    <a:gd name="connsiteX6" fmla="*/ 128302 w 123825"/>
                    <a:gd name="connsiteY6" fmla="*/ 8668 h 38100"/>
                    <a:gd name="connsiteX7" fmla="*/ 128302 w 123825"/>
                    <a:gd name="connsiteY7" fmla="*/ 37243 h 38100"/>
                    <a:gd name="connsiteX8" fmla="*/ 119634 w 123825"/>
                    <a:gd name="connsiteY8" fmla="*/ 45910 h 38100"/>
                    <a:gd name="connsiteX9" fmla="*/ 17335 w 123825"/>
                    <a:gd name="connsiteY9" fmla="*/ 28766 h 38100"/>
                    <a:gd name="connsiteX10" fmla="*/ 110871 w 123825"/>
                    <a:gd name="connsiteY10" fmla="*/ 28766 h 38100"/>
                    <a:gd name="connsiteX11" fmla="*/ 110871 w 123825"/>
                    <a:gd name="connsiteY11" fmla="*/ 17431 h 38100"/>
                    <a:gd name="connsiteX12" fmla="*/ 17335 w 123825"/>
                    <a:gd name="connsiteY12" fmla="*/ 1743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825" h="38100">
                      <a:moveTo>
                        <a:pt x="119634" y="45910"/>
                      </a:moveTo>
                      <a:lnTo>
                        <a:pt x="8668" y="45910"/>
                      </a:lnTo>
                      <a:cubicBezTo>
                        <a:pt x="3881" y="45910"/>
                        <a:pt x="0" y="42030"/>
                        <a:pt x="0" y="37243"/>
                      </a:cubicBezTo>
                      <a:lnTo>
                        <a:pt x="0" y="8668"/>
                      </a:lnTo>
                      <a:cubicBezTo>
                        <a:pt x="0" y="3881"/>
                        <a:pt x="3881" y="0"/>
                        <a:pt x="8668" y="0"/>
                      </a:cubicBezTo>
                      <a:lnTo>
                        <a:pt x="119634" y="0"/>
                      </a:lnTo>
                      <a:cubicBezTo>
                        <a:pt x="124421" y="0"/>
                        <a:pt x="128302" y="3881"/>
                        <a:pt x="128302" y="8668"/>
                      </a:cubicBezTo>
                      <a:lnTo>
                        <a:pt x="128302" y="37243"/>
                      </a:lnTo>
                      <a:cubicBezTo>
                        <a:pt x="128302" y="42030"/>
                        <a:pt x="124421" y="45910"/>
                        <a:pt x="119634" y="45910"/>
                      </a:cubicBezTo>
                      <a:close/>
                      <a:moveTo>
                        <a:pt x="17335" y="28766"/>
                      </a:moveTo>
                      <a:lnTo>
                        <a:pt x="110871" y="28766"/>
                      </a:lnTo>
                      <a:lnTo>
                        <a:pt x="110871" y="17431"/>
                      </a:lnTo>
                      <a:lnTo>
                        <a:pt x="17335" y="17431"/>
                      </a:lnTo>
                      <a:close/>
                    </a:path>
                  </a:pathLst>
                </a:custGeom>
                <a:grpFill/>
                <a:ln w="952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57A00E04-C37B-8948-BEAF-19048FB22AC3}"/>
                    </a:ext>
                  </a:extLst>
                </p:cNvPr>
                <p:cNvSpPr/>
                <p:nvPr/>
              </p:nvSpPr>
              <p:spPr>
                <a:xfrm>
                  <a:off x="1429685" y="3420778"/>
                  <a:ext cx="123825" cy="38100"/>
                </a:xfrm>
                <a:custGeom>
                  <a:avLst/>
                  <a:gdLst>
                    <a:gd name="connsiteX0" fmla="*/ 119634 w 123825"/>
                    <a:gd name="connsiteY0" fmla="*/ 45910 h 38100"/>
                    <a:gd name="connsiteX1" fmla="*/ 8668 w 123825"/>
                    <a:gd name="connsiteY1" fmla="*/ 45910 h 38100"/>
                    <a:gd name="connsiteX2" fmla="*/ 0 w 123825"/>
                    <a:gd name="connsiteY2" fmla="*/ 37243 h 38100"/>
                    <a:gd name="connsiteX3" fmla="*/ 0 w 123825"/>
                    <a:gd name="connsiteY3" fmla="*/ 8668 h 38100"/>
                    <a:gd name="connsiteX4" fmla="*/ 8668 w 123825"/>
                    <a:gd name="connsiteY4" fmla="*/ 0 h 38100"/>
                    <a:gd name="connsiteX5" fmla="*/ 119634 w 123825"/>
                    <a:gd name="connsiteY5" fmla="*/ 0 h 38100"/>
                    <a:gd name="connsiteX6" fmla="*/ 128302 w 123825"/>
                    <a:gd name="connsiteY6" fmla="*/ 8668 h 38100"/>
                    <a:gd name="connsiteX7" fmla="*/ 128302 w 123825"/>
                    <a:gd name="connsiteY7" fmla="*/ 37243 h 38100"/>
                    <a:gd name="connsiteX8" fmla="*/ 119634 w 123825"/>
                    <a:gd name="connsiteY8" fmla="*/ 45910 h 38100"/>
                    <a:gd name="connsiteX9" fmla="*/ 17335 w 123825"/>
                    <a:gd name="connsiteY9" fmla="*/ 28575 h 38100"/>
                    <a:gd name="connsiteX10" fmla="*/ 110871 w 123825"/>
                    <a:gd name="connsiteY10" fmla="*/ 28575 h 38100"/>
                    <a:gd name="connsiteX11" fmla="*/ 110871 w 123825"/>
                    <a:gd name="connsiteY11" fmla="*/ 17431 h 38100"/>
                    <a:gd name="connsiteX12" fmla="*/ 17335 w 123825"/>
                    <a:gd name="connsiteY12" fmla="*/ 1743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825" h="38100">
                      <a:moveTo>
                        <a:pt x="119634" y="45910"/>
                      </a:moveTo>
                      <a:lnTo>
                        <a:pt x="8668" y="45910"/>
                      </a:lnTo>
                      <a:cubicBezTo>
                        <a:pt x="3881" y="45910"/>
                        <a:pt x="0" y="42030"/>
                        <a:pt x="0" y="37243"/>
                      </a:cubicBezTo>
                      <a:lnTo>
                        <a:pt x="0" y="8668"/>
                      </a:lnTo>
                      <a:cubicBezTo>
                        <a:pt x="0" y="3881"/>
                        <a:pt x="3881" y="0"/>
                        <a:pt x="8668" y="0"/>
                      </a:cubicBezTo>
                      <a:lnTo>
                        <a:pt x="119634" y="0"/>
                      </a:lnTo>
                      <a:cubicBezTo>
                        <a:pt x="124421" y="0"/>
                        <a:pt x="128302" y="3881"/>
                        <a:pt x="128302" y="8668"/>
                      </a:cubicBezTo>
                      <a:lnTo>
                        <a:pt x="128302" y="37243"/>
                      </a:lnTo>
                      <a:cubicBezTo>
                        <a:pt x="128302" y="42030"/>
                        <a:pt x="124421" y="45910"/>
                        <a:pt x="119634" y="45910"/>
                      </a:cubicBezTo>
                      <a:close/>
                      <a:moveTo>
                        <a:pt x="17335" y="28575"/>
                      </a:moveTo>
                      <a:lnTo>
                        <a:pt x="110871" y="28575"/>
                      </a:lnTo>
                      <a:lnTo>
                        <a:pt x="110871" y="17431"/>
                      </a:lnTo>
                      <a:lnTo>
                        <a:pt x="17335" y="17431"/>
                      </a:lnTo>
                      <a:close/>
                    </a:path>
                  </a:pathLst>
                </a:custGeom>
                <a:grpFill/>
                <a:ln w="952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AE32BE72-18A1-8148-BCF0-4E3BFB9AC765}"/>
                    </a:ext>
                  </a:extLst>
                </p:cNvPr>
                <p:cNvSpPr/>
                <p:nvPr/>
              </p:nvSpPr>
              <p:spPr>
                <a:xfrm>
                  <a:off x="1461022" y="3505170"/>
                  <a:ext cx="57150" cy="9525"/>
                </a:xfrm>
                <a:custGeom>
                  <a:avLst/>
                  <a:gdLst>
                    <a:gd name="connsiteX0" fmla="*/ 56959 w 57150"/>
                    <a:gd name="connsiteY0" fmla="*/ 17336 h 9525"/>
                    <a:gd name="connsiteX1" fmla="*/ 8668 w 57150"/>
                    <a:gd name="connsiteY1" fmla="*/ 17336 h 9525"/>
                    <a:gd name="connsiteX2" fmla="*/ 0 w 57150"/>
                    <a:gd name="connsiteY2" fmla="*/ 8668 h 9525"/>
                    <a:gd name="connsiteX3" fmla="*/ 8668 w 57150"/>
                    <a:gd name="connsiteY3" fmla="*/ 0 h 9525"/>
                    <a:gd name="connsiteX4" fmla="*/ 56959 w 57150"/>
                    <a:gd name="connsiteY4" fmla="*/ 0 h 9525"/>
                    <a:gd name="connsiteX5" fmla="*/ 65627 w 57150"/>
                    <a:gd name="connsiteY5" fmla="*/ 8668 h 9525"/>
                    <a:gd name="connsiteX6" fmla="*/ 56959 w 57150"/>
                    <a:gd name="connsiteY6" fmla="*/ 1733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9525">
                      <a:moveTo>
                        <a:pt x="56959" y="17336"/>
                      </a:moveTo>
                      <a:lnTo>
                        <a:pt x="8668" y="17336"/>
                      </a:lnTo>
                      <a:cubicBezTo>
                        <a:pt x="3881" y="17336"/>
                        <a:pt x="0" y="13455"/>
                        <a:pt x="0" y="8668"/>
                      </a:cubicBezTo>
                      <a:cubicBezTo>
                        <a:pt x="0" y="3881"/>
                        <a:pt x="3881" y="0"/>
                        <a:pt x="8668" y="0"/>
                      </a:cubicBezTo>
                      <a:lnTo>
                        <a:pt x="56959" y="0"/>
                      </a:lnTo>
                      <a:cubicBezTo>
                        <a:pt x="61747" y="0"/>
                        <a:pt x="65627" y="3881"/>
                        <a:pt x="65627" y="8668"/>
                      </a:cubicBezTo>
                      <a:cubicBezTo>
                        <a:pt x="65627" y="13455"/>
                        <a:pt x="61747" y="17335"/>
                        <a:pt x="56959" y="17335"/>
                      </a:cubicBezTo>
                      <a:close/>
                    </a:path>
                  </a:pathLst>
                </a:custGeom>
                <a:grpFill/>
                <a:ln w="952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97042E18-C1B4-B64E-BA3F-144A3BDD2715}"/>
                    </a:ext>
                  </a:extLst>
                </p:cNvPr>
                <p:cNvSpPr/>
                <p:nvPr/>
              </p:nvSpPr>
              <p:spPr>
                <a:xfrm>
                  <a:off x="1570083" y="3482786"/>
                  <a:ext cx="9525" cy="38100"/>
                </a:xfrm>
                <a:custGeom>
                  <a:avLst/>
                  <a:gdLst>
                    <a:gd name="connsiteX0" fmla="*/ 8668 w 9525"/>
                    <a:gd name="connsiteY0" fmla="*/ 39719 h 38100"/>
                    <a:gd name="connsiteX1" fmla="*/ 0 w 9525"/>
                    <a:gd name="connsiteY1" fmla="*/ 31052 h 38100"/>
                    <a:gd name="connsiteX2" fmla="*/ 0 w 9525"/>
                    <a:gd name="connsiteY2" fmla="*/ 8668 h 38100"/>
                    <a:gd name="connsiteX3" fmla="*/ 8668 w 9525"/>
                    <a:gd name="connsiteY3" fmla="*/ 0 h 38100"/>
                    <a:gd name="connsiteX4" fmla="*/ 17335 w 9525"/>
                    <a:gd name="connsiteY4" fmla="*/ 8668 h 38100"/>
                    <a:gd name="connsiteX5" fmla="*/ 17336 w 9525"/>
                    <a:gd name="connsiteY5" fmla="*/ 31052 h 38100"/>
                    <a:gd name="connsiteX6" fmla="*/ 8668 w 9525"/>
                    <a:gd name="connsiteY6" fmla="*/ 3971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38100">
                      <a:moveTo>
                        <a:pt x="8668" y="39719"/>
                      </a:moveTo>
                      <a:cubicBezTo>
                        <a:pt x="3881" y="39719"/>
                        <a:pt x="0" y="35839"/>
                        <a:pt x="0" y="31052"/>
                      </a:cubicBezTo>
                      <a:lnTo>
                        <a:pt x="0" y="8668"/>
                      </a:lnTo>
                      <a:cubicBezTo>
                        <a:pt x="0" y="3881"/>
                        <a:pt x="3881" y="0"/>
                        <a:pt x="8668" y="0"/>
                      </a:cubicBezTo>
                      <a:cubicBezTo>
                        <a:pt x="13455" y="0"/>
                        <a:pt x="17335" y="3881"/>
                        <a:pt x="17335" y="8668"/>
                      </a:cubicBezTo>
                      <a:lnTo>
                        <a:pt x="17336" y="31052"/>
                      </a:lnTo>
                      <a:cubicBezTo>
                        <a:pt x="17336" y="35839"/>
                        <a:pt x="13455" y="39719"/>
                        <a:pt x="8668" y="39719"/>
                      </a:cubicBezTo>
                      <a:close/>
                    </a:path>
                  </a:pathLst>
                </a:custGeom>
                <a:grpFill/>
                <a:ln w="952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B5BCF988-052F-8E4D-B606-A1638FB479E6}"/>
                    </a:ext>
                  </a:extLst>
                </p:cNvPr>
                <p:cNvSpPr/>
                <p:nvPr/>
              </p:nvSpPr>
              <p:spPr>
                <a:xfrm>
                  <a:off x="1570083" y="3387536"/>
                  <a:ext cx="9525" cy="76200"/>
                </a:xfrm>
                <a:custGeom>
                  <a:avLst/>
                  <a:gdLst>
                    <a:gd name="connsiteX0" fmla="*/ 8668 w 9525"/>
                    <a:gd name="connsiteY0" fmla="*/ 79153 h 76200"/>
                    <a:gd name="connsiteX1" fmla="*/ 0 w 9525"/>
                    <a:gd name="connsiteY1" fmla="*/ 70485 h 76200"/>
                    <a:gd name="connsiteX2" fmla="*/ 0 w 9525"/>
                    <a:gd name="connsiteY2" fmla="*/ 8668 h 76200"/>
                    <a:gd name="connsiteX3" fmla="*/ 8668 w 9525"/>
                    <a:gd name="connsiteY3" fmla="*/ 0 h 76200"/>
                    <a:gd name="connsiteX4" fmla="*/ 17335 w 9525"/>
                    <a:gd name="connsiteY4" fmla="*/ 8668 h 76200"/>
                    <a:gd name="connsiteX5" fmla="*/ 17336 w 9525"/>
                    <a:gd name="connsiteY5" fmla="*/ 70485 h 76200"/>
                    <a:gd name="connsiteX6" fmla="*/ 8668 w 9525"/>
                    <a:gd name="connsiteY6" fmla="*/ 7915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76200">
                      <a:moveTo>
                        <a:pt x="8668" y="79153"/>
                      </a:moveTo>
                      <a:cubicBezTo>
                        <a:pt x="3881" y="79153"/>
                        <a:pt x="0" y="75272"/>
                        <a:pt x="0" y="70485"/>
                      </a:cubicBezTo>
                      <a:lnTo>
                        <a:pt x="0" y="8668"/>
                      </a:lnTo>
                      <a:cubicBezTo>
                        <a:pt x="0" y="3881"/>
                        <a:pt x="3881" y="0"/>
                        <a:pt x="8668" y="0"/>
                      </a:cubicBezTo>
                      <a:cubicBezTo>
                        <a:pt x="13455" y="0"/>
                        <a:pt x="17335" y="3881"/>
                        <a:pt x="17335" y="8668"/>
                      </a:cubicBezTo>
                      <a:lnTo>
                        <a:pt x="17336" y="70485"/>
                      </a:lnTo>
                      <a:cubicBezTo>
                        <a:pt x="17336" y="75272"/>
                        <a:pt x="13455" y="79153"/>
                        <a:pt x="8668" y="79153"/>
                      </a:cubicBezTo>
                      <a:close/>
                    </a:path>
                  </a:pathLst>
                </a:custGeom>
                <a:grpFill/>
                <a:ln w="952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0CB85B32-0818-F24B-AD4D-A2CFED976AD0}"/>
                    </a:ext>
                  </a:extLst>
                </p:cNvPr>
                <p:cNvSpPr/>
                <p:nvPr/>
              </p:nvSpPr>
              <p:spPr>
                <a:xfrm>
                  <a:off x="1570082" y="3147792"/>
                  <a:ext cx="9525" cy="57150"/>
                </a:xfrm>
                <a:custGeom>
                  <a:avLst/>
                  <a:gdLst>
                    <a:gd name="connsiteX0" fmla="*/ 8668 w 9525"/>
                    <a:gd name="connsiteY0" fmla="*/ 60484 h 57150"/>
                    <a:gd name="connsiteX1" fmla="*/ 1 w 9525"/>
                    <a:gd name="connsiteY1" fmla="*/ 52008 h 57150"/>
                    <a:gd name="connsiteX2" fmla="*/ 1 w 9525"/>
                    <a:gd name="connsiteY2" fmla="*/ 51816 h 57150"/>
                    <a:gd name="connsiteX3" fmla="*/ 1 w 9525"/>
                    <a:gd name="connsiteY3" fmla="*/ 8668 h 57150"/>
                    <a:gd name="connsiteX4" fmla="*/ 8668 w 9525"/>
                    <a:gd name="connsiteY4" fmla="*/ 0 h 57150"/>
                    <a:gd name="connsiteX5" fmla="*/ 17336 w 9525"/>
                    <a:gd name="connsiteY5" fmla="*/ 8668 h 57150"/>
                    <a:gd name="connsiteX6" fmla="*/ 17336 w 9525"/>
                    <a:gd name="connsiteY6" fmla="*/ 51816 h 57150"/>
                    <a:gd name="connsiteX7" fmla="*/ 8668 w 9525"/>
                    <a:gd name="connsiteY7" fmla="*/ 6048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 h="57150">
                      <a:moveTo>
                        <a:pt x="8668" y="60484"/>
                      </a:moveTo>
                      <a:cubicBezTo>
                        <a:pt x="3934" y="60537"/>
                        <a:pt x="53" y="56742"/>
                        <a:pt x="1" y="52008"/>
                      </a:cubicBezTo>
                      <a:cubicBezTo>
                        <a:pt x="0" y="51944"/>
                        <a:pt x="0" y="51880"/>
                        <a:pt x="1" y="51816"/>
                      </a:cubicBezTo>
                      <a:lnTo>
                        <a:pt x="1" y="8668"/>
                      </a:lnTo>
                      <a:cubicBezTo>
                        <a:pt x="1" y="3881"/>
                        <a:pt x="3881" y="0"/>
                        <a:pt x="8668" y="0"/>
                      </a:cubicBezTo>
                      <a:cubicBezTo>
                        <a:pt x="13455" y="0"/>
                        <a:pt x="17336" y="3881"/>
                        <a:pt x="17336" y="8668"/>
                      </a:cubicBezTo>
                      <a:lnTo>
                        <a:pt x="17336" y="51816"/>
                      </a:lnTo>
                      <a:cubicBezTo>
                        <a:pt x="17336" y="56603"/>
                        <a:pt x="13455" y="60484"/>
                        <a:pt x="8668" y="60484"/>
                      </a:cubicBezTo>
                      <a:close/>
                    </a:path>
                  </a:pathLst>
                </a:custGeom>
                <a:grpFill/>
                <a:ln w="952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6569D35B-B197-6942-9677-18E10FBA5715}"/>
                    </a:ext>
                  </a:extLst>
                </p:cNvPr>
                <p:cNvSpPr/>
                <p:nvPr/>
              </p:nvSpPr>
              <p:spPr>
                <a:xfrm>
                  <a:off x="1105644" y="3551557"/>
                  <a:ext cx="523875" cy="9525"/>
                </a:xfrm>
                <a:custGeom>
                  <a:avLst/>
                  <a:gdLst>
                    <a:gd name="connsiteX0" fmla="*/ 523875 w 523875"/>
                    <a:gd name="connsiteY0" fmla="*/ 17335 h 9525"/>
                    <a:gd name="connsiteX1" fmla="*/ 8668 w 523875"/>
                    <a:gd name="connsiteY1" fmla="*/ 17335 h 9525"/>
                    <a:gd name="connsiteX2" fmla="*/ 0 w 523875"/>
                    <a:gd name="connsiteY2" fmla="*/ 8668 h 9525"/>
                    <a:gd name="connsiteX3" fmla="*/ 8668 w 523875"/>
                    <a:gd name="connsiteY3" fmla="*/ 0 h 9525"/>
                    <a:gd name="connsiteX4" fmla="*/ 523875 w 523875"/>
                    <a:gd name="connsiteY4" fmla="*/ 0 h 9525"/>
                    <a:gd name="connsiteX5" fmla="*/ 532543 w 523875"/>
                    <a:gd name="connsiteY5" fmla="*/ 8668 h 9525"/>
                    <a:gd name="connsiteX6" fmla="*/ 523875 w 523875"/>
                    <a:gd name="connsiteY6" fmla="*/ 1733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9525">
                      <a:moveTo>
                        <a:pt x="523875" y="17335"/>
                      </a:moveTo>
                      <a:lnTo>
                        <a:pt x="8668" y="17335"/>
                      </a:lnTo>
                      <a:cubicBezTo>
                        <a:pt x="3881" y="17335"/>
                        <a:pt x="0" y="13455"/>
                        <a:pt x="0" y="8668"/>
                      </a:cubicBezTo>
                      <a:cubicBezTo>
                        <a:pt x="0" y="3881"/>
                        <a:pt x="3881" y="0"/>
                        <a:pt x="8668" y="0"/>
                      </a:cubicBezTo>
                      <a:lnTo>
                        <a:pt x="523875" y="0"/>
                      </a:lnTo>
                      <a:cubicBezTo>
                        <a:pt x="528662" y="0"/>
                        <a:pt x="532543" y="3881"/>
                        <a:pt x="532543" y="8668"/>
                      </a:cubicBezTo>
                      <a:cubicBezTo>
                        <a:pt x="532543" y="13455"/>
                        <a:pt x="528662" y="17335"/>
                        <a:pt x="523875" y="17335"/>
                      </a:cubicBezTo>
                      <a:close/>
                    </a:path>
                  </a:pathLst>
                </a:custGeom>
                <a:grpFill/>
                <a:ln w="9525"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391C4F2D-85D9-F24F-86A5-CB1EA6D5FFAF}"/>
                </a:ext>
              </a:extLst>
            </p:cNvPr>
            <p:cNvGrpSpPr/>
            <p:nvPr/>
          </p:nvGrpSpPr>
          <p:grpSpPr>
            <a:xfrm>
              <a:off x="1083708" y="4400937"/>
              <a:ext cx="533467" cy="528992"/>
              <a:chOff x="1083708" y="4012639"/>
              <a:chExt cx="533467" cy="528992"/>
            </a:xfrm>
          </p:grpSpPr>
          <p:sp>
            <p:nvSpPr>
              <p:cNvPr id="122" name="Rounded Rectangle 121">
                <a:extLst>
                  <a:ext uri="{FF2B5EF4-FFF2-40B4-BE49-F238E27FC236}">
                    <a16:creationId xmlns:a16="http://schemas.microsoft.com/office/drawing/2014/main" id="{9EEE9401-278C-BE46-A570-1D3D0C2C900C}"/>
                  </a:ext>
                </a:extLst>
              </p:cNvPr>
              <p:cNvSpPr>
                <a:spLocks noChangeAspect="1"/>
              </p:cNvSpPr>
              <p:nvPr/>
            </p:nvSpPr>
            <p:spPr bwMode="auto">
              <a:xfrm rot="2700000">
                <a:off x="1085946" y="4010401"/>
                <a:ext cx="528992" cy="533467"/>
              </a:xfrm>
              <a:prstGeom prst="roundRect">
                <a:avLst>
                  <a:gd name="adj" fmla="val 24954"/>
                </a:avLst>
              </a:prstGeom>
              <a:solidFill>
                <a:schemeClr val="accent2"/>
              </a:solidFill>
              <a:ln>
                <a:noFill/>
              </a:ln>
              <a:effectLst>
                <a:outerShdw blurRad="889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pPr algn="ctr"/>
                <a:endParaRPr lang="en-US" dirty="0"/>
              </a:p>
            </p:txBody>
          </p:sp>
          <p:grpSp>
            <p:nvGrpSpPr>
              <p:cNvPr id="123" name="Graphic 87">
                <a:extLst>
                  <a:ext uri="{FF2B5EF4-FFF2-40B4-BE49-F238E27FC236}">
                    <a16:creationId xmlns:a16="http://schemas.microsoft.com/office/drawing/2014/main" id="{60905BDB-FD83-5F47-AD72-C9F556E271FB}"/>
                  </a:ext>
                </a:extLst>
              </p:cNvPr>
              <p:cNvGrpSpPr>
                <a:grpSpLocks noChangeAspect="1"/>
              </p:cNvGrpSpPr>
              <p:nvPr/>
            </p:nvGrpSpPr>
            <p:grpSpPr>
              <a:xfrm>
                <a:off x="1196671" y="4119420"/>
                <a:ext cx="307542" cy="315428"/>
                <a:chOff x="1124694" y="3063813"/>
                <a:chExt cx="495300" cy="508000"/>
              </a:xfrm>
              <a:solidFill>
                <a:srgbClr val="FFFFFF"/>
              </a:solidFill>
            </p:grpSpPr>
            <p:sp>
              <p:nvSpPr>
                <p:cNvPr id="124" name="Freeform 123">
                  <a:extLst>
                    <a:ext uri="{FF2B5EF4-FFF2-40B4-BE49-F238E27FC236}">
                      <a16:creationId xmlns:a16="http://schemas.microsoft.com/office/drawing/2014/main" id="{D7AAF386-0D3C-0147-AF2E-E37507138519}"/>
                    </a:ext>
                  </a:extLst>
                </p:cNvPr>
                <p:cNvSpPr/>
                <p:nvPr/>
              </p:nvSpPr>
              <p:spPr>
                <a:xfrm>
                  <a:off x="1507980" y="3311510"/>
                  <a:ext cx="114300" cy="9407"/>
                </a:xfrm>
                <a:custGeom>
                  <a:avLst/>
                  <a:gdLst>
                    <a:gd name="connsiteX0" fmla="*/ 107728 w 114300"/>
                    <a:gd name="connsiteY0" fmla="*/ 17121 h 9407"/>
                    <a:gd name="connsiteX1" fmla="*/ 8668 w 114300"/>
                    <a:gd name="connsiteY1" fmla="*/ 17121 h 9407"/>
                    <a:gd name="connsiteX2" fmla="*/ 0 w 114300"/>
                    <a:gd name="connsiteY2" fmla="*/ 8561 h 9407"/>
                    <a:gd name="connsiteX3" fmla="*/ 8668 w 114300"/>
                    <a:gd name="connsiteY3" fmla="*/ 0 h 9407"/>
                    <a:gd name="connsiteX4" fmla="*/ 107728 w 114300"/>
                    <a:gd name="connsiteY4" fmla="*/ 0 h 9407"/>
                    <a:gd name="connsiteX5" fmla="*/ 116395 w 114300"/>
                    <a:gd name="connsiteY5" fmla="*/ 8561 h 9407"/>
                    <a:gd name="connsiteX6" fmla="*/ 107728 w 114300"/>
                    <a:gd name="connsiteY6" fmla="*/ 17121 h 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9407">
                      <a:moveTo>
                        <a:pt x="107728" y="17121"/>
                      </a:moveTo>
                      <a:lnTo>
                        <a:pt x="8668" y="17121"/>
                      </a:lnTo>
                      <a:cubicBezTo>
                        <a:pt x="3881" y="17121"/>
                        <a:pt x="0" y="13289"/>
                        <a:pt x="0" y="8561"/>
                      </a:cubicBezTo>
                      <a:cubicBezTo>
                        <a:pt x="0" y="3833"/>
                        <a:pt x="3881" y="0"/>
                        <a:pt x="8668" y="0"/>
                      </a:cubicBezTo>
                      <a:lnTo>
                        <a:pt x="107728" y="0"/>
                      </a:lnTo>
                      <a:cubicBezTo>
                        <a:pt x="112515" y="0"/>
                        <a:pt x="116395" y="3833"/>
                        <a:pt x="116395" y="8561"/>
                      </a:cubicBezTo>
                      <a:cubicBezTo>
                        <a:pt x="116395" y="13289"/>
                        <a:pt x="112515" y="17121"/>
                        <a:pt x="107728" y="17121"/>
                      </a:cubicBezTo>
                      <a:close/>
                    </a:path>
                  </a:pathLst>
                </a:custGeom>
                <a:grp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FE474754-DB9D-124E-BFE5-DA19A9627013}"/>
                    </a:ext>
                  </a:extLst>
                </p:cNvPr>
                <p:cNvSpPr/>
                <p:nvPr/>
              </p:nvSpPr>
              <p:spPr>
                <a:xfrm>
                  <a:off x="1124694" y="3311510"/>
                  <a:ext cx="114300" cy="9407"/>
                </a:xfrm>
                <a:custGeom>
                  <a:avLst/>
                  <a:gdLst>
                    <a:gd name="connsiteX0" fmla="*/ 107728 w 114300"/>
                    <a:gd name="connsiteY0" fmla="*/ 17121 h 9407"/>
                    <a:gd name="connsiteX1" fmla="*/ 8668 w 114300"/>
                    <a:gd name="connsiteY1" fmla="*/ 17121 h 9407"/>
                    <a:gd name="connsiteX2" fmla="*/ 0 w 114300"/>
                    <a:gd name="connsiteY2" fmla="*/ 8561 h 9407"/>
                    <a:gd name="connsiteX3" fmla="*/ 8668 w 114300"/>
                    <a:gd name="connsiteY3" fmla="*/ 0 h 9407"/>
                    <a:gd name="connsiteX4" fmla="*/ 107728 w 114300"/>
                    <a:gd name="connsiteY4" fmla="*/ 0 h 9407"/>
                    <a:gd name="connsiteX5" fmla="*/ 116396 w 114300"/>
                    <a:gd name="connsiteY5" fmla="*/ 8561 h 9407"/>
                    <a:gd name="connsiteX6" fmla="*/ 107728 w 114300"/>
                    <a:gd name="connsiteY6" fmla="*/ 17121 h 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9407">
                      <a:moveTo>
                        <a:pt x="107728" y="17121"/>
                      </a:moveTo>
                      <a:lnTo>
                        <a:pt x="8668" y="17121"/>
                      </a:lnTo>
                      <a:cubicBezTo>
                        <a:pt x="3881" y="17121"/>
                        <a:pt x="0" y="13289"/>
                        <a:pt x="0" y="8561"/>
                      </a:cubicBezTo>
                      <a:cubicBezTo>
                        <a:pt x="0" y="3833"/>
                        <a:pt x="3881" y="0"/>
                        <a:pt x="8668" y="0"/>
                      </a:cubicBezTo>
                      <a:lnTo>
                        <a:pt x="107728" y="0"/>
                      </a:lnTo>
                      <a:cubicBezTo>
                        <a:pt x="112515" y="0"/>
                        <a:pt x="116396" y="3833"/>
                        <a:pt x="116396" y="8561"/>
                      </a:cubicBezTo>
                      <a:cubicBezTo>
                        <a:pt x="116396" y="13289"/>
                        <a:pt x="112515" y="17121"/>
                        <a:pt x="107728" y="17121"/>
                      </a:cubicBezTo>
                      <a:close/>
                    </a:path>
                  </a:pathLst>
                </a:custGeom>
                <a:grp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B66C829A-3409-F140-AD99-32DA421D0EC7}"/>
                    </a:ext>
                  </a:extLst>
                </p:cNvPr>
                <p:cNvSpPr/>
                <p:nvPr/>
              </p:nvSpPr>
              <p:spPr>
                <a:xfrm>
                  <a:off x="1270141" y="3184322"/>
                  <a:ext cx="200025" cy="385704"/>
                </a:xfrm>
                <a:custGeom>
                  <a:avLst/>
                  <a:gdLst>
                    <a:gd name="connsiteX0" fmla="*/ 153829 w 200025"/>
                    <a:gd name="connsiteY0" fmla="*/ 392007 h 385703"/>
                    <a:gd name="connsiteX1" fmla="*/ 54578 w 200025"/>
                    <a:gd name="connsiteY1" fmla="*/ 392007 h 385703"/>
                    <a:gd name="connsiteX2" fmla="*/ 45911 w 200025"/>
                    <a:gd name="connsiteY2" fmla="*/ 383635 h 385703"/>
                    <a:gd name="connsiteX3" fmla="*/ 45911 w 200025"/>
                    <a:gd name="connsiteY3" fmla="*/ 383446 h 385703"/>
                    <a:gd name="connsiteX4" fmla="*/ 45911 w 200025"/>
                    <a:gd name="connsiteY4" fmla="*/ 185890 h 385703"/>
                    <a:gd name="connsiteX5" fmla="*/ 32671 w 200025"/>
                    <a:gd name="connsiteY5" fmla="*/ 188901 h 385703"/>
                    <a:gd name="connsiteX6" fmla="*/ 30575 w 200025"/>
                    <a:gd name="connsiteY6" fmla="*/ 188901 h 385703"/>
                    <a:gd name="connsiteX7" fmla="*/ 0 w 200025"/>
                    <a:gd name="connsiteY7" fmla="*/ 158703 h 385703"/>
                    <a:gd name="connsiteX8" fmla="*/ 0 w 200025"/>
                    <a:gd name="connsiteY8" fmla="*/ 51270 h 385703"/>
                    <a:gd name="connsiteX9" fmla="*/ 51911 w 200025"/>
                    <a:gd name="connsiteY9" fmla="*/ 0 h 385703"/>
                    <a:gd name="connsiteX10" fmla="*/ 156496 w 200025"/>
                    <a:gd name="connsiteY10" fmla="*/ 0 h 385703"/>
                    <a:gd name="connsiteX11" fmla="*/ 208407 w 200025"/>
                    <a:gd name="connsiteY11" fmla="*/ 51270 h 385703"/>
                    <a:gd name="connsiteX12" fmla="*/ 208407 w 200025"/>
                    <a:gd name="connsiteY12" fmla="*/ 158515 h 385703"/>
                    <a:gd name="connsiteX13" fmla="*/ 177832 w 200025"/>
                    <a:gd name="connsiteY13" fmla="*/ 188713 h 385703"/>
                    <a:gd name="connsiteX14" fmla="*/ 175736 w 200025"/>
                    <a:gd name="connsiteY14" fmla="*/ 188713 h 385703"/>
                    <a:gd name="connsiteX15" fmla="*/ 162497 w 200025"/>
                    <a:gd name="connsiteY15" fmla="*/ 185702 h 385703"/>
                    <a:gd name="connsiteX16" fmla="*/ 162497 w 200025"/>
                    <a:gd name="connsiteY16" fmla="*/ 383258 h 385703"/>
                    <a:gd name="connsiteX17" fmla="*/ 154215 w 200025"/>
                    <a:gd name="connsiteY17" fmla="*/ 392003 h 385703"/>
                    <a:gd name="connsiteX18" fmla="*/ 153829 w 200025"/>
                    <a:gd name="connsiteY18" fmla="*/ 392007 h 385703"/>
                    <a:gd name="connsiteX19" fmla="*/ 64103 w 200025"/>
                    <a:gd name="connsiteY19" fmla="*/ 374885 h 385703"/>
                    <a:gd name="connsiteX20" fmla="*/ 145637 w 200025"/>
                    <a:gd name="connsiteY20" fmla="*/ 374885 h 385703"/>
                    <a:gd name="connsiteX21" fmla="*/ 145637 w 200025"/>
                    <a:gd name="connsiteY21" fmla="*/ 158515 h 385703"/>
                    <a:gd name="connsiteX22" fmla="*/ 154305 w 200025"/>
                    <a:gd name="connsiteY22" fmla="*/ 149954 h 385703"/>
                    <a:gd name="connsiteX23" fmla="*/ 162973 w 200025"/>
                    <a:gd name="connsiteY23" fmla="*/ 158515 h 385703"/>
                    <a:gd name="connsiteX24" fmla="*/ 176213 w 200025"/>
                    <a:gd name="connsiteY24" fmla="*/ 171591 h 385703"/>
                    <a:gd name="connsiteX25" fmla="*/ 178308 w 200025"/>
                    <a:gd name="connsiteY25" fmla="*/ 171591 h 385703"/>
                    <a:gd name="connsiteX26" fmla="*/ 191548 w 200025"/>
                    <a:gd name="connsiteY26" fmla="*/ 158515 h 385703"/>
                    <a:gd name="connsiteX27" fmla="*/ 191548 w 200025"/>
                    <a:gd name="connsiteY27" fmla="*/ 51270 h 385703"/>
                    <a:gd name="connsiteX28" fmla="*/ 156972 w 200025"/>
                    <a:gd name="connsiteY28" fmla="*/ 17121 h 385703"/>
                    <a:gd name="connsiteX29" fmla="*/ 52292 w 200025"/>
                    <a:gd name="connsiteY29" fmla="*/ 17121 h 385703"/>
                    <a:gd name="connsiteX30" fmla="*/ 17717 w 200025"/>
                    <a:gd name="connsiteY30" fmla="*/ 51270 h 385703"/>
                    <a:gd name="connsiteX31" fmla="*/ 17716 w 200025"/>
                    <a:gd name="connsiteY31" fmla="*/ 158515 h 385703"/>
                    <a:gd name="connsiteX32" fmla="*/ 30956 w 200025"/>
                    <a:gd name="connsiteY32" fmla="*/ 171591 h 385703"/>
                    <a:gd name="connsiteX33" fmla="*/ 33052 w 200025"/>
                    <a:gd name="connsiteY33" fmla="*/ 171591 h 385703"/>
                    <a:gd name="connsiteX34" fmla="*/ 46291 w 200025"/>
                    <a:gd name="connsiteY34" fmla="*/ 158515 h 385703"/>
                    <a:gd name="connsiteX35" fmla="*/ 54959 w 200025"/>
                    <a:gd name="connsiteY35" fmla="*/ 149954 h 385703"/>
                    <a:gd name="connsiteX36" fmla="*/ 63627 w 200025"/>
                    <a:gd name="connsiteY36" fmla="*/ 158515 h 38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0025" h="385703">
                      <a:moveTo>
                        <a:pt x="153829" y="392007"/>
                      </a:moveTo>
                      <a:lnTo>
                        <a:pt x="54578" y="392007"/>
                      </a:lnTo>
                      <a:cubicBezTo>
                        <a:pt x="49844" y="392059"/>
                        <a:pt x="45963" y="388311"/>
                        <a:pt x="45911" y="383635"/>
                      </a:cubicBezTo>
                      <a:cubicBezTo>
                        <a:pt x="45910" y="383572"/>
                        <a:pt x="45910" y="383509"/>
                        <a:pt x="45911" y="383446"/>
                      </a:cubicBezTo>
                      <a:lnTo>
                        <a:pt x="45911" y="185890"/>
                      </a:lnTo>
                      <a:cubicBezTo>
                        <a:pt x="41776" y="187847"/>
                        <a:pt x="37255" y="188875"/>
                        <a:pt x="32671" y="188901"/>
                      </a:cubicBezTo>
                      <a:lnTo>
                        <a:pt x="30575" y="188901"/>
                      </a:lnTo>
                      <a:cubicBezTo>
                        <a:pt x="13689" y="188901"/>
                        <a:pt x="0" y="175381"/>
                        <a:pt x="0" y="158703"/>
                      </a:cubicBezTo>
                      <a:lnTo>
                        <a:pt x="0" y="51270"/>
                      </a:lnTo>
                      <a:cubicBezTo>
                        <a:pt x="52" y="22976"/>
                        <a:pt x="23263" y="52"/>
                        <a:pt x="51911" y="0"/>
                      </a:cubicBezTo>
                      <a:lnTo>
                        <a:pt x="156496" y="0"/>
                      </a:lnTo>
                      <a:cubicBezTo>
                        <a:pt x="185144" y="52"/>
                        <a:pt x="208355" y="22976"/>
                        <a:pt x="208407" y="51270"/>
                      </a:cubicBezTo>
                      <a:lnTo>
                        <a:pt x="208407" y="158515"/>
                      </a:lnTo>
                      <a:cubicBezTo>
                        <a:pt x="208407" y="175193"/>
                        <a:pt x="194718" y="188713"/>
                        <a:pt x="177832" y="188713"/>
                      </a:cubicBezTo>
                      <a:lnTo>
                        <a:pt x="175736" y="188713"/>
                      </a:lnTo>
                      <a:cubicBezTo>
                        <a:pt x="171152" y="188687"/>
                        <a:pt x="166631" y="187659"/>
                        <a:pt x="162497" y="185702"/>
                      </a:cubicBezTo>
                      <a:lnTo>
                        <a:pt x="162497" y="383258"/>
                      </a:lnTo>
                      <a:cubicBezTo>
                        <a:pt x="162655" y="387931"/>
                        <a:pt x="158947" y="391846"/>
                        <a:pt x="154215" y="392003"/>
                      </a:cubicBezTo>
                      <a:cubicBezTo>
                        <a:pt x="154086" y="392007"/>
                        <a:pt x="153958" y="392008"/>
                        <a:pt x="153829" y="392007"/>
                      </a:cubicBezTo>
                      <a:close/>
                      <a:moveTo>
                        <a:pt x="64103" y="374885"/>
                      </a:moveTo>
                      <a:lnTo>
                        <a:pt x="145637" y="374885"/>
                      </a:lnTo>
                      <a:lnTo>
                        <a:pt x="145637" y="158515"/>
                      </a:lnTo>
                      <a:cubicBezTo>
                        <a:pt x="145637" y="153787"/>
                        <a:pt x="149518" y="149954"/>
                        <a:pt x="154305" y="149954"/>
                      </a:cubicBezTo>
                      <a:cubicBezTo>
                        <a:pt x="159092" y="149954"/>
                        <a:pt x="162973" y="153787"/>
                        <a:pt x="162973" y="158515"/>
                      </a:cubicBezTo>
                      <a:cubicBezTo>
                        <a:pt x="163025" y="165715"/>
                        <a:pt x="168922" y="171540"/>
                        <a:pt x="176213" y="171591"/>
                      </a:cubicBezTo>
                      <a:lnTo>
                        <a:pt x="178308" y="171591"/>
                      </a:lnTo>
                      <a:cubicBezTo>
                        <a:pt x="185599" y="171540"/>
                        <a:pt x="191496" y="165715"/>
                        <a:pt x="191548" y="158515"/>
                      </a:cubicBezTo>
                      <a:lnTo>
                        <a:pt x="191548" y="51270"/>
                      </a:lnTo>
                      <a:cubicBezTo>
                        <a:pt x="191495" y="32432"/>
                        <a:pt x="176046" y="17173"/>
                        <a:pt x="156972" y="17121"/>
                      </a:cubicBezTo>
                      <a:lnTo>
                        <a:pt x="52292" y="17121"/>
                      </a:lnTo>
                      <a:cubicBezTo>
                        <a:pt x="33218" y="17173"/>
                        <a:pt x="17769" y="32432"/>
                        <a:pt x="17717" y="51270"/>
                      </a:cubicBezTo>
                      <a:lnTo>
                        <a:pt x="17716" y="158515"/>
                      </a:lnTo>
                      <a:cubicBezTo>
                        <a:pt x="17768" y="165715"/>
                        <a:pt x="23666" y="171540"/>
                        <a:pt x="30956" y="171591"/>
                      </a:cubicBezTo>
                      <a:lnTo>
                        <a:pt x="33052" y="171591"/>
                      </a:lnTo>
                      <a:cubicBezTo>
                        <a:pt x="40342" y="171540"/>
                        <a:pt x="46240" y="165715"/>
                        <a:pt x="46291" y="158515"/>
                      </a:cubicBezTo>
                      <a:cubicBezTo>
                        <a:pt x="46291" y="153787"/>
                        <a:pt x="50172" y="149954"/>
                        <a:pt x="54959" y="149954"/>
                      </a:cubicBezTo>
                      <a:cubicBezTo>
                        <a:pt x="59746" y="149954"/>
                        <a:pt x="63627" y="153787"/>
                        <a:pt x="63627" y="158515"/>
                      </a:cubicBezTo>
                      <a:close/>
                    </a:path>
                  </a:pathLst>
                </a:custGeom>
                <a:grp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A561C726-EDA5-6D4B-BF97-F937988E7C16}"/>
                    </a:ext>
                  </a:extLst>
                </p:cNvPr>
                <p:cNvSpPr/>
                <p:nvPr/>
              </p:nvSpPr>
              <p:spPr>
                <a:xfrm>
                  <a:off x="1316051" y="3261369"/>
                  <a:ext cx="9525" cy="84667"/>
                </a:xfrm>
                <a:custGeom>
                  <a:avLst/>
                  <a:gdLst>
                    <a:gd name="connsiteX0" fmla="*/ 8668 w 9525"/>
                    <a:gd name="connsiteY0" fmla="*/ 90029 h 84666"/>
                    <a:gd name="connsiteX1" fmla="*/ 0 w 9525"/>
                    <a:gd name="connsiteY1" fmla="*/ 81468 h 84666"/>
                    <a:gd name="connsiteX2" fmla="*/ 0 w 9525"/>
                    <a:gd name="connsiteY2" fmla="*/ 8561 h 84666"/>
                    <a:gd name="connsiteX3" fmla="*/ 8668 w 9525"/>
                    <a:gd name="connsiteY3" fmla="*/ 0 h 84666"/>
                    <a:gd name="connsiteX4" fmla="*/ 17335 w 9525"/>
                    <a:gd name="connsiteY4" fmla="*/ 8561 h 84666"/>
                    <a:gd name="connsiteX5" fmla="*/ 17335 w 9525"/>
                    <a:gd name="connsiteY5" fmla="*/ 81468 h 84666"/>
                    <a:gd name="connsiteX6" fmla="*/ 8668 w 9525"/>
                    <a:gd name="connsiteY6" fmla="*/ 90029 h 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84666">
                      <a:moveTo>
                        <a:pt x="8668" y="90029"/>
                      </a:moveTo>
                      <a:cubicBezTo>
                        <a:pt x="3881" y="90029"/>
                        <a:pt x="0" y="86196"/>
                        <a:pt x="0" y="81468"/>
                      </a:cubicBezTo>
                      <a:lnTo>
                        <a:pt x="0" y="8561"/>
                      </a:lnTo>
                      <a:cubicBezTo>
                        <a:pt x="0" y="3833"/>
                        <a:pt x="3881" y="0"/>
                        <a:pt x="8668" y="0"/>
                      </a:cubicBezTo>
                      <a:cubicBezTo>
                        <a:pt x="13455" y="0"/>
                        <a:pt x="17335" y="3833"/>
                        <a:pt x="17335" y="8561"/>
                      </a:cubicBezTo>
                      <a:lnTo>
                        <a:pt x="17335" y="81468"/>
                      </a:lnTo>
                      <a:cubicBezTo>
                        <a:pt x="17335" y="86196"/>
                        <a:pt x="13455" y="90029"/>
                        <a:pt x="8668" y="90029"/>
                      </a:cubicBezTo>
                      <a:close/>
                    </a:path>
                  </a:pathLst>
                </a:custGeom>
                <a:grp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EA93EF99-C767-9447-B099-D158F0556D37}"/>
                    </a:ext>
                  </a:extLst>
                </p:cNvPr>
                <p:cNvSpPr/>
                <p:nvPr/>
              </p:nvSpPr>
              <p:spPr>
                <a:xfrm>
                  <a:off x="1415302" y="3261369"/>
                  <a:ext cx="9525" cy="84667"/>
                </a:xfrm>
                <a:custGeom>
                  <a:avLst/>
                  <a:gdLst>
                    <a:gd name="connsiteX0" fmla="*/ 8668 w 9525"/>
                    <a:gd name="connsiteY0" fmla="*/ 90029 h 84666"/>
                    <a:gd name="connsiteX1" fmla="*/ 0 w 9525"/>
                    <a:gd name="connsiteY1" fmla="*/ 81468 h 84666"/>
                    <a:gd name="connsiteX2" fmla="*/ 0 w 9525"/>
                    <a:gd name="connsiteY2" fmla="*/ 8561 h 84666"/>
                    <a:gd name="connsiteX3" fmla="*/ 8668 w 9525"/>
                    <a:gd name="connsiteY3" fmla="*/ 0 h 84666"/>
                    <a:gd name="connsiteX4" fmla="*/ 17336 w 9525"/>
                    <a:gd name="connsiteY4" fmla="*/ 8561 h 84666"/>
                    <a:gd name="connsiteX5" fmla="*/ 17336 w 9525"/>
                    <a:gd name="connsiteY5" fmla="*/ 81468 h 84666"/>
                    <a:gd name="connsiteX6" fmla="*/ 8668 w 9525"/>
                    <a:gd name="connsiteY6" fmla="*/ 90029 h 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84666">
                      <a:moveTo>
                        <a:pt x="8668" y="90029"/>
                      </a:moveTo>
                      <a:cubicBezTo>
                        <a:pt x="3881" y="90029"/>
                        <a:pt x="0" y="86196"/>
                        <a:pt x="0" y="81468"/>
                      </a:cubicBezTo>
                      <a:lnTo>
                        <a:pt x="0" y="8561"/>
                      </a:lnTo>
                      <a:cubicBezTo>
                        <a:pt x="0" y="3833"/>
                        <a:pt x="3881" y="0"/>
                        <a:pt x="8668" y="0"/>
                      </a:cubicBezTo>
                      <a:cubicBezTo>
                        <a:pt x="13455" y="0"/>
                        <a:pt x="17336" y="3833"/>
                        <a:pt x="17336" y="8561"/>
                      </a:cubicBezTo>
                      <a:lnTo>
                        <a:pt x="17336" y="81468"/>
                      </a:lnTo>
                      <a:cubicBezTo>
                        <a:pt x="17336" y="86196"/>
                        <a:pt x="13455" y="90029"/>
                        <a:pt x="8668" y="90029"/>
                      </a:cubicBezTo>
                      <a:close/>
                    </a:path>
                  </a:pathLst>
                </a:custGeom>
                <a:grp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07695DD-E794-4A4C-AEB4-4F6197DBB619}"/>
                    </a:ext>
                  </a:extLst>
                </p:cNvPr>
                <p:cNvSpPr/>
                <p:nvPr/>
              </p:nvSpPr>
              <p:spPr>
                <a:xfrm>
                  <a:off x="1320408" y="3063813"/>
                  <a:ext cx="104775" cy="103481"/>
                </a:xfrm>
                <a:custGeom>
                  <a:avLst/>
                  <a:gdLst>
                    <a:gd name="connsiteX0" fmla="*/ 54127 w 104775"/>
                    <a:gd name="connsiteY0" fmla="*/ 112042 h 103481"/>
                    <a:gd name="connsiteX1" fmla="*/ 25 w 104775"/>
                    <a:gd name="connsiteY1" fmla="*/ 56444 h 103481"/>
                    <a:gd name="connsiteX2" fmla="*/ 53894 w 104775"/>
                    <a:gd name="connsiteY2" fmla="*/ 6 h 103481"/>
                    <a:gd name="connsiteX3" fmla="*/ 54127 w 104775"/>
                    <a:gd name="connsiteY3" fmla="*/ 0 h 103481"/>
                    <a:gd name="connsiteX4" fmla="*/ 108235 w 104775"/>
                    <a:gd name="connsiteY4" fmla="*/ 56215 h 103481"/>
                    <a:gd name="connsiteX5" fmla="*/ 108229 w 104775"/>
                    <a:gd name="connsiteY5" fmla="*/ 56444 h 103481"/>
                    <a:gd name="connsiteX6" fmla="*/ 54127 w 104775"/>
                    <a:gd name="connsiteY6" fmla="*/ 112042 h 103481"/>
                    <a:gd name="connsiteX7" fmla="*/ 54127 w 104775"/>
                    <a:gd name="connsiteY7" fmla="*/ 17121 h 103481"/>
                    <a:gd name="connsiteX8" fmla="*/ 17343 w 104775"/>
                    <a:gd name="connsiteY8" fmla="*/ 56007 h 103481"/>
                    <a:gd name="connsiteX9" fmla="*/ 17360 w 104775"/>
                    <a:gd name="connsiteY9" fmla="*/ 56444 h 103481"/>
                    <a:gd name="connsiteX10" fmla="*/ 54127 w 104775"/>
                    <a:gd name="connsiteY10" fmla="*/ 95297 h 103481"/>
                    <a:gd name="connsiteX11" fmla="*/ 90893 w 104775"/>
                    <a:gd name="connsiteY11" fmla="*/ 56444 h 103481"/>
                    <a:gd name="connsiteX12" fmla="*/ 54569 w 104775"/>
                    <a:gd name="connsiteY12" fmla="*/ 17139 h 103481"/>
                    <a:gd name="connsiteX13" fmla="*/ 54127 w 104775"/>
                    <a:gd name="connsiteY13" fmla="*/ 17121 h 103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3481">
                      <a:moveTo>
                        <a:pt x="54127" y="112042"/>
                      </a:moveTo>
                      <a:cubicBezTo>
                        <a:pt x="23719" y="111272"/>
                        <a:pt x="-403" y="86484"/>
                        <a:pt x="25" y="56444"/>
                      </a:cubicBezTo>
                      <a:cubicBezTo>
                        <a:pt x="-879" y="26167"/>
                        <a:pt x="23239" y="899"/>
                        <a:pt x="53894" y="6"/>
                      </a:cubicBezTo>
                      <a:cubicBezTo>
                        <a:pt x="53972" y="4"/>
                        <a:pt x="54049" y="2"/>
                        <a:pt x="54127" y="0"/>
                      </a:cubicBezTo>
                      <a:cubicBezTo>
                        <a:pt x="84786" y="766"/>
                        <a:pt x="109011" y="25934"/>
                        <a:pt x="108235" y="56215"/>
                      </a:cubicBezTo>
                      <a:cubicBezTo>
                        <a:pt x="108233" y="56291"/>
                        <a:pt x="108231" y="56368"/>
                        <a:pt x="108229" y="56444"/>
                      </a:cubicBezTo>
                      <a:cubicBezTo>
                        <a:pt x="108656" y="86484"/>
                        <a:pt x="84535" y="111272"/>
                        <a:pt x="54127" y="112042"/>
                      </a:cubicBezTo>
                      <a:close/>
                      <a:moveTo>
                        <a:pt x="54127" y="17121"/>
                      </a:moveTo>
                      <a:cubicBezTo>
                        <a:pt x="33097" y="17827"/>
                        <a:pt x="16628" y="35237"/>
                        <a:pt x="17343" y="56007"/>
                      </a:cubicBezTo>
                      <a:cubicBezTo>
                        <a:pt x="17348" y="56153"/>
                        <a:pt x="17353" y="56299"/>
                        <a:pt x="17360" y="56444"/>
                      </a:cubicBezTo>
                      <a:cubicBezTo>
                        <a:pt x="16664" y="77195"/>
                        <a:pt x="33117" y="94582"/>
                        <a:pt x="54127" y="95297"/>
                      </a:cubicBezTo>
                      <a:cubicBezTo>
                        <a:pt x="75136" y="94582"/>
                        <a:pt x="91589" y="77195"/>
                        <a:pt x="90893" y="56444"/>
                      </a:cubicBezTo>
                      <a:cubicBezTo>
                        <a:pt x="91852" y="35684"/>
                        <a:pt x="75589" y="18086"/>
                        <a:pt x="54569" y="17139"/>
                      </a:cubicBezTo>
                      <a:cubicBezTo>
                        <a:pt x="54422" y="17132"/>
                        <a:pt x="54274" y="17126"/>
                        <a:pt x="54127" y="17121"/>
                      </a:cubicBezTo>
                      <a:close/>
                    </a:path>
                  </a:pathLst>
                </a:custGeom>
                <a:grp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798615E8-B694-E440-8AC1-446D19241873}"/>
                    </a:ext>
                  </a:extLst>
                </p:cNvPr>
                <p:cNvSpPr/>
                <p:nvPr/>
              </p:nvSpPr>
              <p:spPr>
                <a:xfrm>
                  <a:off x="1365867" y="3393919"/>
                  <a:ext cx="9525" cy="178741"/>
                </a:xfrm>
                <a:custGeom>
                  <a:avLst/>
                  <a:gdLst>
                    <a:gd name="connsiteX0" fmla="*/ 8668 w 9525"/>
                    <a:gd name="connsiteY0" fmla="*/ 182410 h 178740"/>
                    <a:gd name="connsiteX1" fmla="*/ 0 w 9525"/>
                    <a:gd name="connsiteY1" fmla="*/ 173849 h 178740"/>
                    <a:gd name="connsiteX2" fmla="*/ 0 w 9525"/>
                    <a:gd name="connsiteY2" fmla="*/ 8561 h 178740"/>
                    <a:gd name="connsiteX3" fmla="*/ 8668 w 9525"/>
                    <a:gd name="connsiteY3" fmla="*/ 0 h 178740"/>
                    <a:gd name="connsiteX4" fmla="*/ 17335 w 9525"/>
                    <a:gd name="connsiteY4" fmla="*/ 8561 h 178740"/>
                    <a:gd name="connsiteX5" fmla="*/ 17335 w 9525"/>
                    <a:gd name="connsiteY5" fmla="*/ 174131 h 178740"/>
                    <a:gd name="connsiteX6" fmla="*/ 8668 w 9525"/>
                    <a:gd name="connsiteY6" fmla="*/ 182410 h 17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178740">
                      <a:moveTo>
                        <a:pt x="8668" y="182410"/>
                      </a:moveTo>
                      <a:cubicBezTo>
                        <a:pt x="3881" y="182410"/>
                        <a:pt x="0" y="178577"/>
                        <a:pt x="0" y="173849"/>
                      </a:cubicBezTo>
                      <a:lnTo>
                        <a:pt x="0" y="8561"/>
                      </a:lnTo>
                      <a:cubicBezTo>
                        <a:pt x="0" y="3833"/>
                        <a:pt x="3881" y="0"/>
                        <a:pt x="8668" y="0"/>
                      </a:cubicBezTo>
                      <a:cubicBezTo>
                        <a:pt x="13455" y="0"/>
                        <a:pt x="17335" y="3833"/>
                        <a:pt x="17335" y="8561"/>
                      </a:cubicBezTo>
                      <a:lnTo>
                        <a:pt x="17335" y="174131"/>
                      </a:lnTo>
                      <a:cubicBezTo>
                        <a:pt x="17181" y="178749"/>
                        <a:pt x="13345" y="182412"/>
                        <a:pt x="8668" y="182410"/>
                      </a:cubicBezTo>
                      <a:close/>
                    </a:path>
                  </a:pathLst>
                </a:custGeom>
                <a:grp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EC075272-47F3-9A4D-BD6E-5136DF766B33}"/>
                    </a:ext>
                  </a:extLst>
                </p:cNvPr>
                <p:cNvSpPr/>
                <p:nvPr/>
              </p:nvSpPr>
              <p:spPr>
                <a:xfrm>
                  <a:off x="1439495" y="3106703"/>
                  <a:ext cx="180975" cy="423333"/>
                </a:xfrm>
                <a:custGeom>
                  <a:avLst/>
                  <a:gdLst>
                    <a:gd name="connsiteX0" fmla="*/ 13430 w 180975"/>
                    <a:gd name="connsiteY0" fmla="*/ 425787 h 423333"/>
                    <a:gd name="connsiteX1" fmla="*/ 8096 w 180975"/>
                    <a:gd name="connsiteY1" fmla="*/ 423905 h 423333"/>
                    <a:gd name="connsiteX2" fmla="*/ 4763 w 180975"/>
                    <a:gd name="connsiteY2" fmla="*/ 417226 h 423333"/>
                    <a:gd name="connsiteX3" fmla="*/ 4763 w 180975"/>
                    <a:gd name="connsiteY3" fmla="*/ 401892 h 423333"/>
                    <a:gd name="connsiteX4" fmla="*/ 7620 w 180975"/>
                    <a:gd name="connsiteY4" fmla="*/ 395589 h 423333"/>
                    <a:gd name="connsiteX5" fmla="*/ 68485 w 180975"/>
                    <a:gd name="connsiteY5" fmla="*/ 213368 h 423333"/>
                    <a:gd name="connsiteX6" fmla="*/ 3239 w 180975"/>
                    <a:gd name="connsiteY6" fmla="*/ 27477 h 423333"/>
                    <a:gd name="connsiteX7" fmla="*/ 0 w 180975"/>
                    <a:gd name="connsiteY7" fmla="*/ 20610 h 423333"/>
                    <a:gd name="connsiteX8" fmla="*/ 0 w 180975"/>
                    <a:gd name="connsiteY8" fmla="*/ 8380 h 423333"/>
                    <a:gd name="connsiteX9" fmla="*/ 3334 w 180975"/>
                    <a:gd name="connsiteY9" fmla="*/ 1795 h 423333"/>
                    <a:gd name="connsiteX10" fmla="*/ 10573 w 180975"/>
                    <a:gd name="connsiteY10" fmla="*/ 196 h 423333"/>
                    <a:gd name="connsiteX11" fmla="*/ 179450 w 180975"/>
                    <a:gd name="connsiteY11" fmla="*/ 259746 h 423333"/>
                    <a:gd name="connsiteX12" fmla="*/ 15145 w 180975"/>
                    <a:gd name="connsiteY12" fmla="*/ 425505 h 423333"/>
                    <a:gd name="connsiteX13" fmla="*/ 13430 w 180975"/>
                    <a:gd name="connsiteY13" fmla="*/ 425787 h 423333"/>
                    <a:gd name="connsiteX14" fmla="*/ 22098 w 180975"/>
                    <a:gd name="connsiteY14" fmla="*/ 405655 h 423333"/>
                    <a:gd name="connsiteX15" fmla="*/ 167545 w 180975"/>
                    <a:gd name="connsiteY15" fmla="*/ 213368 h 423333"/>
                    <a:gd name="connsiteX16" fmla="*/ 21431 w 180975"/>
                    <a:gd name="connsiteY16" fmla="*/ 20516 h 423333"/>
                    <a:gd name="connsiteX17" fmla="*/ 85820 w 180975"/>
                    <a:gd name="connsiteY17" fmla="*/ 213368 h 423333"/>
                    <a:gd name="connsiteX18" fmla="*/ 22098 w 180975"/>
                    <a:gd name="connsiteY18" fmla="*/ 405655 h 4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975" h="423333">
                      <a:moveTo>
                        <a:pt x="13430" y="425787"/>
                      </a:moveTo>
                      <a:cubicBezTo>
                        <a:pt x="11487" y="425782"/>
                        <a:pt x="9603" y="425118"/>
                        <a:pt x="8096" y="423905"/>
                      </a:cubicBezTo>
                      <a:cubicBezTo>
                        <a:pt x="6012" y="422298"/>
                        <a:pt x="4784" y="419838"/>
                        <a:pt x="4763" y="417226"/>
                      </a:cubicBezTo>
                      <a:lnTo>
                        <a:pt x="4763" y="401892"/>
                      </a:lnTo>
                      <a:cubicBezTo>
                        <a:pt x="4777" y="399488"/>
                        <a:pt x="5814" y="397201"/>
                        <a:pt x="7620" y="395589"/>
                      </a:cubicBezTo>
                      <a:cubicBezTo>
                        <a:pt x="44577" y="362287"/>
                        <a:pt x="68485" y="290697"/>
                        <a:pt x="68485" y="213368"/>
                      </a:cubicBezTo>
                      <a:cubicBezTo>
                        <a:pt x="68485" y="132088"/>
                        <a:pt x="42863" y="59086"/>
                        <a:pt x="3239" y="27477"/>
                      </a:cubicBezTo>
                      <a:cubicBezTo>
                        <a:pt x="1171" y="25784"/>
                        <a:pt x="-18" y="23263"/>
                        <a:pt x="0" y="20610"/>
                      </a:cubicBezTo>
                      <a:lnTo>
                        <a:pt x="0" y="8380"/>
                      </a:lnTo>
                      <a:cubicBezTo>
                        <a:pt x="159" y="5829"/>
                        <a:pt x="1363" y="3452"/>
                        <a:pt x="3334" y="1795"/>
                      </a:cubicBezTo>
                      <a:cubicBezTo>
                        <a:pt x="5394" y="242"/>
                        <a:pt x="8039" y="-343"/>
                        <a:pt x="10573" y="196"/>
                      </a:cubicBezTo>
                      <a:cubicBezTo>
                        <a:pt x="129776" y="25810"/>
                        <a:pt x="205384" y="142015"/>
                        <a:pt x="179450" y="259746"/>
                      </a:cubicBezTo>
                      <a:cubicBezTo>
                        <a:pt x="161427" y="341562"/>
                        <a:pt x="97582" y="405971"/>
                        <a:pt x="15145" y="425505"/>
                      </a:cubicBezTo>
                      <a:cubicBezTo>
                        <a:pt x="14587" y="425666"/>
                        <a:pt x="14011" y="425761"/>
                        <a:pt x="13430" y="425787"/>
                      </a:cubicBezTo>
                      <a:close/>
                      <a:moveTo>
                        <a:pt x="22098" y="405655"/>
                      </a:moveTo>
                      <a:cubicBezTo>
                        <a:pt x="108576" y="380772"/>
                        <a:pt x="167911" y="302329"/>
                        <a:pt x="167545" y="213368"/>
                      </a:cubicBezTo>
                      <a:cubicBezTo>
                        <a:pt x="167131" y="124327"/>
                        <a:pt x="107807" y="46026"/>
                        <a:pt x="21431" y="20516"/>
                      </a:cubicBezTo>
                      <a:cubicBezTo>
                        <a:pt x="60770" y="58145"/>
                        <a:pt x="85820" y="131994"/>
                        <a:pt x="85820" y="213368"/>
                      </a:cubicBezTo>
                      <a:cubicBezTo>
                        <a:pt x="85820" y="294742"/>
                        <a:pt x="61532" y="367743"/>
                        <a:pt x="22098" y="405655"/>
                      </a:cubicBezTo>
                      <a:close/>
                    </a:path>
                  </a:pathLst>
                </a:custGeom>
                <a:grp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6720F1E-61A5-444A-9903-130B9AF80FFC}"/>
                    </a:ext>
                  </a:extLst>
                </p:cNvPr>
                <p:cNvSpPr/>
                <p:nvPr/>
              </p:nvSpPr>
              <p:spPr>
                <a:xfrm>
                  <a:off x="1124739" y="3106985"/>
                  <a:ext cx="180975" cy="423333"/>
                </a:xfrm>
                <a:custGeom>
                  <a:avLst/>
                  <a:gdLst>
                    <a:gd name="connsiteX0" fmla="*/ 171405 w 180975"/>
                    <a:gd name="connsiteY0" fmla="*/ 425505 h 423333"/>
                    <a:gd name="connsiteX1" fmla="*/ 169405 w 180975"/>
                    <a:gd name="connsiteY1" fmla="*/ 425505 h 423333"/>
                    <a:gd name="connsiteX2" fmla="*/ 6146 w 180975"/>
                    <a:gd name="connsiteY2" fmla="*/ 162472 h 423333"/>
                    <a:gd name="connsiteX3" fmla="*/ 173977 w 180975"/>
                    <a:gd name="connsiteY3" fmla="*/ 196 h 423333"/>
                    <a:gd name="connsiteX4" fmla="*/ 181216 w 180975"/>
                    <a:gd name="connsiteY4" fmla="*/ 1795 h 423333"/>
                    <a:gd name="connsiteX5" fmla="*/ 184549 w 180975"/>
                    <a:gd name="connsiteY5" fmla="*/ 8380 h 423333"/>
                    <a:gd name="connsiteX6" fmla="*/ 184549 w 180975"/>
                    <a:gd name="connsiteY6" fmla="*/ 20610 h 423333"/>
                    <a:gd name="connsiteX7" fmla="*/ 181311 w 180975"/>
                    <a:gd name="connsiteY7" fmla="*/ 27477 h 423333"/>
                    <a:gd name="connsiteX8" fmla="*/ 116065 w 180975"/>
                    <a:gd name="connsiteY8" fmla="*/ 213368 h 423333"/>
                    <a:gd name="connsiteX9" fmla="*/ 176929 w 180975"/>
                    <a:gd name="connsiteY9" fmla="*/ 395589 h 423333"/>
                    <a:gd name="connsiteX10" fmla="*/ 179787 w 180975"/>
                    <a:gd name="connsiteY10" fmla="*/ 401892 h 423333"/>
                    <a:gd name="connsiteX11" fmla="*/ 179787 w 180975"/>
                    <a:gd name="connsiteY11" fmla="*/ 417226 h 423333"/>
                    <a:gd name="connsiteX12" fmla="*/ 176453 w 180975"/>
                    <a:gd name="connsiteY12" fmla="*/ 423905 h 423333"/>
                    <a:gd name="connsiteX13" fmla="*/ 171405 w 180975"/>
                    <a:gd name="connsiteY13" fmla="*/ 425505 h 423333"/>
                    <a:gd name="connsiteX14" fmla="*/ 163404 w 180975"/>
                    <a:gd name="connsiteY14" fmla="*/ 20234 h 423333"/>
                    <a:gd name="connsiteX15" fmla="*/ 25197 w 180975"/>
                    <a:gd name="connsiteY15" fmla="*/ 269630 h 423333"/>
                    <a:gd name="connsiteX16" fmla="*/ 162737 w 180975"/>
                    <a:gd name="connsiteY16" fmla="*/ 405937 h 423333"/>
                    <a:gd name="connsiteX17" fmla="*/ 99015 w 180975"/>
                    <a:gd name="connsiteY17" fmla="*/ 213085 h 423333"/>
                    <a:gd name="connsiteX18" fmla="*/ 163404 w 180975"/>
                    <a:gd name="connsiteY18" fmla="*/ 20234 h 4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975" h="423333">
                      <a:moveTo>
                        <a:pt x="171405" y="425505"/>
                      </a:moveTo>
                      <a:cubicBezTo>
                        <a:pt x="170742" y="425603"/>
                        <a:pt x="170068" y="425603"/>
                        <a:pt x="169405" y="425505"/>
                      </a:cubicBezTo>
                      <a:cubicBezTo>
                        <a:pt x="50779" y="397396"/>
                        <a:pt x="-22314" y="279633"/>
                        <a:pt x="6146" y="162472"/>
                      </a:cubicBezTo>
                      <a:cubicBezTo>
                        <a:pt x="25923" y="81053"/>
                        <a:pt x="91138" y="17996"/>
                        <a:pt x="173977" y="196"/>
                      </a:cubicBezTo>
                      <a:cubicBezTo>
                        <a:pt x="176510" y="-343"/>
                        <a:pt x="179156" y="242"/>
                        <a:pt x="181216" y="1795"/>
                      </a:cubicBezTo>
                      <a:cubicBezTo>
                        <a:pt x="183186" y="3452"/>
                        <a:pt x="184390" y="5829"/>
                        <a:pt x="184549" y="8380"/>
                      </a:cubicBezTo>
                      <a:lnTo>
                        <a:pt x="184549" y="20610"/>
                      </a:lnTo>
                      <a:cubicBezTo>
                        <a:pt x="184568" y="23263"/>
                        <a:pt x="183379" y="25784"/>
                        <a:pt x="181311" y="27477"/>
                      </a:cubicBezTo>
                      <a:cubicBezTo>
                        <a:pt x="141687" y="59086"/>
                        <a:pt x="116065" y="132088"/>
                        <a:pt x="116065" y="213368"/>
                      </a:cubicBezTo>
                      <a:cubicBezTo>
                        <a:pt x="116065" y="290697"/>
                        <a:pt x="139972" y="362287"/>
                        <a:pt x="176929" y="395589"/>
                      </a:cubicBezTo>
                      <a:cubicBezTo>
                        <a:pt x="178736" y="397201"/>
                        <a:pt x="179773" y="399488"/>
                        <a:pt x="179787" y="401892"/>
                      </a:cubicBezTo>
                      <a:lnTo>
                        <a:pt x="179787" y="417226"/>
                      </a:lnTo>
                      <a:cubicBezTo>
                        <a:pt x="179766" y="419838"/>
                        <a:pt x="178538" y="422298"/>
                        <a:pt x="176453" y="423905"/>
                      </a:cubicBezTo>
                      <a:cubicBezTo>
                        <a:pt x="174987" y="424958"/>
                        <a:pt x="173217" y="425518"/>
                        <a:pt x="171405" y="425505"/>
                      </a:cubicBezTo>
                      <a:close/>
                      <a:moveTo>
                        <a:pt x="163404" y="20234"/>
                      </a:moveTo>
                      <a:cubicBezTo>
                        <a:pt x="55509" y="51409"/>
                        <a:pt x="-6368" y="163068"/>
                        <a:pt x="25197" y="269630"/>
                      </a:cubicBezTo>
                      <a:cubicBezTo>
                        <a:pt x="44617" y="335195"/>
                        <a:pt x="96420" y="386532"/>
                        <a:pt x="162737" y="405937"/>
                      </a:cubicBezTo>
                      <a:cubicBezTo>
                        <a:pt x="123780" y="367461"/>
                        <a:pt x="99015" y="294366"/>
                        <a:pt x="99015" y="213085"/>
                      </a:cubicBezTo>
                      <a:cubicBezTo>
                        <a:pt x="99015" y="131805"/>
                        <a:pt x="123780" y="57581"/>
                        <a:pt x="163404" y="20234"/>
                      </a:cubicBezTo>
                      <a:close/>
                    </a:path>
                  </a:pathLst>
                </a:custGeom>
                <a:grp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09209EAD-F760-4F47-8BF7-FF1326CFB913}"/>
                    </a:ext>
                  </a:extLst>
                </p:cNvPr>
                <p:cNvSpPr/>
                <p:nvPr/>
              </p:nvSpPr>
              <p:spPr>
                <a:xfrm>
                  <a:off x="1495831" y="3213328"/>
                  <a:ext cx="123825" cy="206963"/>
                </a:xfrm>
                <a:custGeom>
                  <a:avLst/>
                  <a:gdLst>
                    <a:gd name="connsiteX0" fmla="*/ 11577 w 123825"/>
                    <a:gd name="connsiteY0" fmla="*/ 212764 h 206962"/>
                    <a:gd name="connsiteX1" fmla="*/ 2974 w 123825"/>
                    <a:gd name="connsiteY1" fmla="*/ 204140 h 206962"/>
                    <a:gd name="connsiteX2" fmla="*/ 9101 w 123825"/>
                    <a:gd name="connsiteY2" fmla="*/ 196019 h 206962"/>
                    <a:gd name="connsiteX3" fmla="*/ 111209 w 123825"/>
                    <a:gd name="connsiteY3" fmla="*/ 106743 h 206962"/>
                    <a:gd name="connsiteX4" fmla="*/ 6434 w 123825"/>
                    <a:gd name="connsiteY4" fmla="*/ 16808 h 206962"/>
                    <a:gd name="connsiteX5" fmla="*/ 296 w 123825"/>
                    <a:gd name="connsiteY5" fmla="*/ 6329 h 206962"/>
                    <a:gd name="connsiteX6" fmla="*/ 338 w 123825"/>
                    <a:gd name="connsiteY6" fmla="*/ 6178 h 206962"/>
                    <a:gd name="connsiteX7" fmla="*/ 10910 w 123825"/>
                    <a:gd name="connsiteY7" fmla="*/ 318 h 206962"/>
                    <a:gd name="connsiteX8" fmla="*/ 11006 w 123825"/>
                    <a:gd name="connsiteY8" fmla="*/ 345 h 206962"/>
                    <a:gd name="connsiteX9" fmla="*/ 128163 w 123825"/>
                    <a:gd name="connsiteY9" fmla="*/ 106743 h 206962"/>
                    <a:gd name="connsiteX10" fmla="*/ 13863 w 123825"/>
                    <a:gd name="connsiteY10" fmla="*/ 212388 h 206962"/>
                    <a:gd name="connsiteX11" fmla="*/ 11577 w 123825"/>
                    <a:gd name="connsiteY11" fmla="*/ 212764 h 2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206962">
                      <a:moveTo>
                        <a:pt x="11577" y="212764"/>
                      </a:moveTo>
                      <a:cubicBezTo>
                        <a:pt x="6790" y="212729"/>
                        <a:pt x="2939" y="208868"/>
                        <a:pt x="2974" y="204140"/>
                      </a:cubicBezTo>
                      <a:cubicBezTo>
                        <a:pt x="3002" y="200403"/>
                        <a:pt x="5482" y="197115"/>
                        <a:pt x="9101" y="196019"/>
                      </a:cubicBezTo>
                      <a:cubicBezTo>
                        <a:pt x="72061" y="177204"/>
                        <a:pt x="111209" y="143150"/>
                        <a:pt x="111209" y="106743"/>
                      </a:cubicBezTo>
                      <a:cubicBezTo>
                        <a:pt x="111209" y="70336"/>
                        <a:pt x="71109" y="34964"/>
                        <a:pt x="6434" y="16808"/>
                      </a:cubicBezTo>
                      <a:cubicBezTo>
                        <a:pt x="1809" y="15588"/>
                        <a:pt x="-939" y="10897"/>
                        <a:pt x="296" y="6329"/>
                      </a:cubicBezTo>
                      <a:cubicBezTo>
                        <a:pt x="309" y="6278"/>
                        <a:pt x="323" y="6228"/>
                        <a:pt x="338" y="6178"/>
                      </a:cubicBezTo>
                      <a:cubicBezTo>
                        <a:pt x="1619" y="1676"/>
                        <a:pt x="6352" y="-947"/>
                        <a:pt x="10910" y="318"/>
                      </a:cubicBezTo>
                      <a:cubicBezTo>
                        <a:pt x="10942" y="327"/>
                        <a:pt x="10974" y="336"/>
                        <a:pt x="11006" y="345"/>
                      </a:cubicBezTo>
                      <a:cubicBezTo>
                        <a:pt x="84348" y="20947"/>
                        <a:pt x="128163" y="60741"/>
                        <a:pt x="128163" y="106743"/>
                      </a:cubicBezTo>
                      <a:cubicBezTo>
                        <a:pt x="128163" y="150958"/>
                        <a:pt x="84253" y="191410"/>
                        <a:pt x="13863" y="212388"/>
                      </a:cubicBezTo>
                      <a:cubicBezTo>
                        <a:pt x="13125" y="212625"/>
                        <a:pt x="12354" y="212752"/>
                        <a:pt x="11577" y="212764"/>
                      </a:cubicBezTo>
                      <a:close/>
                    </a:path>
                  </a:pathLst>
                </a:custGeom>
                <a:grp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5348C8BF-4F18-AD41-ACA0-5D507A22FEE8}"/>
                    </a:ext>
                  </a:extLst>
                </p:cNvPr>
                <p:cNvSpPr/>
                <p:nvPr/>
              </p:nvSpPr>
              <p:spPr>
                <a:xfrm>
                  <a:off x="1124694" y="3213302"/>
                  <a:ext cx="123825" cy="206963"/>
                </a:xfrm>
                <a:custGeom>
                  <a:avLst/>
                  <a:gdLst>
                    <a:gd name="connsiteX0" fmla="*/ 119063 w 123825"/>
                    <a:gd name="connsiteY0" fmla="*/ 213355 h 206962"/>
                    <a:gd name="connsiteX1" fmla="*/ 116586 w 123825"/>
                    <a:gd name="connsiteY1" fmla="*/ 213355 h 206962"/>
                    <a:gd name="connsiteX2" fmla="*/ 0 w 123825"/>
                    <a:gd name="connsiteY2" fmla="*/ 106769 h 206962"/>
                    <a:gd name="connsiteX3" fmla="*/ 117253 w 123825"/>
                    <a:gd name="connsiteY3" fmla="*/ 371 h 206962"/>
                    <a:gd name="connsiteX4" fmla="*/ 127955 w 123825"/>
                    <a:gd name="connsiteY4" fmla="*/ 5997 h 206962"/>
                    <a:gd name="connsiteX5" fmla="*/ 128016 w 123825"/>
                    <a:gd name="connsiteY5" fmla="*/ 6204 h 206962"/>
                    <a:gd name="connsiteX6" fmla="*/ 122111 w 123825"/>
                    <a:gd name="connsiteY6" fmla="*/ 16740 h 206962"/>
                    <a:gd name="connsiteX7" fmla="*/ 17336 w 123825"/>
                    <a:gd name="connsiteY7" fmla="*/ 106769 h 206962"/>
                    <a:gd name="connsiteX8" fmla="*/ 121444 w 123825"/>
                    <a:gd name="connsiteY8" fmla="*/ 196610 h 206962"/>
                    <a:gd name="connsiteX9" fmla="*/ 127195 w 123825"/>
                    <a:gd name="connsiteY9" fmla="*/ 207301 h 206962"/>
                    <a:gd name="connsiteX10" fmla="*/ 119063 w 123825"/>
                    <a:gd name="connsiteY10" fmla="*/ 213355 h 2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06962">
                      <a:moveTo>
                        <a:pt x="119063" y="213355"/>
                      </a:moveTo>
                      <a:cubicBezTo>
                        <a:pt x="118240" y="213447"/>
                        <a:pt x="117409" y="213447"/>
                        <a:pt x="116586" y="213355"/>
                      </a:cubicBezTo>
                      <a:cubicBezTo>
                        <a:pt x="44672" y="192282"/>
                        <a:pt x="0" y="151548"/>
                        <a:pt x="0" y="106769"/>
                      </a:cubicBezTo>
                      <a:cubicBezTo>
                        <a:pt x="0" y="61990"/>
                        <a:pt x="44958" y="21068"/>
                        <a:pt x="117253" y="371"/>
                      </a:cubicBezTo>
                      <a:cubicBezTo>
                        <a:pt x="121781" y="-994"/>
                        <a:pt x="126572" y="1524"/>
                        <a:pt x="127955" y="5997"/>
                      </a:cubicBezTo>
                      <a:cubicBezTo>
                        <a:pt x="127976" y="6065"/>
                        <a:pt x="127997" y="6135"/>
                        <a:pt x="128016" y="6204"/>
                      </a:cubicBezTo>
                      <a:cubicBezTo>
                        <a:pt x="129304" y="10721"/>
                        <a:pt x="126670" y="15420"/>
                        <a:pt x="122111" y="16740"/>
                      </a:cubicBezTo>
                      <a:cubicBezTo>
                        <a:pt x="57436" y="35555"/>
                        <a:pt x="17336" y="69798"/>
                        <a:pt x="17336" y="106769"/>
                      </a:cubicBezTo>
                      <a:cubicBezTo>
                        <a:pt x="17336" y="143740"/>
                        <a:pt x="57150" y="178077"/>
                        <a:pt x="121444" y="196610"/>
                      </a:cubicBezTo>
                      <a:cubicBezTo>
                        <a:pt x="126021" y="197994"/>
                        <a:pt x="128596" y="202780"/>
                        <a:pt x="127195" y="207301"/>
                      </a:cubicBezTo>
                      <a:cubicBezTo>
                        <a:pt x="126097" y="210845"/>
                        <a:pt x="122814" y="213288"/>
                        <a:pt x="119063" y="213355"/>
                      </a:cubicBezTo>
                      <a:close/>
                    </a:path>
                  </a:pathLst>
                </a:custGeom>
                <a:grp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100C1869-57C2-084D-A7BD-6199D45FC104}"/>
                    </a:ext>
                  </a:extLst>
                </p:cNvPr>
                <p:cNvSpPr/>
                <p:nvPr/>
              </p:nvSpPr>
              <p:spPr>
                <a:xfrm>
                  <a:off x="1292239" y="3559207"/>
                  <a:ext cx="161925" cy="9407"/>
                </a:xfrm>
                <a:custGeom>
                  <a:avLst/>
                  <a:gdLst>
                    <a:gd name="connsiteX0" fmla="*/ 156305 w 161925"/>
                    <a:gd name="connsiteY0" fmla="*/ 17121 h 9407"/>
                    <a:gd name="connsiteX1" fmla="*/ 8668 w 161925"/>
                    <a:gd name="connsiteY1" fmla="*/ 17121 h 9407"/>
                    <a:gd name="connsiteX2" fmla="*/ 0 w 161925"/>
                    <a:gd name="connsiteY2" fmla="*/ 8561 h 9407"/>
                    <a:gd name="connsiteX3" fmla="*/ 8668 w 161925"/>
                    <a:gd name="connsiteY3" fmla="*/ 0 h 9407"/>
                    <a:gd name="connsiteX4" fmla="*/ 156305 w 161925"/>
                    <a:gd name="connsiteY4" fmla="*/ 0 h 9407"/>
                    <a:gd name="connsiteX5" fmla="*/ 164973 w 161925"/>
                    <a:gd name="connsiteY5" fmla="*/ 8561 h 9407"/>
                    <a:gd name="connsiteX6" fmla="*/ 156305 w 161925"/>
                    <a:gd name="connsiteY6" fmla="*/ 17121 h 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9407">
                      <a:moveTo>
                        <a:pt x="156305" y="17121"/>
                      </a:moveTo>
                      <a:lnTo>
                        <a:pt x="8668" y="17121"/>
                      </a:lnTo>
                      <a:cubicBezTo>
                        <a:pt x="3881" y="17121"/>
                        <a:pt x="0" y="13289"/>
                        <a:pt x="0" y="8561"/>
                      </a:cubicBezTo>
                      <a:cubicBezTo>
                        <a:pt x="0" y="3833"/>
                        <a:pt x="3881" y="0"/>
                        <a:pt x="8668" y="0"/>
                      </a:cubicBezTo>
                      <a:lnTo>
                        <a:pt x="156305" y="0"/>
                      </a:lnTo>
                      <a:cubicBezTo>
                        <a:pt x="161092" y="0"/>
                        <a:pt x="164973" y="3833"/>
                        <a:pt x="164973" y="8561"/>
                      </a:cubicBezTo>
                      <a:cubicBezTo>
                        <a:pt x="164973" y="13289"/>
                        <a:pt x="161092" y="17121"/>
                        <a:pt x="156305" y="17121"/>
                      </a:cubicBezTo>
                      <a:close/>
                    </a:path>
                  </a:pathLst>
                </a:custGeom>
                <a:grp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F660C39-35BA-2145-BD43-EC85EF44927C}"/>
                    </a:ext>
                  </a:extLst>
                </p:cNvPr>
                <p:cNvSpPr/>
                <p:nvPr/>
              </p:nvSpPr>
              <p:spPr>
                <a:xfrm>
                  <a:off x="1350282" y="3184322"/>
                  <a:ext cx="47625" cy="141111"/>
                </a:xfrm>
                <a:custGeom>
                  <a:avLst/>
                  <a:gdLst>
                    <a:gd name="connsiteX0" fmla="*/ 24253 w 47625"/>
                    <a:gd name="connsiteY0" fmla="*/ 141487 h 141111"/>
                    <a:gd name="connsiteX1" fmla="*/ 15681 w 47625"/>
                    <a:gd name="connsiteY1" fmla="*/ 133962 h 141111"/>
                    <a:gd name="connsiteX2" fmla="*/ 60 w 47625"/>
                    <a:gd name="connsiteY2" fmla="*/ 9596 h 141111"/>
                    <a:gd name="connsiteX3" fmla="*/ 2155 w 47625"/>
                    <a:gd name="connsiteY3" fmla="*/ 2822 h 141111"/>
                    <a:gd name="connsiteX4" fmla="*/ 8632 w 47625"/>
                    <a:gd name="connsiteY4" fmla="*/ 0 h 141111"/>
                    <a:gd name="connsiteX5" fmla="*/ 39874 w 47625"/>
                    <a:gd name="connsiteY5" fmla="*/ 0 h 141111"/>
                    <a:gd name="connsiteX6" fmla="*/ 46351 w 47625"/>
                    <a:gd name="connsiteY6" fmla="*/ 2822 h 141111"/>
                    <a:gd name="connsiteX7" fmla="*/ 48447 w 47625"/>
                    <a:gd name="connsiteY7" fmla="*/ 9596 h 141111"/>
                    <a:gd name="connsiteX8" fmla="*/ 32826 w 47625"/>
                    <a:gd name="connsiteY8" fmla="*/ 133961 h 141111"/>
                    <a:gd name="connsiteX9" fmla="*/ 24253 w 47625"/>
                    <a:gd name="connsiteY9" fmla="*/ 141487 h 141111"/>
                    <a:gd name="connsiteX10" fmla="*/ 18443 w 47625"/>
                    <a:gd name="connsiteY10" fmla="*/ 17121 h 141111"/>
                    <a:gd name="connsiteX11" fmla="*/ 24253 w 47625"/>
                    <a:gd name="connsiteY11" fmla="*/ 63312 h 141111"/>
                    <a:gd name="connsiteX12" fmla="*/ 30063 w 47625"/>
                    <a:gd name="connsiteY12" fmla="*/ 17121 h 14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25" h="141111">
                      <a:moveTo>
                        <a:pt x="24253" y="141487"/>
                      </a:moveTo>
                      <a:cubicBezTo>
                        <a:pt x="19867" y="141514"/>
                        <a:pt x="16168" y="138267"/>
                        <a:pt x="15681" y="133962"/>
                      </a:cubicBezTo>
                      <a:lnTo>
                        <a:pt x="60" y="9596"/>
                      </a:lnTo>
                      <a:cubicBezTo>
                        <a:pt x="-228" y="7148"/>
                        <a:pt x="532" y="4693"/>
                        <a:pt x="2155" y="2822"/>
                      </a:cubicBezTo>
                      <a:cubicBezTo>
                        <a:pt x="3816" y="1024"/>
                        <a:pt x="6167" y="-1"/>
                        <a:pt x="8632" y="0"/>
                      </a:cubicBezTo>
                      <a:lnTo>
                        <a:pt x="39874" y="0"/>
                      </a:lnTo>
                      <a:cubicBezTo>
                        <a:pt x="42339" y="-1"/>
                        <a:pt x="44690" y="1024"/>
                        <a:pt x="46351" y="2822"/>
                      </a:cubicBezTo>
                      <a:cubicBezTo>
                        <a:pt x="47975" y="4693"/>
                        <a:pt x="48734" y="7148"/>
                        <a:pt x="48447" y="9596"/>
                      </a:cubicBezTo>
                      <a:lnTo>
                        <a:pt x="32826" y="133961"/>
                      </a:lnTo>
                      <a:cubicBezTo>
                        <a:pt x="32338" y="138267"/>
                        <a:pt x="28639" y="141514"/>
                        <a:pt x="24253" y="141487"/>
                      </a:cubicBezTo>
                      <a:close/>
                      <a:moveTo>
                        <a:pt x="18443" y="17121"/>
                      </a:moveTo>
                      <a:lnTo>
                        <a:pt x="24253" y="63312"/>
                      </a:lnTo>
                      <a:lnTo>
                        <a:pt x="30063" y="17121"/>
                      </a:lnTo>
                      <a:close/>
                    </a:path>
                  </a:pathLst>
                </a:custGeom>
                <a:grpFill/>
                <a:ln w="9525" cap="flat">
                  <a:noFill/>
                  <a:prstDash val="solid"/>
                  <a:miter/>
                </a:ln>
              </p:spPr>
              <p:txBody>
                <a:bodyPr rtlCol="0" anchor="ctr"/>
                <a:lstStyle/>
                <a:p>
                  <a:endParaRPr lang="en-US"/>
                </a:p>
              </p:txBody>
            </p:sp>
          </p:grpSp>
        </p:grpSp>
      </p:grpSp>
      <p:pic>
        <p:nvPicPr>
          <p:cNvPr id="297" name="Picture 296">
            <a:extLst>
              <a:ext uri="{FF2B5EF4-FFF2-40B4-BE49-F238E27FC236}">
                <a16:creationId xmlns:a16="http://schemas.microsoft.com/office/drawing/2014/main" id="{3EB6BE85-DA87-4AAA-902F-A2F1F37A7A20}"/>
              </a:ext>
            </a:extLst>
          </p:cNvPr>
          <p:cNvPicPr>
            <a:picLocks noChangeAspect="1"/>
          </p:cNvPicPr>
          <p:nvPr/>
        </p:nvPicPr>
        <p:blipFill>
          <a:blip r:embed="rId2"/>
          <a:stretch>
            <a:fillRect/>
          </a:stretch>
        </p:blipFill>
        <p:spPr>
          <a:xfrm>
            <a:off x="11134987" y="5943600"/>
            <a:ext cx="914400" cy="914400"/>
          </a:xfrm>
          <a:prstGeom prst="rect">
            <a:avLst/>
          </a:prstGeom>
        </p:spPr>
      </p:pic>
      <p:grpSp>
        <p:nvGrpSpPr>
          <p:cNvPr id="268" name="Graphic 39">
            <a:extLst>
              <a:ext uri="{FF2B5EF4-FFF2-40B4-BE49-F238E27FC236}">
                <a16:creationId xmlns:a16="http://schemas.microsoft.com/office/drawing/2014/main" id="{3D920F7E-C58C-4DA4-B8D6-14D226DA4AAE}"/>
              </a:ext>
            </a:extLst>
          </p:cNvPr>
          <p:cNvGrpSpPr/>
          <p:nvPr/>
        </p:nvGrpSpPr>
        <p:grpSpPr>
          <a:xfrm>
            <a:off x="5860001" y="1763459"/>
            <a:ext cx="5465657" cy="3643771"/>
            <a:chOff x="1026463" y="1349570"/>
            <a:chExt cx="5465657" cy="3643771"/>
          </a:xfrm>
          <a:solidFill>
            <a:schemeClr val="accent1"/>
          </a:solidFill>
        </p:grpSpPr>
        <p:sp>
          <p:nvSpPr>
            <p:cNvPr id="269" name="Freeform 43">
              <a:extLst>
                <a:ext uri="{FF2B5EF4-FFF2-40B4-BE49-F238E27FC236}">
                  <a16:creationId xmlns:a16="http://schemas.microsoft.com/office/drawing/2014/main" id="{4B69FC05-F9E4-4878-B6D6-135BB2FBCC62}"/>
                </a:ext>
              </a:extLst>
            </p:cNvPr>
            <p:cNvSpPr/>
            <p:nvPr/>
          </p:nvSpPr>
          <p:spPr>
            <a:xfrm>
              <a:off x="2625313" y="2094495"/>
              <a:ext cx="1231393" cy="301851"/>
            </a:xfrm>
            <a:custGeom>
              <a:avLst/>
              <a:gdLst>
                <a:gd name="connsiteX0" fmla="*/ 1250404 w 1231393"/>
                <a:gd name="connsiteY0" fmla="*/ 305085 h 301850"/>
                <a:gd name="connsiteX1" fmla="*/ 0 w 1231393"/>
                <a:gd name="connsiteY1" fmla="*/ 305085 h 301850"/>
                <a:gd name="connsiteX2" fmla="*/ 0 w 1231393"/>
                <a:gd name="connsiteY2" fmla="*/ 0 h 301850"/>
                <a:gd name="connsiteX3" fmla="*/ 1249540 w 1231393"/>
                <a:gd name="connsiteY3" fmla="*/ 0 h 301850"/>
              </a:gdLst>
              <a:ahLst/>
              <a:cxnLst>
                <a:cxn ang="0">
                  <a:pos x="connsiteX0" y="connsiteY0"/>
                </a:cxn>
                <a:cxn ang="0">
                  <a:pos x="connsiteX1" y="connsiteY1"/>
                </a:cxn>
                <a:cxn ang="0">
                  <a:pos x="connsiteX2" y="connsiteY2"/>
                </a:cxn>
                <a:cxn ang="0">
                  <a:pos x="connsiteX3" y="connsiteY3"/>
                </a:cxn>
              </a:cxnLst>
              <a:rect l="l" t="t" r="r" b="b"/>
              <a:pathLst>
                <a:path w="1231393" h="301850">
                  <a:moveTo>
                    <a:pt x="1250404" y="305085"/>
                  </a:moveTo>
                  <a:cubicBezTo>
                    <a:pt x="835422" y="250126"/>
                    <a:pt x="414983" y="250126"/>
                    <a:pt x="0" y="305085"/>
                  </a:cubicBezTo>
                  <a:lnTo>
                    <a:pt x="0" y="0"/>
                  </a:lnTo>
                  <a:lnTo>
                    <a:pt x="1249540" y="0"/>
                  </a:lnTo>
                  <a:close/>
                </a:path>
              </a:pathLst>
            </a:custGeom>
            <a:solidFill>
              <a:schemeClr val="accent4"/>
            </a:solidFill>
            <a:ln w="21572" cap="flat">
              <a:noFill/>
              <a:prstDash val="solid"/>
              <a:miter/>
            </a:ln>
          </p:spPr>
          <p:txBody>
            <a:bodyPr rtlCol="0" anchor="ctr"/>
            <a:lstStyle/>
            <a:p>
              <a:endParaRPr lang="en-US"/>
            </a:p>
          </p:txBody>
        </p:sp>
        <p:sp>
          <p:nvSpPr>
            <p:cNvPr id="270" name="Freeform 44">
              <a:extLst>
                <a:ext uri="{FF2B5EF4-FFF2-40B4-BE49-F238E27FC236}">
                  <a16:creationId xmlns:a16="http://schemas.microsoft.com/office/drawing/2014/main" id="{10E36DBD-A427-4A94-94FC-7792F479FEBE}"/>
                </a:ext>
              </a:extLst>
            </p:cNvPr>
            <p:cNvSpPr/>
            <p:nvPr/>
          </p:nvSpPr>
          <p:spPr>
            <a:xfrm>
              <a:off x="2329562" y="1674491"/>
              <a:ext cx="1901098" cy="603702"/>
            </a:xfrm>
            <a:custGeom>
              <a:avLst/>
              <a:gdLst>
                <a:gd name="connsiteX0" fmla="*/ 921384 w 1901098"/>
                <a:gd name="connsiteY0" fmla="*/ 615776 h 603701"/>
                <a:gd name="connsiteX1" fmla="*/ 0 w 1901098"/>
                <a:gd name="connsiteY1" fmla="*/ 325999 h 603701"/>
                <a:gd name="connsiteX2" fmla="*/ 921384 w 1901098"/>
                <a:gd name="connsiteY2" fmla="*/ 0 h 603701"/>
                <a:gd name="connsiteX3" fmla="*/ 1910171 w 1901098"/>
                <a:gd name="connsiteY3" fmla="*/ 307888 h 603701"/>
                <a:gd name="connsiteX4" fmla="*/ 921384 w 1901098"/>
                <a:gd name="connsiteY4" fmla="*/ 615776 h 603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098" h="603701">
                  <a:moveTo>
                    <a:pt x="921384" y="615776"/>
                  </a:moveTo>
                  <a:lnTo>
                    <a:pt x="0" y="325999"/>
                  </a:lnTo>
                  <a:lnTo>
                    <a:pt x="921384" y="0"/>
                  </a:lnTo>
                  <a:lnTo>
                    <a:pt x="1910171" y="307888"/>
                  </a:lnTo>
                  <a:lnTo>
                    <a:pt x="921384" y="615776"/>
                  </a:lnTo>
                  <a:close/>
                </a:path>
              </a:pathLst>
            </a:custGeom>
            <a:solidFill>
              <a:schemeClr val="accent4"/>
            </a:solidFill>
            <a:ln w="21572" cap="flat">
              <a:noFill/>
              <a:prstDash val="solid"/>
              <a:miter/>
            </a:ln>
          </p:spPr>
          <p:txBody>
            <a:bodyPr rtlCol="0" anchor="ctr"/>
            <a:lstStyle/>
            <a:p>
              <a:endParaRPr lang="en-US"/>
            </a:p>
          </p:txBody>
        </p:sp>
        <p:sp>
          <p:nvSpPr>
            <p:cNvPr id="271" name="Freeform 45">
              <a:extLst>
                <a:ext uri="{FF2B5EF4-FFF2-40B4-BE49-F238E27FC236}">
                  <a16:creationId xmlns:a16="http://schemas.microsoft.com/office/drawing/2014/main" id="{235F537B-EAE1-4B8E-A05D-ADEE52A93867}"/>
                </a:ext>
              </a:extLst>
            </p:cNvPr>
            <p:cNvSpPr/>
            <p:nvPr/>
          </p:nvSpPr>
          <p:spPr>
            <a:xfrm>
              <a:off x="4031045" y="2008036"/>
              <a:ext cx="21603" cy="452776"/>
            </a:xfrm>
            <a:custGeom>
              <a:avLst/>
              <a:gdLst>
                <a:gd name="connsiteX0" fmla="*/ 0 w 21603"/>
                <a:gd name="connsiteY0" fmla="*/ 0 h 452776"/>
                <a:gd name="connsiteX1" fmla="*/ 33485 w 21603"/>
                <a:gd name="connsiteY1" fmla="*/ 0 h 452776"/>
                <a:gd name="connsiteX2" fmla="*/ 33485 w 21603"/>
                <a:gd name="connsiteY2" fmla="*/ 474122 h 452776"/>
                <a:gd name="connsiteX3" fmla="*/ 0 w 21603"/>
                <a:gd name="connsiteY3" fmla="*/ 474122 h 452776"/>
              </a:gdLst>
              <a:ahLst/>
              <a:cxnLst>
                <a:cxn ang="0">
                  <a:pos x="connsiteX0" y="connsiteY0"/>
                </a:cxn>
                <a:cxn ang="0">
                  <a:pos x="connsiteX1" y="connsiteY1"/>
                </a:cxn>
                <a:cxn ang="0">
                  <a:pos x="connsiteX2" y="connsiteY2"/>
                </a:cxn>
                <a:cxn ang="0">
                  <a:pos x="connsiteX3" y="connsiteY3"/>
                </a:cxn>
              </a:cxnLst>
              <a:rect l="l" t="t" r="r" b="b"/>
              <a:pathLst>
                <a:path w="21603" h="452776">
                  <a:moveTo>
                    <a:pt x="0" y="0"/>
                  </a:moveTo>
                  <a:lnTo>
                    <a:pt x="33485" y="0"/>
                  </a:lnTo>
                  <a:lnTo>
                    <a:pt x="33485" y="474122"/>
                  </a:lnTo>
                  <a:lnTo>
                    <a:pt x="0" y="474122"/>
                  </a:lnTo>
                  <a:close/>
                </a:path>
              </a:pathLst>
            </a:custGeom>
            <a:solidFill>
              <a:schemeClr val="accent4"/>
            </a:solidFill>
            <a:ln w="21572" cap="flat">
              <a:noFill/>
              <a:prstDash val="solid"/>
              <a:miter/>
            </a:ln>
          </p:spPr>
          <p:txBody>
            <a:bodyPr rtlCol="0" anchor="ctr"/>
            <a:lstStyle/>
            <a:p>
              <a:endParaRPr lang="en-US"/>
            </a:p>
          </p:txBody>
        </p:sp>
        <p:sp>
          <p:nvSpPr>
            <p:cNvPr id="272" name="Freeform 46">
              <a:extLst>
                <a:ext uri="{FF2B5EF4-FFF2-40B4-BE49-F238E27FC236}">
                  <a16:creationId xmlns:a16="http://schemas.microsoft.com/office/drawing/2014/main" id="{C2C838B3-8F19-44E0-A9E8-A782A96ED35B}"/>
                </a:ext>
              </a:extLst>
            </p:cNvPr>
            <p:cNvSpPr/>
            <p:nvPr/>
          </p:nvSpPr>
          <p:spPr>
            <a:xfrm>
              <a:off x="3994103" y="2465340"/>
              <a:ext cx="86414" cy="86243"/>
            </a:xfrm>
            <a:custGeom>
              <a:avLst/>
              <a:gdLst>
                <a:gd name="connsiteX0" fmla="*/ 107585 w 86413"/>
                <a:gd name="connsiteY0" fmla="*/ 53686 h 86243"/>
                <a:gd name="connsiteX1" fmla="*/ 53793 w 86413"/>
                <a:gd name="connsiteY1" fmla="*/ 107373 h 86243"/>
                <a:gd name="connsiteX2" fmla="*/ 0 w 86413"/>
                <a:gd name="connsiteY2" fmla="*/ 53686 h 86243"/>
                <a:gd name="connsiteX3" fmla="*/ 53793 w 86413"/>
                <a:gd name="connsiteY3" fmla="*/ 0 h 86243"/>
                <a:gd name="connsiteX4" fmla="*/ 107585 w 86413"/>
                <a:gd name="connsiteY4" fmla="*/ 53686 h 86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13" h="86243">
                  <a:moveTo>
                    <a:pt x="107585" y="53686"/>
                  </a:moveTo>
                  <a:cubicBezTo>
                    <a:pt x="107585" y="83337"/>
                    <a:pt x="83502" y="107373"/>
                    <a:pt x="53793" y="107373"/>
                  </a:cubicBezTo>
                  <a:cubicBezTo>
                    <a:pt x="24084" y="107373"/>
                    <a:pt x="0" y="83337"/>
                    <a:pt x="0" y="53686"/>
                  </a:cubicBezTo>
                  <a:cubicBezTo>
                    <a:pt x="0" y="24036"/>
                    <a:pt x="24084" y="0"/>
                    <a:pt x="53793" y="0"/>
                  </a:cubicBezTo>
                  <a:cubicBezTo>
                    <a:pt x="83452" y="118"/>
                    <a:pt x="107466" y="24085"/>
                    <a:pt x="107585" y="53686"/>
                  </a:cubicBezTo>
                  <a:close/>
                </a:path>
              </a:pathLst>
            </a:custGeom>
            <a:solidFill>
              <a:schemeClr val="accent4"/>
            </a:solidFill>
            <a:ln w="21572" cap="flat">
              <a:noFill/>
              <a:prstDash val="solid"/>
              <a:miter/>
            </a:ln>
          </p:spPr>
          <p:txBody>
            <a:bodyPr rtlCol="0" anchor="ctr"/>
            <a:lstStyle/>
            <a:p>
              <a:endParaRPr lang="en-US"/>
            </a:p>
          </p:txBody>
        </p:sp>
        <p:sp>
          <p:nvSpPr>
            <p:cNvPr id="273" name="Freeform 47">
              <a:extLst>
                <a:ext uri="{FF2B5EF4-FFF2-40B4-BE49-F238E27FC236}">
                  <a16:creationId xmlns:a16="http://schemas.microsoft.com/office/drawing/2014/main" id="{A282B009-8E09-4520-91C8-EAAA6EDD5E19}"/>
                </a:ext>
              </a:extLst>
            </p:cNvPr>
            <p:cNvSpPr/>
            <p:nvPr/>
          </p:nvSpPr>
          <p:spPr>
            <a:xfrm>
              <a:off x="4544990" y="1717612"/>
              <a:ext cx="648102" cy="344972"/>
            </a:xfrm>
            <a:custGeom>
              <a:avLst/>
              <a:gdLst>
                <a:gd name="connsiteX0" fmla="*/ 595173 w 648101"/>
                <a:gd name="connsiteY0" fmla="*/ 1078 h 344972"/>
                <a:gd name="connsiteX1" fmla="*/ 0 w 648101"/>
                <a:gd name="connsiteY1" fmla="*/ 7762 h 344972"/>
                <a:gd name="connsiteX2" fmla="*/ 532092 w 648101"/>
                <a:gd name="connsiteY2" fmla="*/ 350794 h 344972"/>
                <a:gd name="connsiteX3" fmla="*/ 543541 w 648101"/>
                <a:gd name="connsiteY3" fmla="*/ 189735 h 344972"/>
                <a:gd name="connsiteX4" fmla="*/ 643781 w 648101"/>
                <a:gd name="connsiteY4" fmla="*/ 134970 h 344972"/>
                <a:gd name="connsiteX5" fmla="*/ 180388 w 648101"/>
                <a:gd name="connsiteY5" fmla="*/ 34497 h 344972"/>
                <a:gd name="connsiteX6" fmla="*/ 583291 w 648101"/>
                <a:gd name="connsiteY6" fmla="*/ 79991 h 344972"/>
                <a:gd name="connsiteX7" fmla="*/ 610944 w 648101"/>
                <a:gd name="connsiteY7" fmla="*/ 50237 h 344972"/>
                <a:gd name="connsiteX8" fmla="*/ 657607 w 648101"/>
                <a:gd name="connsiteY8" fmla="*/ 0 h 344972"/>
                <a:gd name="connsiteX9" fmla="*/ 595173 w 648101"/>
                <a:gd name="connsiteY9" fmla="*/ 1078 h 34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101" h="344972">
                  <a:moveTo>
                    <a:pt x="595173" y="1078"/>
                  </a:moveTo>
                  <a:lnTo>
                    <a:pt x="0" y="7762"/>
                  </a:lnTo>
                  <a:lnTo>
                    <a:pt x="532092" y="350794"/>
                  </a:lnTo>
                  <a:lnTo>
                    <a:pt x="543541" y="189735"/>
                  </a:lnTo>
                  <a:lnTo>
                    <a:pt x="643781" y="134970"/>
                  </a:lnTo>
                  <a:lnTo>
                    <a:pt x="180388" y="34497"/>
                  </a:lnTo>
                  <a:lnTo>
                    <a:pt x="583291" y="79991"/>
                  </a:lnTo>
                  <a:lnTo>
                    <a:pt x="610944" y="50237"/>
                  </a:lnTo>
                  <a:lnTo>
                    <a:pt x="657607" y="0"/>
                  </a:lnTo>
                  <a:lnTo>
                    <a:pt x="595173" y="1078"/>
                  </a:lnTo>
                  <a:close/>
                </a:path>
              </a:pathLst>
            </a:custGeom>
            <a:solidFill>
              <a:schemeClr val="accent4"/>
            </a:solidFill>
            <a:ln w="21572" cap="flat">
              <a:noFill/>
              <a:prstDash val="solid"/>
              <a:miter/>
            </a:ln>
          </p:spPr>
          <p:txBody>
            <a:bodyPr rtlCol="0" anchor="ctr"/>
            <a:lstStyle/>
            <a:p>
              <a:endParaRPr lang="en-US"/>
            </a:p>
          </p:txBody>
        </p:sp>
        <p:sp>
          <p:nvSpPr>
            <p:cNvPr id="274" name="Freeform 48">
              <a:extLst>
                <a:ext uri="{FF2B5EF4-FFF2-40B4-BE49-F238E27FC236}">
                  <a16:creationId xmlns:a16="http://schemas.microsoft.com/office/drawing/2014/main" id="{8C49E190-79CF-47C2-A621-554762F9E40B}"/>
                </a:ext>
              </a:extLst>
            </p:cNvPr>
            <p:cNvSpPr/>
            <p:nvPr/>
          </p:nvSpPr>
          <p:spPr>
            <a:xfrm>
              <a:off x="5312990" y="1874790"/>
              <a:ext cx="21603" cy="21561"/>
            </a:xfrm>
            <a:custGeom>
              <a:avLst/>
              <a:gdLst>
                <a:gd name="connsiteX0" fmla="*/ 32837 w 21603"/>
                <a:gd name="connsiteY0" fmla="*/ 7546 h 21560"/>
                <a:gd name="connsiteX1" fmla="*/ 28084 w 21603"/>
                <a:gd name="connsiteY1" fmla="*/ 24579 h 21560"/>
                <a:gd name="connsiteX2" fmla="*/ 0 w 21603"/>
                <a:gd name="connsiteY2" fmla="*/ 17033 h 21560"/>
                <a:gd name="connsiteX3" fmla="*/ 4321 w 21603"/>
                <a:gd name="connsiteY3" fmla="*/ 0 h 21560"/>
              </a:gdLst>
              <a:ahLst/>
              <a:cxnLst>
                <a:cxn ang="0">
                  <a:pos x="connsiteX0" y="connsiteY0"/>
                </a:cxn>
                <a:cxn ang="0">
                  <a:pos x="connsiteX1" y="connsiteY1"/>
                </a:cxn>
                <a:cxn ang="0">
                  <a:pos x="connsiteX2" y="connsiteY2"/>
                </a:cxn>
                <a:cxn ang="0">
                  <a:pos x="connsiteX3" y="connsiteY3"/>
                </a:cxn>
              </a:cxnLst>
              <a:rect l="l" t="t" r="r" b="b"/>
              <a:pathLst>
                <a:path w="21603" h="21560">
                  <a:moveTo>
                    <a:pt x="32837" y="7546"/>
                  </a:moveTo>
                  <a:lnTo>
                    <a:pt x="28084" y="24579"/>
                  </a:lnTo>
                  <a:cubicBezTo>
                    <a:pt x="18795" y="21776"/>
                    <a:pt x="9289" y="19405"/>
                    <a:pt x="0" y="17033"/>
                  </a:cubicBezTo>
                  <a:lnTo>
                    <a:pt x="4321" y="0"/>
                  </a:lnTo>
                  <a:close/>
                </a:path>
              </a:pathLst>
            </a:custGeom>
            <a:solidFill>
              <a:srgbClr val="FFFFFF"/>
            </a:solidFill>
            <a:ln w="21572" cap="flat">
              <a:noFill/>
              <a:prstDash val="solid"/>
              <a:miter/>
            </a:ln>
          </p:spPr>
          <p:txBody>
            <a:bodyPr rtlCol="0" anchor="ctr"/>
            <a:lstStyle/>
            <a:p>
              <a:endParaRPr lang="en-US"/>
            </a:p>
          </p:txBody>
        </p:sp>
        <p:sp>
          <p:nvSpPr>
            <p:cNvPr id="275" name="Freeform 49">
              <a:extLst>
                <a:ext uri="{FF2B5EF4-FFF2-40B4-BE49-F238E27FC236}">
                  <a16:creationId xmlns:a16="http://schemas.microsoft.com/office/drawing/2014/main" id="{0494B9A9-1B0C-412E-B6DD-5422BCB8F24A}"/>
                </a:ext>
              </a:extLst>
            </p:cNvPr>
            <p:cNvSpPr/>
            <p:nvPr/>
          </p:nvSpPr>
          <p:spPr>
            <a:xfrm>
              <a:off x="5262006" y="1862501"/>
              <a:ext cx="21603" cy="21561"/>
            </a:xfrm>
            <a:custGeom>
              <a:avLst/>
              <a:gdLst>
                <a:gd name="connsiteX0" fmla="*/ 3888 w 21603"/>
                <a:gd name="connsiteY0" fmla="*/ 0 h 21560"/>
                <a:gd name="connsiteX1" fmla="*/ 32621 w 21603"/>
                <a:gd name="connsiteY1" fmla="*/ 6684 h 21560"/>
                <a:gd name="connsiteX2" fmla="*/ 28516 w 21603"/>
                <a:gd name="connsiteY2" fmla="*/ 23717 h 21560"/>
                <a:gd name="connsiteX3" fmla="*/ 0 w 21603"/>
                <a:gd name="connsiteY3" fmla="*/ 17033 h 21560"/>
                <a:gd name="connsiteX4" fmla="*/ 3888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3888" y="0"/>
                  </a:moveTo>
                  <a:lnTo>
                    <a:pt x="32621" y="6684"/>
                  </a:lnTo>
                  <a:lnTo>
                    <a:pt x="28516" y="23717"/>
                  </a:lnTo>
                  <a:lnTo>
                    <a:pt x="0" y="17033"/>
                  </a:lnTo>
                  <a:lnTo>
                    <a:pt x="3888" y="0"/>
                  </a:lnTo>
                  <a:close/>
                </a:path>
              </a:pathLst>
            </a:custGeom>
            <a:solidFill>
              <a:srgbClr val="FFFFFF"/>
            </a:solidFill>
            <a:ln w="21572" cap="flat">
              <a:noFill/>
              <a:prstDash val="solid"/>
              <a:miter/>
            </a:ln>
          </p:spPr>
          <p:txBody>
            <a:bodyPr rtlCol="0" anchor="ctr"/>
            <a:lstStyle/>
            <a:p>
              <a:endParaRPr lang="en-US"/>
            </a:p>
          </p:txBody>
        </p:sp>
        <p:sp>
          <p:nvSpPr>
            <p:cNvPr id="276" name="Freeform 50">
              <a:extLst>
                <a:ext uri="{FF2B5EF4-FFF2-40B4-BE49-F238E27FC236}">
                  <a16:creationId xmlns:a16="http://schemas.microsoft.com/office/drawing/2014/main" id="{82488311-3451-47B3-930E-36ACCDCCC16C}"/>
                </a:ext>
              </a:extLst>
            </p:cNvPr>
            <p:cNvSpPr/>
            <p:nvPr/>
          </p:nvSpPr>
          <p:spPr>
            <a:xfrm>
              <a:off x="5211022" y="1851720"/>
              <a:ext cx="21603" cy="21561"/>
            </a:xfrm>
            <a:custGeom>
              <a:avLst/>
              <a:gdLst>
                <a:gd name="connsiteX0" fmla="*/ 3240 w 21603"/>
                <a:gd name="connsiteY0" fmla="*/ 0 h 21560"/>
                <a:gd name="connsiteX1" fmla="*/ 32189 w 21603"/>
                <a:gd name="connsiteY1" fmla="*/ 5821 h 21560"/>
                <a:gd name="connsiteX2" fmla="*/ 28516 w 21603"/>
                <a:gd name="connsiteY2" fmla="*/ 22854 h 21560"/>
                <a:gd name="connsiteX3" fmla="*/ 0 w 21603"/>
                <a:gd name="connsiteY3" fmla="*/ 17249 h 21560"/>
                <a:gd name="connsiteX4" fmla="*/ 3240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3240" y="0"/>
                  </a:moveTo>
                  <a:lnTo>
                    <a:pt x="32189" y="5821"/>
                  </a:lnTo>
                  <a:lnTo>
                    <a:pt x="28516" y="22854"/>
                  </a:lnTo>
                  <a:lnTo>
                    <a:pt x="0" y="17249"/>
                  </a:lnTo>
                  <a:lnTo>
                    <a:pt x="3240" y="0"/>
                  </a:lnTo>
                  <a:close/>
                </a:path>
              </a:pathLst>
            </a:custGeom>
            <a:solidFill>
              <a:srgbClr val="FFFFFF"/>
            </a:solidFill>
            <a:ln w="21572" cap="flat">
              <a:noFill/>
              <a:prstDash val="solid"/>
              <a:miter/>
            </a:ln>
          </p:spPr>
          <p:txBody>
            <a:bodyPr rtlCol="0" anchor="ctr"/>
            <a:lstStyle/>
            <a:p>
              <a:endParaRPr lang="en-US"/>
            </a:p>
          </p:txBody>
        </p:sp>
        <p:sp>
          <p:nvSpPr>
            <p:cNvPr id="277" name="Freeform 51">
              <a:extLst>
                <a:ext uri="{FF2B5EF4-FFF2-40B4-BE49-F238E27FC236}">
                  <a16:creationId xmlns:a16="http://schemas.microsoft.com/office/drawing/2014/main" id="{5B3BD161-B9E2-4109-B2BB-979103E2CEBA}"/>
                </a:ext>
              </a:extLst>
            </p:cNvPr>
            <p:cNvSpPr/>
            <p:nvPr/>
          </p:nvSpPr>
          <p:spPr>
            <a:xfrm>
              <a:off x="5462701" y="1922224"/>
              <a:ext cx="21603" cy="21561"/>
            </a:xfrm>
            <a:custGeom>
              <a:avLst/>
              <a:gdLst>
                <a:gd name="connsiteX0" fmla="*/ 0 w 21603"/>
                <a:gd name="connsiteY0" fmla="*/ 16386 h 21560"/>
                <a:gd name="connsiteX1" fmla="*/ 6265 w 21603"/>
                <a:gd name="connsiteY1" fmla="*/ 0 h 21560"/>
                <a:gd name="connsiteX2" fmla="*/ 33701 w 21603"/>
                <a:gd name="connsiteY2" fmla="*/ 10996 h 21560"/>
                <a:gd name="connsiteX3" fmla="*/ 27004 w 21603"/>
                <a:gd name="connsiteY3" fmla="*/ 27167 h 21560"/>
                <a:gd name="connsiteX4" fmla="*/ 0 w 21603"/>
                <a:gd name="connsiteY4" fmla="*/ 16386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0" y="16386"/>
                  </a:moveTo>
                  <a:lnTo>
                    <a:pt x="6265" y="0"/>
                  </a:lnTo>
                  <a:lnTo>
                    <a:pt x="33701" y="10996"/>
                  </a:lnTo>
                  <a:lnTo>
                    <a:pt x="27004" y="27167"/>
                  </a:lnTo>
                  <a:lnTo>
                    <a:pt x="0" y="16386"/>
                  </a:lnTo>
                  <a:close/>
                </a:path>
              </a:pathLst>
            </a:custGeom>
            <a:solidFill>
              <a:srgbClr val="FFFFFF"/>
            </a:solidFill>
            <a:ln w="21572" cap="flat">
              <a:noFill/>
              <a:prstDash val="solid"/>
              <a:miter/>
            </a:ln>
          </p:spPr>
          <p:txBody>
            <a:bodyPr rtlCol="0" anchor="ctr"/>
            <a:lstStyle/>
            <a:p>
              <a:endParaRPr lang="en-US"/>
            </a:p>
          </p:txBody>
        </p:sp>
        <p:sp>
          <p:nvSpPr>
            <p:cNvPr id="278" name="Freeform 52">
              <a:extLst>
                <a:ext uri="{FF2B5EF4-FFF2-40B4-BE49-F238E27FC236}">
                  <a16:creationId xmlns:a16="http://schemas.microsoft.com/office/drawing/2014/main" id="{4D6A3969-45F9-41BA-A5E8-622B0770A3B6}"/>
                </a:ext>
              </a:extLst>
            </p:cNvPr>
            <p:cNvSpPr/>
            <p:nvPr/>
          </p:nvSpPr>
          <p:spPr>
            <a:xfrm>
              <a:off x="5413446" y="1904544"/>
              <a:ext cx="21603" cy="21561"/>
            </a:xfrm>
            <a:custGeom>
              <a:avLst/>
              <a:gdLst>
                <a:gd name="connsiteX0" fmla="*/ 5617 w 21603"/>
                <a:gd name="connsiteY0" fmla="*/ 0 h 21560"/>
                <a:gd name="connsiteX1" fmla="*/ 33485 w 21603"/>
                <a:gd name="connsiteY1" fmla="*/ 9702 h 21560"/>
                <a:gd name="connsiteX2" fmla="*/ 27436 w 21603"/>
                <a:gd name="connsiteY2" fmla="*/ 26089 h 21560"/>
                <a:gd name="connsiteX3" fmla="*/ 0 w 21603"/>
                <a:gd name="connsiteY3" fmla="*/ 16602 h 21560"/>
              </a:gdLst>
              <a:ahLst/>
              <a:cxnLst>
                <a:cxn ang="0">
                  <a:pos x="connsiteX0" y="connsiteY0"/>
                </a:cxn>
                <a:cxn ang="0">
                  <a:pos x="connsiteX1" y="connsiteY1"/>
                </a:cxn>
                <a:cxn ang="0">
                  <a:pos x="connsiteX2" y="connsiteY2"/>
                </a:cxn>
                <a:cxn ang="0">
                  <a:pos x="connsiteX3" y="connsiteY3"/>
                </a:cxn>
              </a:cxnLst>
              <a:rect l="l" t="t" r="r" b="b"/>
              <a:pathLst>
                <a:path w="21603" h="21560">
                  <a:moveTo>
                    <a:pt x="5617" y="0"/>
                  </a:moveTo>
                  <a:lnTo>
                    <a:pt x="33485" y="9702"/>
                  </a:lnTo>
                  <a:lnTo>
                    <a:pt x="27436" y="26089"/>
                  </a:lnTo>
                  <a:lnTo>
                    <a:pt x="0" y="16602"/>
                  </a:lnTo>
                  <a:close/>
                </a:path>
              </a:pathLst>
            </a:custGeom>
            <a:solidFill>
              <a:srgbClr val="FFFFFF"/>
            </a:solidFill>
            <a:ln w="21572" cap="flat">
              <a:noFill/>
              <a:prstDash val="solid"/>
              <a:miter/>
            </a:ln>
          </p:spPr>
          <p:txBody>
            <a:bodyPr rtlCol="0" anchor="ctr"/>
            <a:lstStyle/>
            <a:p>
              <a:endParaRPr lang="en-US"/>
            </a:p>
          </p:txBody>
        </p:sp>
        <p:sp>
          <p:nvSpPr>
            <p:cNvPr id="279" name="Freeform 53">
              <a:extLst>
                <a:ext uri="{FF2B5EF4-FFF2-40B4-BE49-F238E27FC236}">
                  <a16:creationId xmlns:a16="http://schemas.microsoft.com/office/drawing/2014/main" id="{3350B2C3-B7B4-456D-A781-2B0D8E7E1D09}"/>
                </a:ext>
              </a:extLst>
            </p:cNvPr>
            <p:cNvSpPr/>
            <p:nvPr/>
          </p:nvSpPr>
          <p:spPr>
            <a:xfrm>
              <a:off x="5363758" y="1888589"/>
              <a:ext cx="21603" cy="21561"/>
            </a:xfrm>
            <a:custGeom>
              <a:avLst/>
              <a:gdLst>
                <a:gd name="connsiteX0" fmla="*/ 33053 w 21603"/>
                <a:gd name="connsiteY0" fmla="*/ 8840 h 21560"/>
                <a:gd name="connsiteX1" fmla="*/ 27869 w 21603"/>
                <a:gd name="connsiteY1" fmla="*/ 25657 h 21560"/>
                <a:gd name="connsiteX2" fmla="*/ 0 w 21603"/>
                <a:gd name="connsiteY2" fmla="*/ 17033 h 21560"/>
                <a:gd name="connsiteX3" fmla="*/ 5185 w 21603"/>
                <a:gd name="connsiteY3" fmla="*/ 0 h 21560"/>
                <a:gd name="connsiteX4" fmla="*/ 33053 w 21603"/>
                <a:gd name="connsiteY4" fmla="*/ 884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33053" y="8840"/>
                  </a:moveTo>
                  <a:lnTo>
                    <a:pt x="27869" y="25657"/>
                  </a:lnTo>
                  <a:lnTo>
                    <a:pt x="0" y="17033"/>
                  </a:lnTo>
                  <a:lnTo>
                    <a:pt x="5185" y="0"/>
                  </a:lnTo>
                  <a:cubicBezTo>
                    <a:pt x="14258" y="3018"/>
                    <a:pt x="23764" y="5821"/>
                    <a:pt x="33053" y="8840"/>
                  </a:cubicBezTo>
                  <a:close/>
                </a:path>
              </a:pathLst>
            </a:custGeom>
            <a:solidFill>
              <a:srgbClr val="FFFFFF"/>
            </a:solidFill>
            <a:ln w="21572" cap="flat">
              <a:noFill/>
              <a:prstDash val="solid"/>
              <a:miter/>
            </a:ln>
          </p:spPr>
          <p:txBody>
            <a:bodyPr rtlCol="0" anchor="ctr"/>
            <a:lstStyle/>
            <a:p>
              <a:endParaRPr lang="en-US"/>
            </a:p>
          </p:txBody>
        </p:sp>
        <p:sp>
          <p:nvSpPr>
            <p:cNvPr id="280" name="Freeform 54">
              <a:extLst>
                <a:ext uri="{FF2B5EF4-FFF2-40B4-BE49-F238E27FC236}">
                  <a16:creationId xmlns:a16="http://schemas.microsoft.com/office/drawing/2014/main" id="{776E40BC-0882-4C3E-BCFC-064DBB9783AA}"/>
                </a:ext>
              </a:extLst>
            </p:cNvPr>
            <p:cNvSpPr/>
            <p:nvPr/>
          </p:nvSpPr>
          <p:spPr>
            <a:xfrm>
              <a:off x="5603556" y="1991434"/>
              <a:ext cx="21603" cy="21561"/>
            </a:xfrm>
            <a:custGeom>
              <a:avLst/>
              <a:gdLst>
                <a:gd name="connsiteX0" fmla="*/ 9289 w 21603"/>
                <a:gd name="connsiteY0" fmla="*/ 0 h 21560"/>
                <a:gd name="connsiteX1" fmla="*/ 34133 w 21603"/>
                <a:gd name="connsiteY1" fmla="*/ 16386 h 21560"/>
                <a:gd name="connsiteX2" fmla="*/ 24196 w 21603"/>
                <a:gd name="connsiteY2" fmla="*/ 30832 h 21560"/>
                <a:gd name="connsiteX3" fmla="*/ 0 w 21603"/>
                <a:gd name="connsiteY3" fmla="*/ 14877 h 21560"/>
              </a:gdLst>
              <a:ahLst/>
              <a:cxnLst>
                <a:cxn ang="0">
                  <a:pos x="connsiteX0" y="connsiteY0"/>
                </a:cxn>
                <a:cxn ang="0">
                  <a:pos x="connsiteX1" y="connsiteY1"/>
                </a:cxn>
                <a:cxn ang="0">
                  <a:pos x="connsiteX2" y="connsiteY2"/>
                </a:cxn>
                <a:cxn ang="0">
                  <a:pos x="connsiteX3" y="connsiteY3"/>
                </a:cxn>
              </a:cxnLst>
              <a:rect l="l" t="t" r="r" b="b"/>
              <a:pathLst>
                <a:path w="21603" h="21560">
                  <a:moveTo>
                    <a:pt x="9289" y="0"/>
                  </a:moveTo>
                  <a:cubicBezTo>
                    <a:pt x="17499" y="5390"/>
                    <a:pt x="26140" y="10565"/>
                    <a:pt x="34133" y="16386"/>
                  </a:cubicBezTo>
                  <a:lnTo>
                    <a:pt x="24196" y="30832"/>
                  </a:lnTo>
                  <a:cubicBezTo>
                    <a:pt x="16203" y="25226"/>
                    <a:pt x="7993" y="20267"/>
                    <a:pt x="0" y="14877"/>
                  </a:cubicBezTo>
                  <a:close/>
                </a:path>
              </a:pathLst>
            </a:custGeom>
            <a:solidFill>
              <a:srgbClr val="FFFFFF"/>
            </a:solidFill>
            <a:ln w="21572" cap="flat">
              <a:noFill/>
              <a:prstDash val="solid"/>
              <a:miter/>
            </a:ln>
          </p:spPr>
          <p:txBody>
            <a:bodyPr rtlCol="0" anchor="ctr"/>
            <a:lstStyle/>
            <a:p>
              <a:endParaRPr lang="en-US"/>
            </a:p>
          </p:txBody>
        </p:sp>
        <p:sp>
          <p:nvSpPr>
            <p:cNvPr id="281" name="Freeform 55">
              <a:extLst>
                <a:ext uri="{FF2B5EF4-FFF2-40B4-BE49-F238E27FC236}">
                  <a16:creationId xmlns:a16="http://schemas.microsoft.com/office/drawing/2014/main" id="{8CC2110A-34B0-4FA6-884F-84A9C4AB2A30}"/>
                </a:ext>
              </a:extLst>
            </p:cNvPr>
            <p:cNvSpPr/>
            <p:nvPr/>
          </p:nvSpPr>
          <p:spPr>
            <a:xfrm>
              <a:off x="5558188" y="1965346"/>
              <a:ext cx="21603" cy="21561"/>
            </a:xfrm>
            <a:custGeom>
              <a:avLst/>
              <a:gdLst>
                <a:gd name="connsiteX0" fmla="*/ 34133 w 21603"/>
                <a:gd name="connsiteY0" fmla="*/ 14014 h 21560"/>
                <a:gd name="connsiteX1" fmla="*/ 25492 w 21603"/>
                <a:gd name="connsiteY1" fmla="*/ 29323 h 21560"/>
                <a:gd name="connsiteX2" fmla="*/ 0 w 21603"/>
                <a:gd name="connsiteY2" fmla="*/ 15524 h 21560"/>
                <a:gd name="connsiteX3" fmla="*/ 7993 w 21603"/>
                <a:gd name="connsiteY3" fmla="*/ 0 h 21560"/>
                <a:gd name="connsiteX4" fmla="*/ 34133 w 21603"/>
                <a:gd name="connsiteY4" fmla="*/ 14014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34133" y="14014"/>
                  </a:moveTo>
                  <a:lnTo>
                    <a:pt x="25492" y="29323"/>
                  </a:lnTo>
                  <a:cubicBezTo>
                    <a:pt x="17283" y="24364"/>
                    <a:pt x="8642" y="19836"/>
                    <a:pt x="0" y="15524"/>
                  </a:cubicBezTo>
                  <a:lnTo>
                    <a:pt x="7993" y="0"/>
                  </a:lnTo>
                  <a:cubicBezTo>
                    <a:pt x="16851" y="4528"/>
                    <a:pt x="26788" y="9487"/>
                    <a:pt x="34133" y="14014"/>
                  </a:cubicBezTo>
                  <a:close/>
                </a:path>
              </a:pathLst>
            </a:custGeom>
            <a:solidFill>
              <a:srgbClr val="FFFFFF"/>
            </a:solidFill>
            <a:ln w="21572" cap="flat">
              <a:noFill/>
              <a:prstDash val="solid"/>
              <a:miter/>
            </a:ln>
          </p:spPr>
          <p:txBody>
            <a:bodyPr rtlCol="0" anchor="ctr"/>
            <a:lstStyle/>
            <a:p>
              <a:endParaRPr lang="en-US"/>
            </a:p>
          </p:txBody>
        </p:sp>
        <p:sp>
          <p:nvSpPr>
            <p:cNvPr id="282" name="Freeform 56">
              <a:extLst>
                <a:ext uri="{FF2B5EF4-FFF2-40B4-BE49-F238E27FC236}">
                  <a16:creationId xmlns:a16="http://schemas.microsoft.com/office/drawing/2014/main" id="{FB61EF95-D0B0-4E79-A13F-15F5A9817BCD}"/>
                </a:ext>
              </a:extLst>
            </p:cNvPr>
            <p:cNvSpPr/>
            <p:nvPr/>
          </p:nvSpPr>
          <p:spPr>
            <a:xfrm>
              <a:off x="5511309" y="1942491"/>
              <a:ext cx="21603" cy="21561"/>
            </a:xfrm>
            <a:custGeom>
              <a:avLst/>
              <a:gdLst>
                <a:gd name="connsiteX0" fmla="*/ 0 w 21603"/>
                <a:gd name="connsiteY0" fmla="*/ 15955 h 21560"/>
                <a:gd name="connsiteX1" fmla="*/ 7129 w 21603"/>
                <a:gd name="connsiteY1" fmla="*/ 0 h 21560"/>
                <a:gd name="connsiteX2" fmla="*/ 33917 w 21603"/>
                <a:gd name="connsiteY2" fmla="*/ 12290 h 21560"/>
                <a:gd name="connsiteX3" fmla="*/ 26356 w 21603"/>
                <a:gd name="connsiteY3" fmla="*/ 28245 h 21560"/>
                <a:gd name="connsiteX4" fmla="*/ 0 w 21603"/>
                <a:gd name="connsiteY4" fmla="*/ 15955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0" y="15955"/>
                  </a:moveTo>
                  <a:lnTo>
                    <a:pt x="7129" y="0"/>
                  </a:lnTo>
                  <a:cubicBezTo>
                    <a:pt x="16203" y="3881"/>
                    <a:pt x="25060" y="8193"/>
                    <a:pt x="33917" y="12290"/>
                  </a:cubicBezTo>
                  <a:lnTo>
                    <a:pt x="26356" y="28245"/>
                  </a:lnTo>
                  <a:cubicBezTo>
                    <a:pt x="17715" y="24148"/>
                    <a:pt x="8857" y="19836"/>
                    <a:pt x="0" y="15955"/>
                  </a:cubicBezTo>
                  <a:close/>
                </a:path>
              </a:pathLst>
            </a:custGeom>
            <a:solidFill>
              <a:srgbClr val="FFFFFF"/>
            </a:solidFill>
            <a:ln w="21572" cap="flat">
              <a:noFill/>
              <a:prstDash val="solid"/>
              <a:miter/>
            </a:ln>
          </p:spPr>
          <p:txBody>
            <a:bodyPr rtlCol="0" anchor="ctr"/>
            <a:lstStyle/>
            <a:p>
              <a:endParaRPr lang="en-US"/>
            </a:p>
          </p:txBody>
        </p:sp>
        <p:sp>
          <p:nvSpPr>
            <p:cNvPr id="283" name="Freeform 57">
              <a:extLst>
                <a:ext uri="{FF2B5EF4-FFF2-40B4-BE49-F238E27FC236}">
                  <a16:creationId xmlns:a16="http://schemas.microsoft.com/office/drawing/2014/main" id="{52ADBD8B-872F-4B2A-9424-F9F635317337}"/>
                </a:ext>
              </a:extLst>
            </p:cNvPr>
            <p:cNvSpPr/>
            <p:nvPr/>
          </p:nvSpPr>
          <p:spPr>
            <a:xfrm>
              <a:off x="5714597" y="2102472"/>
              <a:ext cx="21603" cy="21561"/>
            </a:xfrm>
            <a:custGeom>
              <a:avLst/>
              <a:gdLst>
                <a:gd name="connsiteX0" fmla="*/ 0 w 21603"/>
                <a:gd name="connsiteY0" fmla="*/ 8840 h 21560"/>
                <a:gd name="connsiteX1" fmla="*/ 15122 w 21603"/>
                <a:gd name="connsiteY1" fmla="*/ 0 h 21560"/>
                <a:gd name="connsiteX2" fmla="*/ 28516 w 21603"/>
                <a:gd name="connsiteY2" fmla="*/ 27813 h 21560"/>
                <a:gd name="connsiteX3" fmla="*/ 12314 w 21603"/>
                <a:gd name="connsiteY3" fmla="*/ 34066 h 21560"/>
                <a:gd name="connsiteX4" fmla="*/ 0 w 21603"/>
                <a:gd name="connsiteY4" fmla="*/ 884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0" y="8840"/>
                  </a:moveTo>
                  <a:lnTo>
                    <a:pt x="15122" y="0"/>
                  </a:lnTo>
                  <a:cubicBezTo>
                    <a:pt x="20148" y="8991"/>
                    <a:pt x="24621" y="18280"/>
                    <a:pt x="28516" y="27813"/>
                  </a:cubicBezTo>
                  <a:lnTo>
                    <a:pt x="12314" y="34066"/>
                  </a:lnTo>
                  <a:cubicBezTo>
                    <a:pt x="8857" y="25442"/>
                    <a:pt x="4969" y="17033"/>
                    <a:pt x="0" y="8840"/>
                  </a:cubicBezTo>
                  <a:close/>
                </a:path>
              </a:pathLst>
            </a:custGeom>
            <a:solidFill>
              <a:srgbClr val="FFFFFF"/>
            </a:solidFill>
            <a:ln w="21572" cap="flat">
              <a:noFill/>
              <a:prstDash val="solid"/>
              <a:miter/>
            </a:ln>
          </p:spPr>
          <p:txBody>
            <a:bodyPr rtlCol="0" anchor="ctr"/>
            <a:lstStyle/>
            <a:p>
              <a:endParaRPr lang="en-US"/>
            </a:p>
          </p:txBody>
        </p:sp>
        <p:sp>
          <p:nvSpPr>
            <p:cNvPr id="284" name="Freeform 58">
              <a:extLst>
                <a:ext uri="{FF2B5EF4-FFF2-40B4-BE49-F238E27FC236}">
                  <a16:creationId xmlns:a16="http://schemas.microsoft.com/office/drawing/2014/main" id="{8A6EE9CB-171E-4034-B517-3CFDEB55CF63}"/>
                </a:ext>
              </a:extLst>
            </p:cNvPr>
            <p:cNvSpPr/>
            <p:nvPr/>
          </p:nvSpPr>
          <p:spPr>
            <a:xfrm>
              <a:off x="5684352" y="2058704"/>
              <a:ext cx="21603" cy="21561"/>
            </a:xfrm>
            <a:custGeom>
              <a:avLst/>
              <a:gdLst>
                <a:gd name="connsiteX0" fmla="*/ 0 w 21603"/>
                <a:gd name="connsiteY0" fmla="*/ 11858 h 21560"/>
                <a:gd name="connsiteX1" fmla="*/ 12746 w 21603"/>
                <a:gd name="connsiteY1" fmla="*/ 0 h 21560"/>
                <a:gd name="connsiteX2" fmla="*/ 32405 w 21603"/>
                <a:gd name="connsiteY2" fmla="*/ 23286 h 21560"/>
                <a:gd name="connsiteX3" fmla="*/ 18363 w 21603"/>
                <a:gd name="connsiteY3" fmla="*/ 33635 h 21560"/>
                <a:gd name="connsiteX4" fmla="*/ 0 w 21603"/>
                <a:gd name="connsiteY4" fmla="*/ 11858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0" y="11858"/>
                  </a:moveTo>
                  <a:lnTo>
                    <a:pt x="12746" y="0"/>
                  </a:lnTo>
                  <a:cubicBezTo>
                    <a:pt x="19659" y="7331"/>
                    <a:pt x="25924" y="15524"/>
                    <a:pt x="32405" y="23286"/>
                  </a:cubicBezTo>
                  <a:lnTo>
                    <a:pt x="18363" y="33635"/>
                  </a:lnTo>
                  <a:cubicBezTo>
                    <a:pt x="12098" y="26520"/>
                    <a:pt x="6481" y="18758"/>
                    <a:pt x="0" y="11858"/>
                  </a:cubicBezTo>
                  <a:close/>
                </a:path>
              </a:pathLst>
            </a:custGeom>
            <a:solidFill>
              <a:srgbClr val="FFFFFF"/>
            </a:solidFill>
            <a:ln w="21572" cap="flat">
              <a:noFill/>
              <a:prstDash val="solid"/>
              <a:miter/>
            </a:ln>
          </p:spPr>
          <p:txBody>
            <a:bodyPr rtlCol="0" anchor="ctr"/>
            <a:lstStyle/>
            <a:p>
              <a:endParaRPr lang="en-US"/>
            </a:p>
          </p:txBody>
        </p:sp>
        <p:sp>
          <p:nvSpPr>
            <p:cNvPr id="285" name="Freeform 59">
              <a:extLst>
                <a:ext uri="{FF2B5EF4-FFF2-40B4-BE49-F238E27FC236}">
                  <a16:creationId xmlns:a16="http://schemas.microsoft.com/office/drawing/2014/main" id="{85179491-93C9-4E6C-A6E2-21164A34EBF5}"/>
                </a:ext>
              </a:extLst>
            </p:cNvPr>
            <p:cNvSpPr/>
            <p:nvPr/>
          </p:nvSpPr>
          <p:spPr>
            <a:xfrm>
              <a:off x="5646330" y="2022266"/>
              <a:ext cx="21603" cy="21561"/>
            </a:xfrm>
            <a:custGeom>
              <a:avLst/>
              <a:gdLst>
                <a:gd name="connsiteX0" fmla="*/ 0 w 21603"/>
                <a:gd name="connsiteY0" fmla="*/ 13799 h 21560"/>
                <a:gd name="connsiteX1" fmla="*/ 10802 w 21603"/>
                <a:gd name="connsiteY1" fmla="*/ 0 h 21560"/>
                <a:gd name="connsiteX2" fmla="*/ 33917 w 21603"/>
                <a:gd name="connsiteY2" fmla="*/ 19405 h 21560"/>
                <a:gd name="connsiteX3" fmla="*/ 22036 w 21603"/>
                <a:gd name="connsiteY3" fmla="*/ 32341 h 21560"/>
                <a:gd name="connsiteX4" fmla="*/ 0 w 21603"/>
                <a:gd name="connsiteY4" fmla="*/ 13799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0" y="13799"/>
                  </a:moveTo>
                  <a:lnTo>
                    <a:pt x="10802" y="0"/>
                  </a:lnTo>
                  <a:lnTo>
                    <a:pt x="33917" y="19405"/>
                  </a:lnTo>
                  <a:lnTo>
                    <a:pt x="22036" y="32341"/>
                  </a:lnTo>
                  <a:lnTo>
                    <a:pt x="0" y="13799"/>
                  </a:lnTo>
                  <a:close/>
                </a:path>
              </a:pathLst>
            </a:custGeom>
            <a:solidFill>
              <a:srgbClr val="FFFFFF"/>
            </a:solidFill>
            <a:ln w="21572" cap="flat">
              <a:noFill/>
              <a:prstDash val="solid"/>
              <a:miter/>
            </a:ln>
          </p:spPr>
          <p:txBody>
            <a:bodyPr rtlCol="0" anchor="ctr"/>
            <a:lstStyle/>
            <a:p>
              <a:endParaRPr lang="en-US"/>
            </a:p>
          </p:txBody>
        </p:sp>
        <p:sp>
          <p:nvSpPr>
            <p:cNvPr id="286" name="Freeform 60">
              <a:extLst>
                <a:ext uri="{FF2B5EF4-FFF2-40B4-BE49-F238E27FC236}">
                  <a16:creationId xmlns:a16="http://schemas.microsoft.com/office/drawing/2014/main" id="{C2950DF0-3A5B-4628-A17B-8445052E23B8}"/>
                </a:ext>
              </a:extLst>
            </p:cNvPr>
            <p:cNvSpPr/>
            <p:nvPr/>
          </p:nvSpPr>
          <p:spPr>
            <a:xfrm>
              <a:off x="5713301" y="2257494"/>
              <a:ext cx="21603" cy="21561"/>
            </a:xfrm>
            <a:custGeom>
              <a:avLst/>
              <a:gdLst>
                <a:gd name="connsiteX0" fmla="*/ 28300 w 21603"/>
                <a:gd name="connsiteY0" fmla="*/ 6253 h 21560"/>
                <a:gd name="connsiteX1" fmla="*/ 15554 w 21603"/>
                <a:gd name="connsiteY1" fmla="*/ 33850 h 21560"/>
                <a:gd name="connsiteX2" fmla="*/ 0 w 21603"/>
                <a:gd name="connsiteY2" fmla="*/ 25873 h 21560"/>
                <a:gd name="connsiteX3" fmla="*/ 11882 w 21603"/>
                <a:gd name="connsiteY3" fmla="*/ 0 h 21560"/>
              </a:gdLst>
              <a:ahLst/>
              <a:cxnLst>
                <a:cxn ang="0">
                  <a:pos x="connsiteX0" y="connsiteY0"/>
                </a:cxn>
                <a:cxn ang="0">
                  <a:pos x="connsiteX1" y="connsiteY1"/>
                </a:cxn>
                <a:cxn ang="0">
                  <a:pos x="connsiteX2" y="connsiteY2"/>
                </a:cxn>
                <a:cxn ang="0">
                  <a:pos x="connsiteX3" y="connsiteY3"/>
                </a:cxn>
              </a:cxnLst>
              <a:rect l="l" t="t" r="r" b="b"/>
              <a:pathLst>
                <a:path w="21603" h="21560">
                  <a:moveTo>
                    <a:pt x="28300" y="6253"/>
                  </a:moveTo>
                  <a:cubicBezTo>
                    <a:pt x="24412" y="15524"/>
                    <a:pt x="19875" y="24579"/>
                    <a:pt x="15554" y="33850"/>
                  </a:cubicBezTo>
                  <a:lnTo>
                    <a:pt x="0" y="25873"/>
                  </a:lnTo>
                  <a:cubicBezTo>
                    <a:pt x="4105" y="17249"/>
                    <a:pt x="8209" y="8624"/>
                    <a:pt x="11882" y="0"/>
                  </a:cubicBezTo>
                  <a:close/>
                </a:path>
              </a:pathLst>
            </a:custGeom>
            <a:solidFill>
              <a:srgbClr val="FFFFFF"/>
            </a:solidFill>
            <a:ln w="21572" cap="flat">
              <a:noFill/>
              <a:prstDash val="solid"/>
              <a:miter/>
            </a:ln>
          </p:spPr>
          <p:txBody>
            <a:bodyPr rtlCol="0" anchor="ctr"/>
            <a:lstStyle/>
            <a:p>
              <a:endParaRPr lang="en-US"/>
            </a:p>
          </p:txBody>
        </p:sp>
        <p:sp>
          <p:nvSpPr>
            <p:cNvPr id="287" name="Freeform 61">
              <a:extLst>
                <a:ext uri="{FF2B5EF4-FFF2-40B4-BE49-F238E27FC236}">
                  <a16:creationId xmlns:a16="http://schemas.microsoft.com/office/drawing/2014/main" id="{9B049BC5-A171-481A-BAEC-21E1A6BD2049}"/>
                </a:ext>
              </a:extLst>
            </p:cNvPr>
            <p:cNvSpPr/>
            <p:nvPr/>
          </p:nvSpPr>
          <p:spPr>
            <a:xfrm>
              <a:off x="5731016" y="2208120"/>
              <a:ext cx="21603" cy="21561"/>
            </a:xfrm>
            <a:custGeom>
              <a:avLst/>
              <a:gdLst>
                <a:gd name="connsiteX0" fmla="*/ 5185 w 21603"/>
                <a:gd name="connsiteY0" fmla="*/ 0 h 21560"/>
                <a:gd name="connsiteX1" fmla="*/ 22684 w 21603"/>
                <a:gd name="connsiteY1" fmla="*/ 1725 h 21560"/>
                <a:gd name="connsiteX2" fmla="*/ 20091 w 21603"/>
                <a:gd name="connsiteY2" fmla="*/ 17033 h 21560"/>
                <a:gd name="connsiteX3" fmla="*/ 17067 w 21603"/>
                <a:gd name="connsiteY3" fmla="*/ 32126 h 21560"/>
                <a:gd name="connsiteX4" fmla="*/ 0 w 21603"/>
                <a:gd name="connsiteY4" fmla="*/ 27813 h 21560"/>
                <a:gd name="connsiteX5" fmla="*/ 3024 w 21603"/>
                <a:gd name="connsiteY5" fmla="*/ 14015 h 2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3" h="21560">
                  <a:moveTo>
                    <a:pt x="5185" y="0"/>
                  </a:moveTo>
                  <a:lnTo>
                    <a:pt x="22684" y="1725"/>
                  </a:lnTo>
                  <a:lnTo>
                    <a:pt x="20091" y="17033"/>
                  </a:lnTo>
                  <a:cubicBezTo>
                    <a:pt x="19543" y="22145"/>
                    <a:pt x="18530" y="27196"/>
                    <a:pt x="17067" y="32126"/>
                  </a:cubicBezTo>
                  <a:lnTo>
                    <a:pt x="0" y="27813"/>
                  </a:lnTo>
                  <a:cubicBezTo>
                    <a:pt x="1418" y="23313"/>
                    <a:pt x="2430" y="18695"/>
                    <a:pt x="3024" y="14015"/>
                  </a:cubicBezTo>
                  <a:close/>
                </a:path>
              </a:pathLst>
            </a:custGeom>
            <a:solidFill>
              <a:srgbClr val="FFFFFF"/>
            </a:solidFill>
            <a:ln w="21572" cap="flat">
              <a:noFill/>
              <a:prstDash val="solid"/>
              <a:miter/>
            </a:ln>
          </p:spPr>
          <p:txBody>
            <a:bodyPr rtlCol="0" anchor="ctr"/>
            <a:lstStyle/>
            <a:p>
              <a:endParaRPr lang="en-US"/>
            </a:p>
          </p:txBody>
        </p:sp>
        <p:sp>
          <p:nvSpPr>
            <p:cNvPr id="288" name="Freeform 62">
              <a:extLst>
                <a:ext uri="{FF2B5EF4-FFF2-40B4-BE49-F238E27FC236}">
                  <a16:creationId xmlns:a16="http://schemas.microsoft.com/office/drawing/2014/main" id="{A6017D34-B6CA-42F8-933E-43E7498797D6}"/>
                </a:ext>
              </a:extLst>
            </p:cNvPr>
            <p:cNvSpPr/>
            <p:nvPr/>
          </p:nvSpPr>
          <p:spPr>
            <a:xfrm>
              <a:off x="5734040" y="2154434"/>
              <a:ext cx="21603" cy="21561"/>
            </a:xfrm>
            <a:custGeom>
              <a:avLst/>
              <a:gdLst>
                <a:gd name="connsiteX0" fmla="*/ 2160 w 0"/>
                <a:gd name="connsiteY0" fmla="*/ 17680 h 21560"/>
                <a:gd name="connsiteX1" fmla="*/ 0 w 0"/>
                <a:gd name="connsiteY1" fmla="*/ 3881 h 21560"/>
                <a:gd name="connsiteX2" fmla="*/ 17067 w 0"/>
                <a:gd name="connsiteY2" fmla="*/ 0 h 21560"/>
                <a:gd name="connsiteX3" fmla="*/ 19443 w 0"/>
                <a:gd name="connsiteY3" fmla="*/ 15308 h 21560"/>
                <a:gd name="connsiteX4" fmla="*/ 20956 w 0"/>
                <a:gd name="connsiteY4" fmla="*/ 30832 h 21560"/>
                <a:gd name="connsiteX5" fmla="*/ 3457 w 0"/>
                <a:gd name="connsiteY5" fmla="*/ 30832 h 21560"/>
                <a:gd name="connsiteX6" fmla="*/ 2160 w 0"/>
                <a:gd name="connsiteY6" fmla="*/ 17680 h 2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h="21560">
                  <a:moveTo>
                    <a:pt x="2160" y="17680"/>
                  </a:moveTo>
                  <a:lnTo>
                    <a:pt x="0" y="3881"/>
                  </a:lnTo>
                  <a:lnTo>
                    <a:pt x="17067" y="0"/>
                  </a:lnTo>
                  <a:lnTo>
                    <a:pt x="19443" y="15308"/>
                  </a:lnTo>
                  <a:cubicBezTo>
                    <a:pt x="20588" y="20401"/>
                    <a:pt x="21096" y="25615"/>
                    <a:pt x="20956" y="30832"/>
                  </a:cubicBezTo>
                  <a:lnTo>
                    <a:pt x="3457" y="30832"/>
                  </a:lnTo>
                  <a:cubicBezTo>
                    <a:pt x="3498" y="26414"/>
                    <a:pt x="3063" y="22005"/>
                    <a:pt x="2160" y="17680"/>
                  </a:cubicBezTo>
                  <a:close/>
                </a:path>
              </a:pathLst>
            </a:custGeom>
            <a:solidFill>
              <a:srgbClr val="FFFFFF"/>
            </a:solidFill>
            <a:ln w="21572" cap="flat">
              <a:noFill/>
              <a:prstDash val="solid"/>
              <a:miter/>
            </a:ln>
          </p:spPr>
          <p:txBody>
            <a:bodyPr rtlCol="0" anchor="ctr"/>
            <a:lstStyle/>
            <a:p>
              <a:endParaRPr lang="en-US"/>
            </a:p>
          </p:txBody>
        </p:sp>
        <p:sp>
          <p:nvSpPr>
            <p:cNvPr id="289" name="Freeform 63">
              <a:extLst>
                <a:ext uri="{FF2B5EF4-FFF2-40B4-BE49-F238E27FC236}">
                  <a16:creationId xmlns:a16="http://schemas.microsoft.com/office/drawing/2014/main" id="{BD0DCDAF-1A4F-4A6E-ADB8-06FC2F17D7E1}"/>
                </a:ext>
              </a:extLst>
            </p:cNvPr>
            <p:cNvSpPr/>
            <p:nvPr/>
          </p:nvSpPr>
          <p:spPr>
            <a:xfrm>
              <a:off x="5616734" y="2382978"/>
              <a:ext cx="21603" cy="21561"/>
            </a:xfrm>
            <a:custGeom>
              <a:avLst/>
              <a:gdLst>
                <a:gd name="connsiteX0" fmla="*/ 33053 w 21603"/>
                <a:gd name="connsiteY0" fmla="*/ 12505 h 21560"/>
                <a:gd name="connsiteX1" fmla="*/ 11450 w 21603"/>
                <a:gd name="connsiteY1" fmla="*/ 32772 h 21560"/>
                <a:gd name="connsiteX2" fmla="*/ 0 w 21603"/>
                <a:gd name="connsiteY2" fmla="*/ 19620 h 21560"/>
                <a:gd name="connsiteX3" fmla="*/ 21603 w 21603"/>
                <a:gd name="connsiteY3" fmla="*/ 0 h 21560"/>
              </a:gdLst>
              <a:ahLst/>
              <a:cxnLst>
                <a:cxn ang="0">
                  <a:pos x="connsiteX0" y="connsiteY0"/>
                </a:cxn>
                <a:cxn ang="0">
                  <a:pos x="connsiteX1" y="connsiteY1"/>
                </a:cxn>
                <a:cxn ang="0">
                  <a:pos x="connsiteX2" y="connsiteY2"/>
                </a:cxn>
                <a:cxn ang="0">
                  <a:pos x="connsiteX3" y="connsiteY3"/>
                </a:cxn>
              </a:cxnLst>
              <a:rect l="l" t="t" r="r" b="b"/>
              <a:pathLst>
                <a:path w="21603" h="21560">
                  <a:moveTo>
                    <a:pt x="33053" y="12505"/>
                  </a:moveTo>
                  <a:cubicBezTo>
                    <a:pt x="25924" y="19405"/>
                    <a:pt x="19011" y="26520"/>
                    <a:pt x="11450" y="32772"/>
                  </a:cubicBezTo>
                  <a:lnTo>
                    <a:pt x="0" y="19620"/>
                  </a:lnTo>
                  <a:cubicBezTo>
                    <a:pt x="7561" y="13583"/>
                    <a:pt x="14258" y="6684"/>
                    <a:pt x="21603" y="0"/>
                  </a:cubicBezTo>
                  <a:close/>
                </a:path>
              </a:pathLst>
            </a:custGeom>
            <a:solidFill>
              <a:srgbClr val="FFFFFF"/>
            </a:solidFill>
            <a:ln w="21572" cap="flat">
              <a:noFill/>
              <a:prstDash val="solid"/>
              <a:miter/>
            </a:ln>
          </p:spPr>
          <p:txBody>
            <a:bodyPr rtlCol="0" anchor="ctr"/>
            <a:lstStyle/>
            <a:p>
              <a:endParaRPr lang="en-US"/>
            </a:p>
          </p:txBody>
        </p:sp>
        <p:sp>
          <p:nvSpPr>
            <p:cNvPr id="290" name="Freeform 64">
              <a:extLst>
                <a:ext uri="{FF2B5EF4-FFF2-40B4-BE49-F238E27FC236}">
                  <a16:creationId xmlns:a16="http://schemas.microsoft.com/office/drawing/2014/main" id="{1399B92B-11A2-4685-9158-02A0EB4691B8}"/>
                </a:ext>
              </a:extLst>
            </p:cNvPr>
            <p:cNvSpPr/>
            <p:nvPr/>
          </p:nvSpPr>
          <p:spPr>
            <a:xfrm>
              <a:off x="5652811" y="2345247"/>
              <a:ext cx="21603" cy="21561"/>
            </a:xfrm>
            <a:custGeom>
              <a:avLst/>
              <a:gdLst>
                <a:gd name="connsiteX0" fmla="*/ 32621 w 21603"/>
                <a:gd name="connsiteY0" fmla="*/ 10996 h 21560"/>
                <a:gd name="connsiteX1" fmla="*/ 12746 w 21603"/>
                <a:gd name="connsiteY1" fmla="*/ 33419 h 21560"/>
                <a:gd name="connsiteX2" fmla="*/ 0 w 21603"/>
                <a:gd name="connsiteY2" fmla="*/ 21561 h 21560"/>
                <a:gd name="connsiteX3" fmla="*/ 19227 w 21603"/>
                <a:gd name="connsiteY3" fmla="*/ 0 h 21560"/>
                <a:gd name="connsiteX4" fmla="*/ 32621 w 21603"/>
                <a:gd name="connsiteY4" fmla="*/ 10996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32621" y="10996"/>
                  </a:moveTo>
                  <a:lnTo>
                    <a:pt x="12746" y="33419"/>
                  </a:lnTo>
                  <a:lnTo>
                    <a:pt x="0" y="21561"/>
                  </a:lnTo>
                  <a:lnTo>
                    <a:pt x="19227" y="0"/>
                  </a:lnTo>
                  <a:lnTo>
                    <a:pt x="32621" y="10996"/>
                  </a:lnTo>
                  <a:close/>
                </a:path>
              </a:pathLst>
            </a:custGeom>
            <a:solidFill>
              <a:srgbClr val="FFFFFF"/>
            </a:solidFill>
            <a:ln w="21572" cap="flat">
              <a:noFill/>
              <a:prstDash val="solid"/>
              <a:miter/>
            </a:ln>
          </p:spPr>
          <p:txBody>
            <a:bodyPr rtlCol="0" anchor="ctr"/>
            <a:lstStyle/>
            <a:p>
              <a:endParaRPr lang="en-US"/>
            </a:p>
          </p:txBody>
        </p:sp>
        <p:sp>
          <p:nvSpPr>
            <p:cNvPr id="291" name="Freeform 65">
              <a:extLst>
                <a:ext uri="{FF2B5EF4-FFF2-40B4-BE49-F238E27FC236}">
                  <a16:creationId xmlns:a16="http://schemas.microsoft.com/office/drawing/2014/main" id="{35D5E287-7DCF-407C-B84F-261A59A9D597}"/>
                </a:ext>
              </a:extLst>
            </p:cNvPr>
            <p:cNvSpPr/>
            <p:nvPr/>
          </p:nvSpPr>
          <p:spPr>
            <a:xfrm>
              <a:off x="5685649" y="2303419"/>
              <a:ext cx="21603" cy="21561"/>
            </a:xfrm>
            <a:custGeom>
              <a:avLst/>
              <a:gdLst>
                <a:gd name="connsiteX0" fmla="*/ 16203 w 21603"/>
                <a:gd name="connsiteY0" fmla="*/ 0 h 21560"/>
                <a:gd name="connsiteX1" fmla="*/ 31109 w 21603"/>
                <a:gd name="connsiteY1" fmla="*/ 9055 h 21560"/>
                <a:gd name="connsiteX2" fmla="*/ 23115 w 21603"/>
                <a:gd name="connsiteY2" fmla="*/ 21992 h 21560"/>
                <a:gd name="connsiteX3" fmla="*/ 14258 w 21603"/>
                <a:gd name="connsiteY3" fmla="*/ 34066 h 21560"/>
                <a:gd name="connsiteX4" fmla="*/ 0 w 21603"/>
                <a:gd name="connsiteY4" fmla="*/ 23717 h 21560"/>
                <a:gd name="connsiteX5" fmla="*/ 8641 w 21603"/>
                <a:gd name="connsiteY5" fmla="*/ 12074 h 21560"/>
                <a:gd name="connsiteX6" fmla="*/ 16203 w 21603"/>
                <a:gd name="connsiteY6" fmla="*/ 0 h 2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3" h="21560">
                  <a:moveTo>
                    <a:pt x="16203" y="0"/>
                  </a:moveTo>
                  <a:lnTo>
                    <a:pt x="31109" y="9055"/>
                  </a:lnTo>
                  <a:lnTo>
                    <a:pt x="23115" y="21992"/>
                  </a:lnTo>
                  <a:lnTo>
                    <a:pt x="14258" y="34066"/>
                  </a:lnTo>
                  <a:lnTo>
                    <a:pt x="0" y="23717"/>
                  </a:lnTo>
                  <a:lnTo>
                    <a:pt x="8641" y="12074"/>
                  </a:lnTo>
                  <a:lnTo>
                    <a:pt x="16203" y="0"/>
                  </a:lnTo>
                  <a:close/>
                </a:path>
              </a:pathLst>
            </a:custGeom>
            <a:solidFill>
              <a:srgbClr val="FFFFFF"/>
            </a:solidFill>
            <a:ln w="21572" cap="flat">
              <a:noFill/>
              <a:prstDash val="solid"/>
              <a:miter/>
            </a:ln>
          </p:spPr>
          <p:txBody>
            <a:bodyPr rtlCol="0" anchor="ctr"/>
            <a:lstStyle/>
            <a:p>
              <a:endParaRPr lang="en-US"/>
            </a:p>
          </p:txBody>
        </p:sp>
        <p:sp>
          <p:nvSpPr>
            <p:cNvPr id="292" name="Freeform 66">
              <a:extLst>
                <a:ext uri="{FF2B5EF4-FFF2-40B4-BE49-F238E27FC236}">
                  <a16:creationId xmlns:a16="http://schemas.microsoft.com/office/drawing/2014/main" id="{A81D8D95-0D5A-4225-AC35-708D76880461}"/>
                </a:ext>
              </a:extLst>
            </p:cNvPr>
            <p:cNvSpPr/>
            <p:nvPr/>
          </p:nvSpPr>
          <p:spPr>
            <a:xfrm>
              <a:off x="5488410" y="2478277"/>
              <a:ext cx="21603" cy="21561"/>
            </a:xfrm>
            <a:custGeom>
              <a:avLst/>
              <a:gdLst>
                <a:gd name="connsiteX0" fmla="*/ 34133 w 21603"/>
                <a:gd name="connsiteY0" fmla="*/ 14661 h 21560"/>
                <a:gd name="connsiteX1" fmla="*/ 8857 w 21603"/>
                <a:gd name="connsiteY1" fmla="*/ 30401 h 21560"/>
                <a:gd name="connsiteX2" fmla="*/ 0 w 21603"/>
                <a:gd name="connsiteY2" fmla="*/ 15308 h 21560"/>
                <a:gd name="connsiteX3" fmla="*/ 24628 w 21603"/>
                <a:gd name="connsiteY3" fmla="*/ 0 h 21560"/>
                <a:gd name="connsiteX4" fmla="*/ 34133 w 21603"/>
                <a:gd name="connsiteY4" fmla="*/ 14661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34133" y="14661"/>
                  </a:moveTo>
                  <a:lnTo>
                    <a:pt x="8857" y="30401"/>
                  </a:lnTo>
                  <a:lnTo>
                    <a:pt x="0" y="15308"/>
                  </a:lnTo>
                  <a:lnTo>
                    <a:pt x="24628" y="0"/>
                  </a:lnTo>
                  <a:lnTo>
                    <a:pt x="34133" y="14661"/>
                  </a:lnTo>
                  <a:close/>
                </a:path>
              </a:pathLst>
            </a:custGeom>
            <a:solidFill>
              <a:srgbClr val="FFFFFF"/>
            </a:solidFill>
            <a:ln w="21572" cap="flat">
              <a:noFill/>
              <a:prstDash val="solid"/>
              <a:miter/>
            </a:ln>
          </p:spPr>
          <p:txBody>
            <a:bodyPr rtlCol="0" anchor="ctr"/>
            <a:lstStyle/>
            <a:p>
              <a:endParaRPr lang="en-US"/>
            </a:p>
          </p:txBody>
        </p:sp>
        <p:sp>
          <p:nvSpPr>
            <p:cNvPr id="293" name="Freeform 67">
              <a:extLst>
                <a:ext uri="{FF2B5EF4-FFF2-40B4-BE49-F238E27FC236}">
                  <a16:creationId xmlns:a16="http://schemas.microsoft.com/office/drawing/2014/main" id="{8A23745E-ED74-4811-AFDC-6A9E77147F11}"/>
                </a:ext>
              </a:extLst>
            </p:cNvPr>
            <p:cNvSpPr/>
            <p:nvPr/>
          </p:nvSpPr>
          <p:spPr>
            <a:xfrm>
              <a:off x="5532481" y="2449385"/>
              <a:ext cx="21603" cy="21561"/>
            </a:xfrm>
            <a:custGeom>
              <a:avLst/>
              <a:gdLst>
                <a:gd name="connsiteX0" fmla="*/ 34133 w 21603"/>
                <a:gd name="connsiteY0" fmla="*/ 14015 h 21560"/>
                <a:gd name="connsiteX1" fmla="*/ 9721 w 21603"/>
                <a:gd name="connsiteY1" fmla="*/ 30832 h 21560"/>
                <a:gd name="connsiteX2" fmla="*/ 0 w 21603"/>
                <a:gd name="connsiteY2" fmla="*/ 16386 h 21560"/>
                <a:gd name="connsiteX3" fmla="*/ 23979 w 21603"/>
                <a:gd name="connsiteY3" fmla="*/ 0 h 21560"/>
                <a:gd name="connsiteX4" fmla="*/ 34133 w 21603"/>
                <a:gd name="connsiteY4" fmla="*/ 14015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34133" y="14015"/>
                  </a:moveTo>
                  <a:lnTo>
                    <a:pt x="9721" y="30832"/>
                  </a:lnTo>
                  <a:lnTo>
                    <a:pt x="0" y="16386"/>
                  </a:lnTo>
                  <a:lnTo>
                    <a:pt x="23979" y="0"/>
                  </a:lnTo>
                  <a:lnTo>
                    <a:pt x="34133" y="14015"/>
                  </a:lnTo>
                  <a:close/>
                </a:path>
              </a:pathLst>
            </a:custGeom>
            <a:solidFill>
              <a:srgbClr val="FFFFFF"/>
            </a:solidFill>
            <a:ln w="21572" cap="flat">
              <a:noFill/>
              <a:prstDash val="solid"/>
              <a:miter/>
            </a:ln>
          </p:spPr>
          <p:txBody>
            <a:bodyPr rtlCol="0" anchor="ctr"/>
            <a:lstStyle/>
            <a:p>
              <a:endParaRPr lang="en-US"/>
            </a:p>
          </p:txBody>
        </p:sp>
        <p:sp>
          <p:nvSpPr>
            <p:cNvPr id="294" name="Freeform 68">
              <a:extLst>
                <a:ext uri="{FF2B5EF4-FFF2-40B4-BE49-F238E27FC236}">
                  <a16:creationId xmlns:a16="http://schemas.microsoft.com/office/drawing/2014/main" id="{4A5139FC-E475-42ED-8CE6-9779A5E48A43}"/>
                </a:ext>
              </a:extLst>
            </p:cNvPr>
            <p:cNvSpPr/>
            <p:nvPr/>
          </p:nvSpPr>
          <p:spPr>
            <a:xfrm>
              <a:off x="5574823" y="2417691"/>
              <a:ext cx="21603" cy="21561"/>
            </a:xfrm>
            <a:custGeom>
              <a:avLst/>
              <a:gdLst>
                <a:gd name="connsiteX0" fmla="*/ 33917 w 21603"/>
                <a:gd name="connsiteY0" fmla="*/ 13583 h 21560"/>
                <a:gd name="connsiteX1" fmla="*/ 10586 w 21603"/>
                <a:gd name="connsiteY1" fmla="*/ 31910 h 21560"/>
                <a:gd name="connsiteX2" fmla="*/ 0 w 21603"/>
                <a:gd name="connsiteY2" fmla="*/ 17895 h 21560"/>
                <a:gd name="connsiteX3" fmla="*/ 22684 w 21603"/>
                <a:gd name="connsiteY3" fmla="*/ 0 h 21560"/>
              </a:gdLst>
              <a:ahLst/>
              <a:cxnLst>
                <a:cxn ang="0">
                  <a:pos x="connsiteX0" y="connsiteY0"/>
                </a:cxn>
                <a:cxn ang="0">
                  <a:pos x="connsiteX1" y="connsiteY1"/>
                </a:cxn>
                <a:cxn ang="0">
                  <a:pos x="connsiteX2" y="connsiteY2"/>
                </a:cxn>
                <a:cxn ang="0">
                  <a:pos x="connsiteX3" y="connsiteY3"/>
                </a:cxn>
              </a:cxnLst>
              <a:rect l="l" t="t" r="r" b="b"/>
              <a:pathLst>
                <a:path w="21603" h="21560">
                  <a:moveTo>
                    <a:pt x="33917" y="13583"/>
                  </a:moveTo>
                  <a:cubicBezTo>
                    <a:pt x="26356" y="20267"/>
                    <a:pt x="18363" y="25657"/>
                    <a:pt x="10586" y="31910"/>
                  </a:cubicBezTo>
                  <a:lnTo>
                    <a:pt x="0" y="17895"/>
                  </a:lnTo>
                  <a:cubicBezTo>
                    <a:pt x="7561" y="12074"/>
                    <a:pt x="15554" y="6468"/>
                    <a:pt x="22684" y="0"/>
                  </a:cubicBezTo>
                  <a:close/>
                </a:path>
              </a:pathLst>
            </a:custGeom>
            <a:solidFill>
              <a:srgbClr val="FFFFFF"/>
            </a:solidFill>
            <a:ln w="21572" cap="flat">
              <a:noFill/>
              <a:prstDash val="solid"/>
              <a:miter/>
            </a:ln>
          </p:spPr>
          <p:txBody>
            <a:bodyPr rtlCol="0" anchor="ctr"/>
            <a:lstStyle/>
            <a:p>
              <a:endParaRPr lang="en-US"/>
            </a:p>
          </p:txBody>
        </p:sp>
        <p:sp>
          <p:nvSpPr>
            <p:cNvPr id="295" name="Freeform 69">
              <a:extLst>
                <a:ext uri="{FF2B5EF4-FFF2-40B4-BE49-F238E27FC236}">
                  <a16:creationId xmlns:a16="http://schemas.microsoft.com/office/drawing/2014/main" id="{E3C561B6-1F0E-4761-B51D-26BD2E2758F9}"/>
                </a:ext>
              </a:extLst>
            </p:cNvPr>
            <p:cNvSpPr/>
            <p:nvPr/>
          </p:nvSpPr>
          <p:spPr>
            <a:xfrm>
              <a:off x="5349284" y="2553955"/>
              <a:ext cx="21603" cy="21561"/>
            </a:xfrm>
            <a:custGeom>
              <a:avLst/>
              <a:gdLst>
                <a:gd name="connsiteX0" fmla="*/ 26356 w 21603"/>
                <a:gd name="connsiteY0" fmla="*/ 0 h 21560"/>
                <a:gd name="connsiteX1" fmla="*/ 33917 w 21603"/>
                <a:gd name="connsiteY1" fmla="*/ 15739 h 21560"/>
                <a:gd name="connsiteX2" fmla="*/ 7345 w 21603"/>
                <a:gd name="connsiteY2" fmla="*/ 28029 h 21560"/>
                <a:gd name="connsiteX3" fmla="*/ 0 w 21603"/>
                <a:gd name="connsiteY3" fmla="*/ 12290 h 21560"/>
                <a:gd name="connsiteX4" fmla="*/ 26356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6356" y="0"/>
                  </a:moveTo>
                  <a:lnTo>
                    <a:pt x="33917" y="15739"/>
                  </a:lnTo>
                  <a:lnTo>
                    <a:pt x="7345" y="28029"/>
                  </a:lnTo>
                  <a:lnTo>
                    <a:pt x="0" y="12290"/>
                  </a:lnTo>
                  <a:lnTo>
                    <a:pt x="26356" y="0"/>
                  </a:lnTo>
                  <a:close/>
                </a:path>
              </a:pathLst>
            </a:custGeom>
            <a:solidFill>
              <a:srgbClr val="FFFFFF"/>
            </a:solidFill>
            <a:ln w="21572" cap="flat">
              <a:noFill/>
              <a:prstDash val="solid"/>
              <a:miter/>
            </a:ln>
          </p:spPr>
          <p:txBody>
            <a:bodyPr rtlCol="0" anchor="ctr"/>
            <a:lstStyle/>
            <a:p>
              <a:endParaRPr lang="en-US"/>
            </a:p>
          </p:txBody>
        </p:sp>
        <p:sp>
          <p:nvSpPr>
            <p:cNvPr id="296" name="Freeform 70">
              <a:extLst>
                <a:ext uri="{FF2B5EF4-FFF2-40B4-BE49-F238E27FC236}">
                  <a16:creationId xmlns:a16="http://schemas.microsoft.com/office/drawing/2014/main" id="{AA82A7A8-630F-4325-B344-5BD805DE97CD}"/>
                </a:ext>
              </a:extLst>
            </p:cNvPr>
            <p:cNvSpPr/>
            <p:nvPr/>
          </p:nvSpPr>
          <p:spPr>
            <a:xfrm>
              <a:off x="5396379" y="2530454"/>
              <a:ext cx="21603" cy="21561"/>
            </a:xfrm>
            <a:custGeom>
              <a:avLst/>
              <a:gdLst>
                <a:gd name="connsiteX0" fmla="*/ 34133 w 21603"/>
                <a:gd name="connsiteY0" fmla="*/ 15308 h 21560"/>
                <a:gd name="connsiteX1" fmla="*/ 7777 w 21603"/>
                <a:gd name="connsiteY1" fmla="*/ 28891 h 21560"/>
                <a:gd name="connsiteX2" fmla="*/ 0 w 21603"/>
                <a:gd name="connsiteY2" fmla="*/ 13152 h 21560"/>
                <a:gd name="connsiteX3" fmla="*/ 25924 w 21603"/>
                <a:gd name="connsiteY3" fmla="*/ 0 h 21560"/>
              </a:gdLst>
              <a:ahLst/>
              <a:cxnLst>
                <a:cxn ang="0">
                  <a:pos x="connsiteX0" y="connsiteY0"/>
                </a:cxn>
                <a:cxn ang="0">
                  <a:pos x="connsiteX1" y="connsiteY1"/>
                </a:cxn>
                <a:cxn ang="0">
                  <a:pos x="connsiteX2" y="connsiteY2"/>
                </a:cxn>
                <a:cxn ang="0">
                  <a:pos x="connsiteX3" y="connsiteY3"/>
                </a:cxn>
              </a:cxnLst>
              <a:rect l="l" t="t" r="r" b="b"/>
              <a:pathLst>
                <a:path w="21603" h="21560">
                  <a:moveTo>
                    <a:pt x="34133" y="15308"/>
                  </a:moveTo>
                  <a:cubicBezTo>
                    <a:pt x="25492" y="20052"/>
                    <a:pt x="16634" y="24364"/>
                    <a:pt x="7777" y="28891"/>
                  </a:cubicBezTo>
                  <a:lnTo>
                    <a:pt x="0" y="13152"/>
                  </a:lnTo>
                  <a:cubicBezTo>
                    <a:pt x="8641" y="8840"/>
                    <a:pt x="17499" y="4528"/>
                    <a:pt x="25924" y="0"/>
                  </a:cubicBezTo>
                  <a:close/>
                </a:path>
              </a:pathLst>
            </a:custGeom>
            <a:solidFill>
              <a:srgbClr val="FFFFFF"/>
            </a:solidFill>
            <a:ln w="21572" cap="flat">
              <a:noFill/>
              <a:prstDash val="solid"/>
              <a:miter/>
            </a:ln>
          </p:spPr>
          <p:txBody>
            <a:bodyPr rtlCol="0" anchor="ctr"/>
            <a:lstStyle/>
            <a:p>
              <a:endParaRPr lang="en-US"/>
            </a:p>
          </p:txBody>
        </p:sp>
        <p:sp>
          <p:nvSpPr>
            <p:cNvPr id="298" name="Freeform 71">
              <a:extLst>
                <a:ext uri="{FF2B5EF4-FFF2-40B4-BE49-F238E27FC236}">
                  <a16:creationId xmlns:a16="http://schemas.microsoft.com/office/drawing/2014/main" id="{2E874C87-8DD9-48E4-81E6-10EF36A00C83}"/>
                </a:ext>
              </a:extLst>
            </p:cNvPr>
            <p:cNvSpPr/>
            <p:nvPr/>
          </p:nvSpPr>
          <p:spPr>
            <a:xfrm>
              <a:off x="5442826" y="2505443"/>
              <a:ext cx="21603" cy="21561"/>
            </a:xfrm>
            <a:custGeom>
              <a:avLst/>
              <a:gdLst>
                <a:gd name="connsiteX0" fmla="*/ 34133 w 21603"/>
                <a:gd name="connsiteY0" fmla="*/ 15093 h 21560"/>
                <a:gd name="connsiteX1" fmla="*/ 8425 w 21603"/>
                <a:gd name="connsiteY1" fmla="*/ 29538 h 21560"/>
                <a:gd name="connsiteX2" fmla="*/ 0 w 21603"/>
                <a:gd name="connsiteY2" fmla="*/ 14230 h 21560"/>
                <a:gd name="connsiteX3" fmla="*/ 25492 w 21603"/>
                <a:gd name="connsiteY3" fmla="*/ 0 h 21560"/>
              </a:gdLst>
              <a:ahLst/>
              <a:cxnLst>
                <a:cxn ang="0">
                  <a:pos x="connsiteX0" y="connsiteY0"/>
                </a:cxn>
                <a:cxn ang="0">
                  <a:pos x="connsiteX1" y="connsiteY1"/>
                </a:cxn>
                <a:cxn ang="0">
                  <a:pos x="connsiteX2" y="connsiteY2"/>
                </a:cxn>
                <a:cxn ang="0">
                  <a:pos x="connsiteX3" y="connsiteY3"/>
                </a:cxn>
              </a:cxnLst>
              <a:rect l="l" t="t" r="r" b="b"/>
              <a:pathLst>
                <a:path w="21603" h="21560">
                  <a:moveTo>
                    <a:pt x="34133" y="15093"/>
                  </a:moveTo>
                  <a:cubicBezTo>
                    <a:pt x="25492" y="20052"/>
                    <a:pt x="17067" y="25010"/>
                    <a:pt x="8425" y="29538"/>
                  </a:cubicBezTo>
                  <a:lnTo>
                    <a:pt x="0" y="14230"/>
                  </a:lnTo>
                  <a:cubicBezTo>
                    <a:pt x="8642" y="9702"/>
                    <a:pt x="17067" y="4743"/>
                    <a:pt x="25492" y="0"/>
                  </a:cubicBezTo>
                  <a:close/>
                </a:path>
              </a:pathLst>
            </a:custGeom>
            <a:solidFill>
              <a:srgbClr val="FFFFFF"/>
            </a:solidFill>
            <a:ln w="21572" cap="flat">
              <a:noFill/>
              <a:prstDash val="solid"/>
              <a:miter/>
            </a:ln>
          </p:spPr>
          <p:txBody>
            <a:bodyPr rtlCol="0" anchor="ctr"/>
            <a:lstStyle/>
            <a:p>
              <a:endParaRPr lang="en-US"/>
            </a:p>
          </p:txBody>
        </p:sp>
        <p:sp>
          <p:nvSpPr>
            <p:cNvPr id="299" name="Freeform 72">
              <a:extLst>
                <a:ext uri="{FF2B5EF4-FFF2-40B4-BE49-F238E27FC236}">
                  <a16:creationId xmlns:a16="http://schemas.microsoft.com/office/drawing/2014/main" id="{B9191CB3-5AE9-4FA1-883C-CC73E13B57C8}"/>
                </a:ext>
              </a:extLst>
            </p:cNvPr>
            <p:cNvSpPr/>
            <p:nvPr/>
          </p:nvSpPr>
          <p:spPr>
            <a:xfrm>
              <a:off x="5204109" y="2616266"/>
              <a:ext cx="21603" cy="21561"/>
            </a:xfrm>
            <a:custGeom>
              <a:avLst/>
              <a:gdLst>
                <a:gd name="connsiteX0" fmla="*/ 27220 w 21603"/>
                <a:gd name="connsiteY0" fmla="*/ 0 h 21560"/>
                <a:gd name="connsiteX1" fmla="*/ 33701 w 21603"/>
                <a:gd name="connsiteY1" fmla="*/ 16171 h 21560"/>
                <a:gd name="connsiteX2" fmla="*/ 6265 w 21603"/>
                <a:gd name="connsiteY2" fmla="*/ 26735 h 21560"/>
                <a:gd name="connsiteX3" fmla="*/ 0 w 21603"/>
                <a:gd name="connsiteY3" fmla="*/ 10565 h 21560"/>
                <a:gd name="connsiteX4" fmla="*/ 27220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7220" y="0"/>
                  </a:moveTo>
                  <a:lnTo>
                    <a:pt x="33701" y="16171"/>
                  </a:lnTo>
                  <a:lnTo>
                    <a:pt x="6265" y="26735"/>
                  </a:lnTo>
                  <a:lnTo>
                    <a:pt x="0" y="10565"/>
                  </a:lnTo>
                  <a:lnTo>
                    <a:pt x="27220" y="0"/>
                  </a:lnTo>
                  <a:close/>
                </a:path>
              </a:pathLst>
            </a:custGeom>
            <a:solidFill>
              <a:srgbClr val="FFFFFF"/>
            </a:solidFill>
            <a:ln w="21572" cap="flat">
              <a:noFill/>
              <a:prstDash val="solid"/>
              <a:miter/>
            </a:ln>
          </p:spPr>
          <p:txBody>
            <a:bodyPr rtlCol="0" anchor="ctr"/>
            <a:lstStyle/>
            <a:p>
              <a:endParaRPr lang="en-US"/>
            </a:p>
          </p:txBody>
        </p:sp>
        <p:sp>
          <p:nvSpPr>
            <p:cNvPr id="300" name="Freeform 73">
              <a:extLst>
                <a:ext uri="{FF2B5EF4-FFF2-40B4-BE49-F238E27FC236}">
                  <a16:creationId xmlns:a16="http://schemas.microsoft.com/office/drawing/2014/main" id="{94E5C2ED-5CE2-47F6-8D40-464570057898}"/>
                </a:ext>
              </a:extLst>
            </p:cNvPr>
            <p:cNvSpPr/>
            <p:nvPr/>
          </p:nvSpPr>
          <p:spPr>
            <a:xfrm>
              <a:off x="5252933" y="2596645"/>
              <a:ext cx="21603" cy="21561"/>
            </a:xfrm>
            <a:custGeom>
              <a:avLst/>
              <a:gdLst>
                <a:gd name="connsiteX0" fmla="*/ 27004 w 21603"/>
                <a:gd name="connsiteY0" fmla="*/ 0 h 21560"/>
                <a:gd name="connsiteX1" fmla="*/ 33701 w 21603"/>
                <a:gd name="connsiteY1" fmla="*/ 16171 h 21560"/>
                <a:gd name="connsiteX2" fmla="*/ 6481 w 21603"/>
                <a:gd name="connsiteY2" fmla="*/ 27382 h 21560"/>
                <a:gd name="connsiteX3" fmla="*/ 0 w 21603"/>
                <a:gd name="connsiteY3" fmla="*/ 10996 h 21560"/>
                <a:gd name="connsiteX4" fmla="*/ 27004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7004" y="0"/>
                  </a:moveTo>
                  <a:lnTo>
                    <a:pt x="33701" y="16171"/>
                  </a:lnTo>
                  <a:lnTo>
                    <a:pt x="6481" y="27382"/>
                  </a:lnTo>
                  <a:lnTo>
                    <a:pt x="0" y="10996"/>
                  </a:lnTo>
                  <a:lnTo>
                    <a:pt x="27004" y="0"/>
                  </a:lnTo>
                  <a:close/>
                </a:path>
              </a:pathLst>
            </a:custGeom>
            <a:solidFill>
              <a:srgbClr val="FFFFFF"/>
            </a:solidFill>
            <a:ln w="21572" cap="flat">
              <a:noFill/>
              <a:prstDash val="solid"/>
              <a:miter/>
            </a:ln>
          </p:spPr>
          <p:txBody>
            <a:bodyPr rtlCol="0" anchor="ctr"/>
            <a:lstStyle/>
            <a:p>
              <a:endParaRPr lang="en-US"/>
            </a:p>
          </p:txBody>
        </p:sp>
        <p:sp>
          <p:nvSpPr>
            <p:cNvPr id="301" name="Freeform 74">
              <a:extLst>
                <a:ext uri="{FF2B5EF4-FFF2-40B4-BE49-F238E27FC236}">
                  <a16:creationId xmlns:a16="http://schemas.microsoft.com/office/drawing/2014/main" id="{939E60B3-F91B-43D0-85D2-9D557859C365}"/>
                </a:ext>
              </a:extLst>
            </p:cNvPr>
            <p:cNvSpPr/>
            <p:nvPr/>
          </p:nvSpPr>
          <p:spPr>
            <a:xfrm>
              <a:off x="5301108" y="2575947"/>
              <a:ext cx="21603" cy="21561"/>
            </a:xfrm>
            <a:custGeom>
              <a:avLst/>
              <a:gdLst>
                <a:gd name="connsiteX0" fmla="*/ 26788 w 21603"/>
                <a:gd name="connsiteY0" fmla="*/ 0 h 21560"/>
                <a:gd name="connsiteX1" fmla="*/ 33917 w 21603"/>
                <a:gd name="connsiteY1" fmla="*/ 15955 h 21560"/>
                <a:gd name="connsiteX2" fmla="*/ 6913 w 21603"/>
                <a:gd name="connsiteY2" fmla="*/ 27813 h 21560"/>
                <a:gd name="connsiteX3" fmla="*/ 0 w 21603"/>
                <a:gd name="connsiteY3" fmla="*/ 11643 h 21560"/>
                <a:gd name="connsiteX4" fmla="*/ 26788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6788" y="0"/>
                  </a:moveTo>
                  <a:lnTo>
                    <a:pt x="33917" y="15955"/>
                  </a:lnTo>
                  <a:lnTo>
                    <a:pt x="6913" y="27813"/>
                  </a:lnTo>
                  <a:lnTo>
                    <a:pt x="0" y="11643"/>
                  </a:lnTo>
                  <a:lnTo>
                    <a:pt x="26788" y="0"/>
                  </a:lnTo>
                  <a:close/>
                </a:path>
              </a:pathLst>
            </a:custGeom>
            <a:solidFill>
              <a:srgbClr val="FFFFFF"/>
            </a:solidFill>
            <a:ln w="21572" cap="flat">
              <a:noFill/>
              <a:prstDash val="solid"/>
              <a:miter/>
            </a:ln>
          </p:spPr>
          <p:txBody>
            <a:bodyPr rtlCol="0" anchor="ctr"/>
            <a:lstStyle/>
            <a:p>
              <a:endParaRPr lang="en-US"/>
            </a:p>
          </p:txBody>
        </p:sp>
        <p:sp>
          <p:nvSpPr>
            <p:cNvPr id="302" name="Freeform 75">
              <a:extLst>
                <a:ext uri="{FF2B5EF4-FFF2-40B4-BE49-F238E27FC236}">
                  <a16:creationId xmlns:a16="http://schemas.microsoft.com/office/drawing/2014/main" id="{B764BBB6-275D-4650-B766-50A34A4DA95D}"/>
                </a:ext>
              </a:extLst>
            </p:cNvPr>
            <p:cNvSpPr/>
            <p:nvPr/>
          </p:nvSpPr>
          <p:spPr>
            <a:xfrm>
              <a:off x="5055262" y="2669089"/>
              <a:ext cx="21603" cy="21561"/>
            </a:xfrm>
            <a:custGeom>
              <a:avLst/>
              <a:gdLst>
                <a:gd name="connsiteX0" fmla="*/ 27869 w 21603"/>
                <a:gd name="connsiteY0" fmla="*/ 0 h 21560"/>
                <a:gd name="connsiteX1" fmla="*/ 33485 w 21603"/>
                <a:gd name="connsiteY1" fmla="*/ 16817 h 21560"/>
                <a:gd name="connsiteX2" fmla="*/ 5401 w 21603"/>
                <a:gd name="connsiteY2" fmla="*/ 25657 h 21560"/>
                <a:gd name="connsiteX3" fmla="*/ 0 w 21603"/>
                <a:gd name="connsiteY3" fmla="*/ 9055 h 21560"/>
                <a:gd name="connsiteX4" fmla="*/ 27869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7869" y="0"/>
                  </a:moveTo>
                  <a:lnTo>
                    <a:pt x="33485" y="16817"/>
                  </a:lnTo>
                  <a:lnTo>
                    <a:pt x="5401" y="25657"/>
                  </a:lnTo>
                  <a:lnTo>
                    <a:pt x="0" y="9055"/>
                  </a:lnTo>
                  <a:lnTo>
                    <a:pt x="27869" y="0"/>
                  </a:lnTo>
                  <a:close/>
                </a:path>
              </a:pathLst>
            </a:custGeom>
            <a:solidFill>
              <a:srgbClr val="FFFFFF"/>
            </a:solidFill>
            <a:ln w="21572" cap="flat">
              <a:noFill/>
              <a:prstDash val="solid"/>
              <a:miter/>
            </a:ln>
          </p:spPr>
          <p:txBody>
            <a:bodyPr rtlCol="0" anchor="ctr"/>
            <a:lstStyle/>
            <a:p>
              <a:endParaRPr lang="en-US"/>
            </a:p>
          </p:txBody>
        </p:sp>
        <p:sp>
          <p:nvSpPr>
            <p:cNvPr id="303" name="Freeform 76">
              <a:extLst>
                <a:ext uri="{FF2B5EF4-FFF2-40B4-BE49-F238E27FC236}">
                  <a16:creationId xmlns:a16="http://schemas.microsoft.com/office/drawing/2014/main" id="{A6B32446-8D15-4AA0-A6D8-1A5FF962272F}"/>
                </a:ext>
              </a:extLst>
            </p:cNvPr>
            <p:cNvSpPr/>
            <p:nvPr/>
          </p:nvSpPr>
          <p:spPr>
            <a:xfrm>
              <a:off x="5105165" y="2652488"/>
              <a:ext cx="21603" cy="21561"/>
            </a:xfrm>
            <a:custGeom>
              <a:avLst/>
              <a:gdLst>
                <a:gd name="connsiteX0" fmla="*/ 27653 w 21603"/>
                <a:gd name="connsiteY0" fmla="*/ 0 h 21560"/>
                <a:gd name="connsiteX1" fmla="*/ 33485 w 21603"/>
                <a:gd name="connsiteY1" fmla="*/ 16386 h 21560"/>
                <a:gd name="connsiteX2" fmla="*/ 5617 w 21603"/>
                <a:gd name="connsiteY2" fmla="*/ 25873 h 21560"/>
                <a:gd name="connsiteX3" fmla="*/ 0 w 21603"/>
                <a:gd name="connsiteY3" fmla="*/ 9487 h 21560"/>
                <a:gd name="connsiteX4" fmla="*/ 27653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7653" y="0"/>
                  </a:moveTo>
                  <a:lnTo>
                    <a:pt x="33485" y="16386"/>
                  </a:lnTo>
                  <a:lnTo>
                    <a:pt x="5617" y="25873"/>
                  </a:lnTo>
                  <a:lnTo>
                    <a:pt x="0" y="9487"/>
                  </a:lnTo>
                  <a:lnTo>
                    <a:pt x="27653" y="0"/>
                  </a:lnTo>
                  <a:close/>
                </a:path>
              </a:pathLst>
            </a:custGeom>
            <a:solidFill>
              <a:srgbClr val="FFFFFF"/>
            </a:solidFill>
            <a:ln w="21572" cap="flat">
              <a:noFill/>
              <a:prstDash val="solid"/>
              <a:miter/>
            </a:ln>
          </p:spPr>
          <p:txBody>
            <a:bodyPr rtlCol="0" anchor="ctr"/>
            <a:lstStyle/>
            <a:p>
              <a:endParaRPr lang="en-US"/>
            </a:p>
          </p:txBody>
        </p:sp>
        <p:sp>
          <p:nvSpPr>
            <p:cNvPr id="304" name="Freeform 77">
              <a:extLst>
                <a:ext uri="{FF2B5EF4-FFF2-40B4-BE49-F238E27FC236}">
                  <a16:creationId xmlns:a16="http://schemas.microsoft.com/office/drawing/2014/main" id="{63CCA058-724E-4E74-91DA-3A7493DC9F4C}"/>
                </a:ext>
              </a:extLst>
            </p:cNvPr>
            <p:cNvSpPr/>
            <p:nvPr/>
          </p:nvSpPr>
          <p:spPr>
            <a:xfrm>
              <a:off x="5154637" y="2634808"/>
              <a:ext cx="21603" cy="21561"/>
            </a:xfrm>
            <a:custGeom>
              <a:avLst/>
              <a:gdLst>
                <a:gd name="connsiteX0" fmla="*/ 27436 w 21603"/>
                <a:gd name="connsiteY0" fmla="*/ 0 h 21560"/>
                <a:gd name="connsiteX1" fmla="*/ 33485 w 21603"/>
                <a:gd name="connsiteY1" fmla="*/ 16602 h 21560"/>
                <a:gd name="connsiteX2" fmla="*/ 5833 w 21603"/>
                <a:gd name="connsiteY2" fmla="*/ 26520 h 21560"/>
                <a:gd name="connsiteX3" fmla="*/ 0 w 21603"/>
                <a:gd name="connsiteY3" fmla="*/ 10134 h 21560"/>
                <a:gd name="connsiteX4" fmla="*/ 27436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7436" y="0"/>
                  </a:moveTo>
                  <a:lnTo>
                    <a:pt x="33485" y="16602"/>
                  </a:lnTo>
                  <a:lnTo>
                    <a:pt x="5833" y="26520"/>
                  </a:lnTo>
                  <a:lnTo>
                    <a:pt x="0" y="10134"/>
                  </a:lnTo>
                  <a:lnTo>
                    <a:pt x="27436" y="0"/>
                  </a:lnTo>
                  <a:close/>
                </a:path>
              </a:pathLst>
            </a:custGeom>
            <a:solidFill>
              <a:srgbClr val="FFFFFF"/>
            </a:solidFill>
            <a:ln w="21572" cap="flat">
              <a:noFill/>
              <a:prstDash val="solid"/>
              <a:miter/>
            </a:ln>
          </p:spPr>
          <p:txBody>
            <a:bodyPr rtlCol="0" anchor="ctr"/>
            <a:lstStyle/>
            <a:p>
              <a:endParaRPr lang="en-US"/>
            </a:p>
          </p:txBody>
        </p:sp>
        <p:sp>
          <p:nvSpPr>
            <p:cNvPr id="305" name="Freeform 78">
              <a:extLst>
                <a:ext uri="{FF2B5EF4-FFF2-40B4-BE49-F238E27FC236}">
                  <a16:creationId xmlns:a16="http://schemas.microsoft.com/office/drawing/2014/main" id="{2EC4B064-8E5E-4832-A2B4-8A5D66D4FAAB}"/>
                </a:ext>
              </a:extLst>
            </p:cNvPr>
            <p:cNvSpPr/>
            <p:nvPr/>
          </p:nvSpPr>
          <p:spPr>
            <a:xfrm>
              <a:off x="4904254" y="2714583"/>
              <a:ext cx="21603" cy="21561"/>
            </a:xfrm>
            <a:custGeom>
              <a:avLst/>
              <a:gdLst>
                <a:gd name="connsiteX0" fmla="*/ 28084 w 21603"/>
                <a:gd name="connsiteY0" fmla="*/ 0 h 21560"/>
                <a:gd name="connsiteX1" fmla="*/ 32837 w 21603"/>
                <a:gd name="connsiteY1" fmla="*/ 16817 h 21560"/>
                <a:gd name="connsiteX2" fmla="*/ 4537 w 21603"/>
                <a:gd name="connsiteY2" fmla="*/ 24579 h 21560"/>
                <a:gd name="connsiteX3" fmla="*/ 0 w 21603"/>
                <a:gd name="connsiteY3" fmla="*/ 7762 h 21560"/>
                <a:gd name="connsiteX4" fmla="*/ 28084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8084" y="0"/>
                  </a:moveTo>
                  <a:lnTo>
                    <a:pt x="32837" y="16817"/>
                  </a:lnTo>
                  <a:lnTo>
                    <a:pt x="4537" y="24579"/>
                  </a:lnTo>
                  <a:lnTo>
                    <a:pt x="0" y="7762"/>
                  </a:lnTo>
                  <a:lnTo>
                    <a:pt x="28084" y="0"/>
                  </a:lnTo>
                  <a:close/>
                </a:path>
              </a:pathLst>
            </a:custGeom>
            <a:solidFill>
              <a:srgbClr val="FFFFFF"/>
            </a:solidFill>
            <a:ln w="21572" cap="flat">
              <a:noFill/>
              <a:prstDash val="solid"/>
              <a:miter/>
            </a:ln>
          </p:spPr>
          <p:txBody>
            <a:bodyPr rtlCol="0" anchor="ctr"/>
            <a:lstStyle/>
            <a:p>
              <a:endParaRPr lang="en-US"/>
            </a:p>
          </p:txBody>
        </p:sp>
        <p:sp>
          <p:nvSpPr>
            <p:cNvPr id="306" name="Freeform 79">
              <a:extLst>
                <a:ext uri="{FF2B5EF4-FFF2-40B4-BE49-F238E27FC236}">
                  <a16:creationId xmlns:a16="http://schemas.microsoft.com/office/drawing/2014/main" id="{97F1A656-E83D-4C7F-B512-50F04A78136A}"/>
                </a:ext>
              </a:extLst>
            </p:cNvPr>
            <p:cNvSpPr/>
            <p:nvPr/>
          </p:nvSpPr>
          <p:spPr>
            <a:xfrm>
              <a:off x="4954806" y="2700137"/>
              <a:ext cx="21603" cy="21561"/>
            </a:xfrm>
            <a:custGeom>
              <a:avLst/>
              <a:gdLst>
                <a:gd name="connsiteX0" fmla="*/ 28084 w 21603"/>
                <a:gd name="connsiteY0" fmla="*/ 0 h 21560"/>
                <a:gd name="connsiteX1" fmla="*/ 33053 w 21603"/>
                <a:gd name="connsiteY1" fmla="*/ 16817 h 21560"/>
                <a:gd name="connsiteX2" fmla="*/ 4753 w 21603"/>
                <a:gd name="connsiteY2" fmla="*/ 25010 h 21560"/>
                <a:gd name="connsiteX3" fmla="*/ 0 w 21603"/>
                <a:gd name="connsiteY3" fmla="*/ 8193 h 21560"/>
                <a:gd name="connsiteX4" fmla="*/ 28084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8084" y="0"/>
                  </a:moveTo>
                  <a:lnTo>
                    <a:pt x="33053" y="16817"/>
                  </a:lnTo>
                  <a:lnTo>
                    <a:pt x="4753" y="25010"/>
                  </a:lnTo>
                  <a:lnTo>
                    <a:pt x="0" y="8193"/>
                  </a:lnTo>
                  <a:lnTo>
                    <a:pt x="28084" y="0"/>
                  </a:lnTo>
                  <a:close/>
                </a:path>
              </a:pathLst>
            </a:custGeom>
            <a:solidFill>
              <a:srgbClr val="FFFFFF"/>
            </a:solidFill>
            <a:ln w="21572" cap="flat">
              <a:noFill/>
              <a:prstDash val="solid"/>
              <a:miter/>
            </a:ln>
          </p:spPr>
          <p:txBody>
            <a:bodyPr rtlCol="0" anchor="ctr"/>
            <a:lstStyle/>
            <a:p>
              <a:endParaRPr lang="en-US"/>
            </a:p>
          </p:txBody>
        </p:sp>
        <p:sp>
          <p:nvSpPr>
            <p:cNvPr id="307" name="Freeform 80">
              <a:extLst>
                <a:ext uri="{FF2B5EF4-FFF2-40B4-BE49-F238E27FC236}">
                  <a16:creationId xmlns:a16="http://schemas.microsoft.com/office/drawing/2014/main" id="{C83431B9-1F79-48E9-B18C-FBCE519DE350}"/>
                </a:ext>
              </a:extLst>
            </p:cNvPr>
            <p:cNvSpPr/>
            <p:nvPr/>
          </p:nvSpPr>
          <p:spPr>
            <a:xfrm>
              <a:off x="5004926" y="2685260"/>
              <a:ext cx="21603" cy="21561"/>
            </a:xfrm>
            <a:custGeom>
              <a:avLst/>
              <a:gdLst>
                <a:gd name="connsiteX0" fmla="*/ 27869 w 21603"/>
                <a:gd name="connsiteY0" fmla="*/ 0 h 21560"/>
                <a:gd name="connsiteX1" fmla="*/ 33053 w 21603"/>
                <a:gd name="connsiteY1" fmla="*/ 16602 h 21560"/>
                <a:gd name="connsiteX2" fmla="*/ 4969 w 21603"/>
                <a:gd name="connsiteY2" fmla="*/ 25226 h 21560"/>
                <a:gd name="connsiteX3" fmla="*/ 0 w 21603"/>
                <a:gd name="connsiteY3" fmla="*/ 8409 h 21560"/>
                <a:gd name="connsiteX4" fmla="*/ 27869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7869" y="0"/>
                  </a:moveTo>
                  <a:lnTo>
                    <a:pt x="33053" y="16602"/>
                  </a:lnTo>
                  <a:lnTo>
                    <a:pt x="4969" y="25226"/>
                  </a:lnTo>
                  <a:lnTo>
                    <a:pt x="0" y="8409"/>
                  </a:lnTo>
                  <a:lnTo>
                    <a:pt x="27869" y="0"/>
                  </a:lnTo>
                  <a:close/>
                </a:path>
              </a:pathLst>
            </a:custGeom>
            <a:solidFill>
              <a:srgbClr val="FFFFFF"/>
            </a:solidFill>
            <a:ln w="21572" cap="flat">
              <a:noFill/>
              <a:prstDash val="solid"/>
              <a:miter/>
            </a:ln>
          </p:spPr>
          <p:txBody>
            <a:bodyPr rtlCol="0" anchor="ctr"/>
            <a:lstStyle/>
            <a:p>
              <a:endParaRPr lang="en-US"/>
            </a:p>
          </p:txBody>
        </p:sp>
        <p:sp>
          <p:nvSpPr>
            <p:cNvPr id="308" name="Freeform 81">
              <a:extLst>
                <a:ext uri="{FF2B5EF4-FFF2-40B4-BE49-F238E27FC236}">
                  <a16:creationId xmlns:a16="http://schemas.microsoft.com/office/drawing/2014/main" id="{14C73361-0F53-4F82-80FD-96D8C1142148}"/>
                </a:ext>
              </a:extLst>
            </p:cNvPr>
            <p:cNvSpPr/>
            <p:nvPr/>
          </p:nvSpPr>
          <p:spPr>
            <a:xfrm>
              <a:off x="4751302" y="2753176"/>
              <a:ext cx="21603" cy="21561"/>
            </a:xfrm>
            <a:custGeom>
              <a:avLst/>
              <a:gdLst>
                <a:gd name="connsiteX0" fmla="*/ 0 w 21603"/>
                <a:gd name="connsiteY0" fmla="*/ 6253 h 21560"/>
                <a:gd name="connsiteX1" fmla="*/ 28516 w 21603"/>
                <a:gd name="connsiteY1" fmla="*/ 0 h 21560"/>
                <a:gd name="connsiteX2" fmla="*/ 32405 w 21603"/>
                <a:gd name="connsiteY2" fmla="*/ 17033 h 21560"/>
                <a:gd name="connsiteX3" fmla="*/ 3673 w 21603"/>
                <a:gd name="connsiteY3" fmla="*/ 23286 h 21560"/>
                <a:gd name="connsiteX4" fmla="*/ 0 w 21603"/>
                <a:gd name="connsiteY4" fmla="*/ 6253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0" y="6253"/>
                  </a:moveTo>
                  <a:lnTo>
                    <a:pt x="28516" y="0"/>
                  </a:lnTo>
                  <a:lnTo>
                    <a:pt x="32405" y="17033"/>
                  </a:lnTo>
                  <a:lnTo>
                    <a:pt x="3673" y="23286"/>
                  </a:lnTo>
                  <a:lnTo>
                    <a:pt x="0" y="6253"/>
                  </a:lnTo>
                  <a:close/>
                </a:path>
              </a:pathLst>
            </a:custGeom>
            <a:solidFill>
              <a:srgbClr val="FFFFFF"/>
            </a:solidFill>
            <a:ln w="21572" cap="flat">
              <a:noFill/>
              <a:prstDash val="solid"/>
              <a:miter/>
            </a:ln>
          </p:spPr>
          <p:txBody>
            <a:bodyPr rtlCol="0" anchor="ctr"/>
            <a:lstStyle/>
            <a:p>
              <a:endParaRPr lang="en-US"/>
            </a:p>
          </p:txBody>
        </p:sp>
        <p:sp>
          <p:nvSpPr>
            <p:cNvPr id="309" name="Freeform 82">
              <a:extLst>
                <a:ext uri="{FF2B5EF4-FFF2-40B4-BE49-F238E27FC236}">
                  <a16:creationId xmlns:a16="http://schemas.microsoft.com/office/drawing/2014/main" id="{D396903E-107A-46BD-AEB2-5C8F2F3EDBAC}"/>
                </a:ext>
              </a:extLst>
            </p:cNvPr>
            <p:cNvSpPr/>
            <p:nvPr/>
          </p:nvSpPr>
          <p:spPr>
            <a:xfrm>
              <a:off x="4802502" y="2741102"/>
              <a:ext cx="21603" cy="21561"/>
            </a:xfrm>
            <a:custGeom>
              <a:avLst/>
              <a:gdLst>
                <a:gd name="connsiteX0" fmla="*/ 28300 w 21603"/>
                <a:gd name="connsiteY0" fmla="*/ 0 h 21560"/>
                <a:gd name="connsiteX1" fmla="*/ 32405 w 21603"/>
                <a:gd name="connsiteY1" fmla="*/ 17033 h 21560"/>
                <a:gd name="connsiteX2" fmla="*/ 3889 w 21603"/>
                <a:gd name="connsiteY2" fmla="*/ 23717 h 21560"/>
                <a:gd name="connsiteX3" fmla="*/ 0 w 21603"/>
                <a:gd name="connsiteY3" fmla="*/ 6899 h 21560"/>
                <a:gd name="connsiteX4" fmla="*/ 28300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8300" y="0"/>
                  </a:moveTo>
                  <a:lnTo>
                    <a:pt x="32405" y="17033"/>
                  </a:lnTo>
                  <a:lnTo>
                    <a:pt x="3889" y="23717"/>
                  </a:lnTo>
                  <a:lnTo>
                    <a:pt x="0" y="6899"/>
                  </a:lnTo>
                  <a:lnTo>
                    <a:pt x="28300" y="0"/>
                  </a:lnTo>
                  <a:close/>
                </a:path>
              </a:pathLst>
            </a:custGeom>
            <a:solidFill>
              <a:srgbClr val="FFFFFF"/>
            </a:solidFill>
            <a:ln w="21572" cap="flat">
              <a:noFill/>
              <a:prstDash val="solid"/>
              <a:miter/>
            </a:ln>
          </p:spPr>
          <p:txBody>
            <a:bodyPr rtlCol="0" anchor="ctr"/>
            <a:lstStyle/>
            <a:p>
              <a:endParaRPr lang="en-US"/>
            </a:p>
          </p:txBody>
        </p:sp>
        <p:sp>
          <p:nvSpPr>
            <p:cNvPr id="310" name="Freeform 83">
              <a:extLst>
                <a:ext uri="{FF2B5EF4-FFF2-40B4-BE49-F238E27FC236}">
                  <a16:creationId xmlns:a16="http://schemas.microsoft.com/office/drawing/2014/main" id="{70C161D1-8A75-458E-A38A-7B2A5B4BF772}"/>
                </a:ext>
              </a:extLst>
            </p:cNvPr>
            <p:cNvSpPr/>
            <p:nvPr/>
          </p:nvSpPr>
          <p:spPr>
            <a:xfrm>
              <a:off x="4853270" y="2728166"/>
              <a:ext cx="21603" cy="21561"/>
            </a:xfrm>
            <a:custGeom>
              <a:avLst/>
              <a:gdLst>
                <a:gd name="connsiteX0" fmla="*/ 28300 w 21603"/>
                <a:gd name="connsiteY0" fmla="*/ 0 h 21560"/>
                <a:gd name="connsiteX1" fmla="*/ 32621 w 21603"/>
                <a:gd name="connsiteY1" fmla="*/ 17033 h 21560"/>
                <a:gd name="connsiteX2" fmla="*/ 4105 w 21603"/>
                <a:gd name="connsiteY2" fmla="*/ 24364 h 21560"/>
                <a:gd name="connsiteX3" fmla="*/ 0 w 21603"/>
                <a:gd name="connsiteY3" fmla="*/ 7331 h 21560"/>
                <a:gd name="connsiteX4" fmla="*/ 28300 w 21603"/>
                <a:gd name="connsiteY4" fmla="*/ 0 h 2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3" h="21560">
                  <a:moveTo>
                    <a:pt x="28300" y="0"/>
                  </a:moveTo>
                  <a:lnTo>
                    <a:pt x="32621" y="17033"/>
                  </a:lnTo>
                  <a:lnTo>
                    <a:pt x="4105" y="24364"/>
                  </a:lnTo>
                  <a:lnTo>
                    <a:pt x="0" y="7331"/>
                  </a:lnTo>
                  <a:lnTo>
                    <a:pt x="28300" y="0"/>
                  </a:lnTo>
                  <a:close/>
                </a:path>
              </a:pathLst>
            </a:custGeom>
            <a:solidFill>
              <a:srgbClr val="FFFFFF"/>
            </a:solidFill>
            <a:ln w="21572" cap="flat">
              <a:noFill/>
              <a:prstDash val="solid"/>
              <a:miter/>
            </a:ln>
          </p:spPr>
          <p:txBody>
            <a:bodyPr rtlCol="0" anchor="ctr"/>
            <a:lstStyle/>
            <a:p>
              <a:endParaRPr lang="en-US"/>
            </a:p>
          </p:txBody>
        </p:sp>
        <p:sp>
          <p:nvSpPr>
            <p:cNvPr id="311" name="Freeform 84">
              <a:extLst>
                <a:ext uri="{FF2B5EF4-FFF2-40B4-BE49-F238E27FC236}">
                  <a16:creationId xmlns:a16="http://schemas.microsoft.com/office/drawing/2014/main" id="{BC5CDB4D-D2CE-4168-8B07-8F8153D8B494}"/>
                </a:ext>
              </a:extLst>
            </p:cNvPr>
            <p:cNvSpPr/>
            <p:nvPr/>
          </p:nvSpPr>
          <p:spPr>
            <a:xfrm>
              <a:off x="1026463" y="3287908"/>
              <a:ext cx="691308" cy="1228964"/>
            </a:xfrm>
            <a:custGeom>
              <a:avLst/>
              <a:gdLst>
                <a:gd name="connsiteX0" fmla="*/ 642468 w 691308"/>
                <a:gd name="connsiteY0" fmla="*/ 881164 h 1228964"/>
                <a:gd name="connsiteX1" fmla="*/ 605094 w 691308"/>
                <a:gd name="connsiteY1" fmla="*/ 826831 h 1228964"/>
                <a:gd name="connsiteX2" fmla="*/ 605094 w 691308"/>
                <a:gd name="connsiteY2" fmla="*/ 735198 h 1228964"/>
                <a:gd name="connsiteX3" fmla="*/ 636419 w 691308"/>
                <a:gd name="connsiteY3" fmla="*/ 647230 h 1228964"/>
                <a:gd name="connsiteX4" fmla="*/ 583491 w 691308"/>
                <a:gd name="connsiteY4" fmla="*/ 433347 h 1228964"/>
                <a:gd name="connsiteX5" fmla="*/ 549790 w 691308"/>
                <a:gd name="connsiteY5" fmla="*/ 395400 h 1228964"/>
                <a:gd name="connsiteX6" fmla="*/ 533587 w 691308"/>
                <a:gd name="connsiteY6" fmla="*/ 281128 h 1228964"/>
                <a:gd name="connsiteX7" fmla="*/ 548061 w 691308"/>
                <a:gd name="connsiteY7" fmla="*/ 164268 h 1228964"/>
                <a:gd name="connsiteX8" fmla="*/ 485195 w 691308"/>
                <a:gd name="connsiteY8" fmla="*/ 40941 h 1228964"/>
                <a:gd name="connsiteX9" fmla="*/ 354063 w 691308"/>
                <a:gd name="connsiteY9" fmla="*/ 191 h 1228964"/>
                <a:gd name="connsiteX10" fmla="*/ 351254 w 691308"/>
                <a:gd name="connsiteY10" fmla="*/ 191 h 1228964"/>
                <a:gd name="connsiteX11" fmla="*/ 219690 w 691308"/>
                <a:gd name="connsiteY11" fmla="*/ 39432 h 1228964"/>
                <a:gd name="connsiteX12" fmla="*/ 154880 w 691308"/>
                <a:gd name="connsiteY12" fmla="*/ 162112 h 1228964"/>
                <a:gd name="connsiteX13" fmla="*/ 168058 w 691308"/>
                <a:gd name="connsiteY13" fmla="*/ 279187 h 1228964"/>
                <a:gd name="connsiteX14" fmla="*/ 151423 w 691308"/>
                <a:gd name="connsiteY14" fmla="*/ 393675 h 1228964"/>
                <a:gd name="connsiteX15" fmla="*/ 117290 w 691308"/>
                <a:gd name="connsiteY15" fmla="*/ 431191 h 1228964"/>
                <a:gd name="connsiteX16" fmla="*/ 62417 w 691308"/>
                <a:gd name="connsiteY16" fmla="*/ 644211 h 1228964"/>
                <a:gd name="connsiteX17" fmla="*/ 92662 w 691308"/>
                <a:gd name="connsiteY17" fmla="*/ 732610 h 1228964"/>
                <a:gd name="connsiteX18" fmla="*/ 92662 w 691308"/>
                <a:gd name="connsiteY18" fmla="*/ 824028 h 1228964"/>
                <a:gd name="connsiteX19" fmla="*/ 53560 w 691308"/>
                <a:gd name="connsiteY19" fmla="*/ 877930 h 1228964"/>
                <a:gd name="connsiteX20" fmla="*/ 24179 w 691308"/>
                <a:gd name="connsiteY20" fmla="*/ 1107337 h 1228964"/>
                <a:gd name="connsiteX21" fmla="*/ 96550 w 691308"/>
                <a:gd name="connsiteY21" fmla="*/ 1173528 h 1228964"/>
                <a:gd name="connsiteX22" fmla="*/ 237837 w 691308"/>
                <a:gd name="connsiteY22" fmla="*/ 1234114 h 1228964"/>
                <a:gd name="connsiteX23" fmla="*/ 304807 w 691308"/>
                <a:gd name="connsiteY23" fmla="*/ 1237779 h 1228964"/>
                <a:gd name="connsiteX24" fmla="*/ 346502 w 691308"/>
                <a:gd name="connsiteY24" fmla="*/ 1236055 h 1228964"/>
                <a:gd name="connsiteX25" fmla="*/ 388196 w 691308"/>
                <a:gd name="connsiteY25" fmla="*/ 1238211 h 1228964"/>
                <a:gd name="connsiteX26" fmla="*/ 455167 w 691308"/>
                <a:gd name="connsiteY26" fmla="*/ 1235408 h 1228964"/>
                <a:gd name="connsiteX27" fmla="*/ 596453 w 691308"/>
                <a:gd name="connsiteY27" fmla="*/ 1176331 h 1228964"/>
                <a:gd name="connsiteX28" fmla="*/ 669688 w 691308"/>
                <a:gd name="connsiteY28" fmla="*/ 1111649 h 1228964"/>
                <a:gd name="connsiteX29" fmla="*/ 642468 w 691308"/>
                <a:gd name="connsiteY29" fmla="*/ 881164 h 122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91308" h="1228964">
                  <a:moveTo>
                    <a:pt x="642468" y="881164"/>
                  </a:moveTo>
                  <a:cubicBezTo>
                    <a:pt x="627645" y="864792"/>
                    <a:pt x="615076" y="846520"/>
                    <a:pt x="605094" y="826831"/>
                  </a:cubicBezTo>
                  <a:cubicBezTo>
                    <a:pt x="594460" y="797209"/>
                    <a:pt x="594460" y="764820"/>
                    <a:pt x="605094" y="735198"/>
                  </a:cubicBezTo>
                  <a:cubicBezTo>
                    <a:pt x="614384" y="705444"/>
                    <a:pt x="628426" y="677415"/>
                    <a:pt x="636419" y="647230"/>
                  </a:cubicBezTo>
                  <a:cubicBezTo>
                    <a:pt x="655584" y="571587"/>
                    <a:pt x="635737" y="491387"/>
                    <a:pt x="583491" y="433347"/>
                  </a:cubicBezTo>
                  <a:cubicBezTo>
                    <a:pt x="571352" y="421528"/>
                    <a:pt x="560089" y="408846"/>
                    <a:pt x="549790" y="395400"/>
                  </a:cubicBezTo>
                  <a:cubicBezTo>
                    <a:pt x="530470" y="360601"/>
                    <a:pt x="524700" y="319910"/>
                    <a:pt x="533587" y="281128"/>
                  </a:cubicBezTo>
                  <a:cubicBezTo>
                    <a:pt x="542468" y="242782"/>
                    <a:pt x="547319" y="203618"/>
                    <a:pt x="548061" y="164268"/>
                  </a:cubicBezTo>
                  <a:cubicBezTo>
                    <a:pt x="544963" y="116288"/>
                    <a:pt x="522230" y="71691"/>
                    <a:pt x="485195" y="40941"/>
                  </a:cubicBezTo>
                  <a:cubicBezTo>
                    <a:pt x="447297" y="13071"/>
                    <a:pt x="401115" y="-1280"/>
                    <a:pt x="354063" y="191"/>
                  </a:cubicBezTo>
                  <a:lnTo>
                    <a:pt x="351254" y="191"/>
                  </a:lnTo>
                  <a:cubicBezTo>
                    <a:pt x="304232" y="-1813"/>
                    <a:pt x="257899" y="12006"/>
                    <a:pt x="219690" y="39432"/>
                  </a:cubicBezTo>
                  <a:cubicBezTo>
                    <a:pt x="182106" y="69694"/>
                    <a:pt x="158666" y="114066"/>
                    <a:pt x="154880" y="162112"/>
                  </a:cubicBezTo>
                  <a:cubicBezTo>
                    <a:pt x="155195" y="201488"/>
                    <a:pt x="159612" y="240724"/>
                    <a:pt x="168058" y="279187"/>
                  </a:cubicBezTo>
                  <a:cubicBezTo>
                    <a:pt x="176786" y="318094"/>
                    <a:pt x="170865" y="358846"/>
                    <a:pt x="151423" y="393675"/>
                  </a:cubicBezTo>
                  <a:cubicBezTo>
                    <a:pt x="140914" y="406941"/>
                    <a:pt x="129510" y="419476"/>
                    <a:pt x="117290" y="431191"/>
                  </a:cubicBezTo>
                  <a:cubicBezTo>
                    <a:pt x="64607" y="488653"/>
                    <a:pt x="44035" y="568515"/>
                    <a:pt x="62417" y="644211"/>
                  </a:cubicBezTo>
                  <a:cubicBezTo>
                    <a:pt x="70194" y="674396"/>
                    <a:pt x="84020" y="702641"/>
                    <a:pt x="92662" y="732610"/>
                  </a:cubicBezTo>
                  <a:cubicBezTo>
                    <a:pt x="103245" y="762168"/>
                    <a:pt x="103245" y="794471"/>
                    <a:pt x="92662" y="824028"/>
                  </a:cubicBezTo>
                  <a:cubicBezTo>
                    <a:pt x="81903" y="843535"/>
                    <a:pt x="68770" y="861640"/>
                    <a:pt x="53560" y="877930"/>
                  </a:cubicBezTo>
                  <a:cubicBezTo>
                    <a:pt x="1495" y="942612"/>
                    <a:pt x="-20756" y="1038127"/>
                    <a:pt x="24179" y="1107337"/>
                  </a:cubicBezTo>
                  <a:cubicBezTo>
                    <a:pt x="43395" y="1134213"/>
                    <a:pt x="68051" y="1156763"/>
                    <a:pt x="96550" y="1173528"/>
                  </a:cubicBezTo>
                  <a:cubicBezTo>
                    <a:pt x="139672" y="1201927"/>
                    <a:pt x="187513" y="1222442"/>
                    <a:pt x="237837" y="1234114"/>
                  </a:cubicBezTo>
                  <a:cubicBezTo>
                    <a:pt x="259595" y="1240375"/>
                    <a:pt x="282493" y="1241628"/>
                    <a:pt x="304807" y="1237779"/>
                  </a:cubicBezTo>
                  <a:cubicBezTo>
                    <a:pt x="318555" y="1235247"/>
                    <a:pt x="332591" y="1234667"/>
                    <a:pt x="346502" y="1236055"/>
                  </a:cubicBezTo>
                  <a:cubicBezTo>
                    <a:pt x="360434" y="1234921"/>
                    <a:pt x="374456" y="1235646"/>
                    <a:pt x="388196" y="1238211"/>
                  </a:cubicBezTo>
                  <a:cubicBezTo>
                    <a:pt x="410437" y="1242447"/>
                    <a:pt x="433359" y="1241488"/>
                    <a:pt x="455167" y="1235408"/>
                  </a:cubicBezTo>
                  <a:cubicBezTo>
                    <a:pt x="505412" y="1224271"/>
                    <a:pt x="553259" y="1204265"/>
                    <a:pt x="596453" y="1176331"/>
                  </a:cubicBezTo>
                  <a:cubicBezTo>
                    <a:pt x="625094" y="1160071"/>
                    <a:pt x="650034" y="1138044"/>
                    <a:pt x="669688" y="1111649"/>
                  </a:cubicBezTo>
                  <a:cubicBezTo>
                    <a:pt x="714839" y="1042223"/>
                    <a:pt x="693668" y="945847"/>
                    <a:pt x="642468" y="881164"/>
                  </a:cubicBezTo>
                  <a:close/>
                </a:path>
              </a:pathLst>
            </a:custGeom>
            <a:solidFill>
              <a:schemeClr val="accent1"/>
            </a:solidFill>
            <a:ln w="21572" cap="flat">
              <a:noFill/>
              <a:prstDash val="solid"/>
              <a:miter/>
            </a:ln>
          </p:spPr>
          <p:txBody>
            <a:bodyPr rtlCol="0" anchor="ctr"/>
            <a:lstStyle/>
            <a:p>
              <a:endParaRPr lang="en-US"/>
            </a:p>
          </p:txBody>
        </p:sp>
        <p:sp>
          <p:nvSpPr>
            <p:cNvPr id="312" name="Freeform 85">
              <a:extLst>
                <a:ext uri="{FF2B5EF4-FFF2-40B4-BE49-F238E27FC236}">
                  <a16:creationId xmlns:a16="http://schemas.microsoft.com/office/drawing/2014/main" id="{95EAD5AD-7497-41B3-A35C-5E287C4AB178}"/>
                </a:ext>
              </a:extLst>
            </p:cNvPr>
            <p:cNvSpPr/>
            <p:nvPr/>
          </p:nvSpPr>
          <p:spPr>
            <a:xfrm>
              <a:off x="1143104" y="3337689"/>
              <a:ext cx="453671" cy="1185843"/>
            </a:xfrm>
            <a:custGeom>
              <a:avLst/>
              <a:gdLst>
                <a:gd name="connsiteX0" fmla="*/ 468794 w 453671"/>
                <a:gd name="connsiteY0" fmla="*/ 764545 h 1185842"/>
                <a:gd name="connsiteX1" fmla="*/ 252760 w 453671"/>
                <a:gd name="connsiteY1" fmla="*/ 995461 h 1185842"/>
                <a:gd name="connsiteX2" fmla="*/ 244982 w 453671"/>
                <a:gd name="connsiteY2" fmla="*/ 541391 h 1185842"/>
                <a:gd name="connsiteX3" fmla="*/ 407008 w 453671"/>
                <a:gd name="connsiteY3" fmla="*/ 325783 h 1185842"/>
                <a:gd name="connsiteX4" fmla="*/ 244334 w 453671"/>
                <a:gd name="connsiteY4" fmla="*/ 499563 h 1185842"/>
                <a:gd name="connsiteX5" fmla="*/ 239798 w 453671"/>
                <a:gd name="connsiteY5" fmla="*/ 223801 h 1185842"/>
                <a:gd name="connsiteX6" fmla="*/ 356672 w 453671"/>
                <a:gd name="connsiteY6" fmla="*/ 68348 h 1185842"/>
                <a:gd name="connsiteX7" fmla="*/ 239149 w 453671"/>
                <a:gd name="connsiteY7" fmla="*/ 194047 h 1185842"/>
                <a:gd name="connsiteX8" fmla="*/ 235909 w 453671"/>
                <a:gd name="connsiteY8" fmla="*/ 0 h 1185842"/>
                <a:gd name="connsiteX9" fmla="*/ 232020 w 453671"/>
                <a:gd name="connsiteY9" fmla="*/ 248811 h 1185842"/>
                <a:gd name="connsiteX10" fmla="*/ 119683 w 453671"/>
                <a:gd name="connsiteY10" fmla="*/ 125915 h 1185842"/>
                <a:gd name="connsiteX11" fmla="*/ 231588 w 453671"/>
                <a:gd name="connsiteY11" fmla="*/ 278134 h 1185842"/>
                <a:gd name="connsiteX12" fmla="*/ 227268 w 453671"/>
                <a:gd name="connsiteY12" fmla="*/ 558424 h 1185842"/>
                <a:gd name="connsiteX13" fmla="*/ 66754 w 453671"/>
                <a:gd name="connsiteY13" fmla="*/ 383566 h 1185842"/>
                <a:gd name="connsiteX14" fmla="*/ 226620 w 453671"/>
                <a:gd name="connsiteY14" fmla="*/ 601114 h 1185842"/>
                <a:gd name="connsiteX15" fmla="*/ 219490 w 453671"/>
                <a:gd name="connsiteY15" fmla="*/ 1061006 h 1185842"/>
                <a:gd name="connsiteX16" fmla="*/ 0 w 453671"/>
                <a:gd name="connsiteY16" fmla="*/ 820819 h 1185842"/>
                <a:gd name="connsiteX17" fmla="*/ 218626 w 453671"/>
                <a:gd name="connsiteY17" fmla="*/ 1118142 h 1185842"/>
                <a:gd name="connsiteX18" fmla="*/ 218626 w 453671"/>
                <a:gd name="connsiteY18" fmla="*/ 1185843 h 1185842"/>
                <a:gd name="connsiteX19" fmla="*/ 257296 w 453671"/>
                <a:gd name="connsiteY19" fmla="*/ 1185843 h 1185842"/>
                <a:gd name="connsiteX20" fmla="*/ 254920 w 453671"/>
                <a:gd name="connsiteY20" fmla="*/ 1050010 h 118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3671" h="1185842">
                  <a:moveTo>
                    <a:pt x="468794" y="764545"/>
                  </a:moveTo>
                  <a:lnTo>
                    <a:pt x="252760" y="995461"/>
                  </a:lnTo>
                  <a:lnTo>
                    <a:pt x="244982" y="541391"/>
                  </a:lnTo>
                  <a:lnTo>
                    <a:pt x="407008" y="325783"/>
                  </a:lnTo>
                  <a:lnTo>
                    <a:pt x="244334" y="499563"/>
                  </a:lnTo>
                  <a:lnTo>
                    <a:pt x="239798" y="223801"/>
                  </a:lnTo>
                  <a:lnTo>
                    <a:pt x="356672" y="68348"/>
                  </a:lnTo>
                  <a:lnTo>
                    <a:pt x="239149" y="194047"/>
                  </a:lnTo>
                  <a:lnTo>
                    <a:pt x="235909" y="0"/>
                  </a:lnTo>
                  <a:lnTo>
                    <a:pt x="232020" y="248811"/>
                  </a:lnTo>
                  <a:lnTo>
                    <a:pt x="119683" y="125915"/>
                  </a:lnTo>
                  <a:lnTo>
                    <a:pt x="231588" y="278134"/>
                  </a:lnTo>
                  <a:lnTo>
                    <a:pt x="227268" y="558424"/>
                  </a:lnTo>
                  <a:lnTo>
                    <a:pt x="66754" y="383566"/>
                  </a:lnTo>
                  <a:lnTo>
                    <a:pt x="226620" y="601114"/>
                  </a:lnTo>
                  <a:lnTo>
                    <a:pt x="219490" y="1061006"/>
                  </a:lnTo>
                  <a:lnTo>
                    <a:pt x="0" y="820819"/>
                  </a:lnTo>
                  <a:lnTo>
                    <a:pt x="218626" y="1118142"/>
                  </a:lnTo>
                  <a:lnTo>
                    <a:pt x="218626" y="1185843"/>
                  </a:lnTo>
                  <a:lnTo>
                    <a:pt x="257296" y="1185843"/>
                  </a:lnTo>
                  <a:lnTo>
                    <a:pt x="254920" y="1050010"/>
                  </a:lnTo>
                  <a:close/>
                </a:path>
              </a:pathLst>
            </a:custGeom>
            <a:solidFill>
              <a:schemeClr val="accent1">
                <a:lumMod val="60000"/>
                <a:lumOff val="40000"/>
              </a:schemeClr>
            </a:solidFill>
            <a:ln w="21572" cap="flat">
              <a:noFill/>
              <a:prstDash val="solid"/>
              <a:miter/>
            </a:ln>
          </p:spPr>
          <p:txBody>
            <a:bodyPr rtlCol="0" anchor="ctr"/>
            <a:lstStyle/>
            <a:p>
              <a:endParaRPr lang="en-US"/>
            </a:p>
          </p:txBody>
        </p:sp>
        <p:sp>
          <p:nvSpPr>
            <p:cNvPr id="313" name="Freeform 86">
              <a:extLst>
                <a:ext uri="{FF2B5EF4-FFF2-40B4-BE49-F238E27FC236}">
                  <a16:creationId xmlns:a16="http://schemas.microsoft.com/office/drawing/2014/main" id="{1E87317D-13A0-44CA-AA49-03A1A2BB9E0B}"/>
                </a:ext>
              </a:extLst>
            </p:cNvPr>
            <p:cNvSpPr/>
            <p:nvPr/>
          </p:nvSpPr>
          <p:spPr>
            <a:xfrm>
              <a:off x="1361082" y="4523532"/>
              <a:ext cx="21603" cy="64682"/>
            </a:xfrm>
            <a:custGeom>
              <a:avLst/>
              <a:gdLst>
                <a:gd name="connsiteX0" fmla="*/ 0 w 21603"/>
                <a:gd name="connsiteY0" fmla="*/ 0 h 64682"/>
                <a:gd name="connsiteX1" fmla="*/ 38670 w 21603"/>
                <a:gd name="connsiteY1" fmla="*/ 0 h 64682"/>
                <a:gd name="connsiteX2" fmla="*/ 38670 w 21603"/>
                <a:gd name="connsiteY2" fmla="*/ 74169 h 64682"/>
                <a:gd name="connsiteX3" fmla="*/ 0 w 21603"/>
                <a:gd name="connsiteY3" fmla="*/ 74169 h 64682"/>
              </a:gdLst>
              <a:ahLst/>
              <a:cxnLst>
                <a:cxn ang="0">
                  <a:pos x="connsiteX0" y="connsiteY0"/>
                </a:cxn>
                <a:cxn ang="0">
                  <a:pos x="connsiteX1" y="connsiteY1"/>
                </a:cxn>
                <a:cxn ang="0">
                  <a:pos x="connsiteX2" y="connsiteY2"/>
                </a:cxn>
                <a:cxn ang="0">
                  <a:pos x="connsiteX3" y="connsiteY3"/>
                </a:cxn>
              </a:cxnLst>
              <a:rect l="l" t="t" r="r" b="b"/>
              <a:pathLst>
                <a:path w="21603" h="64682">
                  <a:moveTo>
                    <a:pt x="0" y="0"/>
                  </a:moveTo>
                  <a:lnTo>
                    <a:pt x="38670" y="0"/>
                  </a:lnTo>
                  <a:lnTo>
                    <a:pt x="38670" y="74169"/>
                  </a:lnTo>
                  <a:lnTo>
                    <a:pt x="0" y="74169"/>
                  </a:lnTo>
                  <a:close/>
                </a:path>
              </a:pathLst>
            </a:custGeom>
            <a:solidFill>
              <a:srgbClr val="8888BA"/>
            </a:solidFill>
            <a:ln w="21572" cap="flat">
              <a:noFill/>
              <a:prstDash val="solid"/>
              <a:miter/>
            </a:ln>
          </p:spPr>
          <p:txBody>
            <a:bodyPr rtlCol="0" anchor="ctr"/>
            <a:lstStyle/>
            <a:p>
              <a:endParaRPr lang="en-US"/>
            </a:p>
          </p:txBody>
        </p:sp>
        <p:sp>
          <p:nvSpPr>
            <p:cNvPr id="314" name="Freeform 87">
              <a:extLst>
                <a:ext uri="{FF2B5EF4-FFF2-40B4-BE49-F238E27FC236}">
                  <a16:creationId xmlns:a16="http://schemas.microsoft.com/office/drawing/2014/main" id="{0CABF60F-DCA0-4CD0-988D-3197D2DE7C76}"/>
                </a:ext>
              </a:extLst>
            </p:cNvPr>
            <p:cNvSpPr/>
            <p:nvPr/>
          </p:nvSpPr>
          <p:spPr>
            <a:xfrm>
              <a:off x="1208995" y="4598563"/>
              <a:ext cx="324051" cy="258729"/>
            </a:xfrm>
            <a:custGeom>
              <a:avLst/>
              <a:gdLst>
                <a:gd name="connsiteX0" fmla="*/ 0 w 324050"/>
                <a:gd name="connsiteY0" fmla="*/ 0 h 258729"/>
                <a:gd name="connsiteX1" fmla="*/ 343062 w 324050"/>
                <a:gd name="connsiteY1" fmla="*/ 0 h 258729"/>
                <a:gd name="connsiteX2" fmla="*/ 278684 w 324050"/>
                <a:gd name="connsiteY2" fmla="*/ 270803 h 258729"/>
                <a:gd name="connsiteX3" fmla="*/ 65026 w 324050"/>
                <a:gd name="connsiteY3" fmla="*/ 270803 h 258729"/>
                <a:gd name="connsiteX4" fmla="*/ 0 w 324050"/>
                <a:gd name="connsiteY4" fmla="*/ 0 h 25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50" h="258729">
                  <a:moveTo>
                    <a:pt x="0" y="0"/>
                  </a:moveTo>
                  <a:lnTo>
                    <a:pt x="343062" y="0"/>
                  </a:lnTo>
                  <a:lnTo>
                    <a:pt x="278684" y="270803"/>
                  </a:lnTo>
                  <a:lnTo>
                    <a:pt x="65026" y="270803"/>
                  </a:lnTo>
                  <a:lnTo>
                    <a:pt x="0" y="0"/>
                  </a:lnTo>
                  <a:close/>
                </a:path>
              </a:pathLst>
            </a:custGeom>
            <a:solidFill>
              <a:srgbClr val="FBB03B"/>
            </a:solidFill>
            <a:ln w="21572" cap="flat">
              <a:noFill/>
              <a:prstDash val="solid"/>
              <a:miter/>
            </a:ln>
          </p:spPr>
          <p:txBody>
            <a:bodyPr rtlCol="0" anchor="ctr"/>
            <a:lstStyle/>
            <a:p>
              <a:endParaRPr lang="en-US"/>
            </a:p>
          </p:txBody>
        </p:sp>
        <p:sp>
          <p:nvSpPr>
            <p:cNvPr id="315" name="Freeform 88">
              <a:extLst>
                <a:ext uri="{FF2B5EF4-FFF2-40B4-BE49-F238E27FC236}">
                  <a16:creationId xmlns:a16="http://schemas.microsoft.com/office/drawing/2014/main" id="{7DB77F16-0E9E-4186-8402-B537DF971F9B}"/>
                </a:ext>
              </a:extLst>
            </p:cNvPr>
            <p:cNvSpPr/>
            <p:nvPr/>
          </p:nvSpPr>
          <p:spPr>
            <a:xfrm>
              <a:off x="1208995" y="4578080"/>
              <a:ext cx="324051" cy="21561"/>
            </a:xfrm>
            <a:custGeom>
              <a:avLst/>
              <a:gdLst>
                <a:gd name="connsiteX0" fmla="*/ 0 w 324050"/>
                <a:gd name="connsiteY0" fmla="*/ 0 h 0"/>
                <a:gd name="connsiteX1" fmla="*/ 343062 w 324050"/>
                <a:gd name="connsiteY1" fmla="*/ 0 h 0"/>
                <a:gd name="connsiteX2" fmla="*/ 343062 w 324050"/>
                <a:gd name="connsiteY2" fmla="*/ 20483 h 0"/>
                <a:gd name="connsiteX3" fmla="*/ 0 w 324050"/>
                <a:gd name="connsiteY3" fmla="*/ 20483 h 0"/>
              </a:gdLst>
              <a:ahLst/>
              <a:cxnLst>
                <a:cxn ang="0">
                  <a:pos x="connsiteX0" y="connsiteY0"/>
                </a:cxn>
                <a:cxn ang="0">
                  <a:pos x="connsiteX1" y="connsiteY1"/>
                </a:cxn>
                <a:cxn ang="0">
                  <a:pos x="connsiteX2" y="connsiteY2"/>
                </a:cxn>
                <a:cxn ang="0">
                  <a:pos x="connsiteX3" y="connsiteY3"/>
                </a:cxn>
              </a:cxnLst>
              <a:rect l="l" t="t" r="r" b="b"/>
              <a:pathLst>
                <a:path w="324050">
                  <a:moveTo>
                    <a:pt x="0" y="0"/>
                  </a:moveTo>
                  <a:lnTo>
                    <a:pt x="343062" y="0"/>
                  </a:lnTo>
                  <a:lnTo>
                    <a:pt x="343062" y="20483"/>
                  </a:lnTo>
                  <a:lnTo>
                    <a:pt x="0" y="20483"/>
                  </a:lnTo>
                  <a:close/>
                </a:path>
              </a:pathLst>
            </a:custGeom>
            <a:solidFill>
              <a:srgbClr val="FFD648"/>
            </a:solidFill>
            <a:ln w="21572" cap="flat">
              <a:noFill/>
              <a:prstDash val="solid"/>
              <a:miter/>
            </a:ln>
          </p:spPr>
          <p:txBody>
            <a:bodyPr rtlCol="0" anchor="ctr"/>
            <a:lstStyle/>
            <a:p>
              <a:endParaRPr lang="en-US"/>
            </a:p>
          </p:txBody>
        </p:sp>
        <p:sp>
          <p:nvSpPr>
            <p:cNvPr id="316" name="Freeform 89">
              <a:extLst>
                <a:ext uri="{FF2B5EF4-FFF2-40B4-BE49-F238E27FC236}">
                  <a16:creationId xmlns:a16="http://schemas.microsoft.com/office/drawing/2014/main" id="{919812C8-C008-481A-8B38-608E0E76790D}"/>
                </a:ext>
              </a:extLst>
            </p:cNvPr>
            <p:cNvSpPr/>
            <p:nvPr/>
          </p:nvSpPr>
          <p:spPr>
            <a:xfrm>
              <a:off x="1669363" y="1726452"/>
              <a:ext cx="237637" cy="237169"/>
            </a:xfrm>
            <a:custGeom>
              <a:avLst/>
              <a:gdLst>
                <a:gd name="connsiteX0" fmla="*/ 171099 w 237637"/>
                <a:gd name="connsiteY0" fmla="*/ 81500 h 237168"/>
                <a:gd name="connsiteX1" fmla="*/ 252544 w 237637"/>
                <a:gd name="connsiteY1" fmla="*/ 125915 h 237168"/>
                <a:gd name="connsiteX2" fmla="*/ 171099 w 237637"/>
                <a:gd name="connsiteY2" fmla="*/ 170546 h 237168"/>
                <a:gd name="connsiteX3" fmla="*/ 126380 w 237637"/>
                <a:gd name="connsiteY3" fmla="*/ 252045 h 237168"/>
                <a:gd name="connsiteX4" fmla="*/ 81661 w 237637"/>
                <a:gd name="connsiteY4" fmla="*/ 170546 h 237168"/>
                <a:gd name="connsiteX5" fmla="*/ 0 w 237637"/>
                <a:gd name="connsiteY5" fmla="*/ 125915 h 237168"/>
                <a:gd name="connsiteX6" fmla="*/ 81661 w 237637"/>
                <a:gd name="connsiteY6" fmla="*/ 81500 h 237168"/>
                <a:gd name="connsiteX7" fmla="*/ 126380 w 237637"/>
                <a:gd name="connsiteY7" fmla="*/ 0 h 237168"/>
                <a:gd name="connsiteX8" fmla="*/ 171099 w 237637"/>
                <a:gd name="connsiteY8" fmla="*/ 81500 h 2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37" h="237168">
                  <a:moveTo>
                    <a:pt x="171099" y="81500"/>
                  </a:moveTo>
                  <a:lnTo>
                    <a:pt x="252544" y="125915"/>
                  </a:lnTo>
                  <a:lnTo>
                    <a:pt x="171099" y="170546"/>
                  </a:lnTo>
                  <a:lnTo>
                    <a:pt x="126380" y="252045"/>
                  </a:lnTo>
                  <a:lnTo>
                    <a:pt x="81661" y="170546"/>
                  </a:lnTo>
                  <a:lnTo>
                    <a:pt x="0" y="125915"/>
                  </a:lnTo>
                  <a:lnTo>
                    <a:pt x="81661" y="81500"/>
                  </a:lnTo>
                  <a:lnTo>
                    <a:pt x="126380" y="0"/>
                  </a:lnTo>
                  <a:lnTo>
                    <a:pt x="171099" y="81500"/>
                  </a:lnTo>
                  <a:close/>
                </a:path>
              </a:pathLst>
            </a:custGeom>
            <a:solidFill>
              <a:schemeClr val="accent4">
                <a:lumMod val="40000"/>
                <a:lumOff val="60000"/>
              </a:schemeClr>
            </a:solidFill>
            <a:ln w="21572" cap="flat">
              <a:noFill/>
              <a:prstDash val="solid"/>
              <a:miter/>
            </a:ln>
          </p:spPr>
          <p:txBody>
            <a:bodyPr rtlCol="0" anchor="ctr"/>
            <a:lstStyle/>
            <a:p>
              <a:endParaRPr lang="en-US"/>
            </a:p>
          </p:txBody>
        </p:sp>
        <p:sp>
          <p:nvSpPr>
            <p:cNvPr id="317" name="Freeform 90">
              <a:extLst>
                <a:ext uri="{FF2B5EF4-FFF2-40B4-BE49-F238E27FC236}">
                  <a16:creationId xmlns:a16="http://schemas.microsoft.com/office/drawing/2014/main" id="{7ACD02FD-5442-40F2-927B-9B27ED9A47EB}"/>
                </a:ext>
              </a:extLst>
            </p:cNvPr>
            <p:cNvSpPr/>
            <p:nvPr/>
          </p:nvSpPr>
          <p:spPr>
            <a:xfrm>
              <a:off x="1939189" y="1905407"/>
              <a:ext cx="129620" cy="129365"/>
            </a:xfrm>
            <a:custGeom>
              <a:avLst/>
              <a:gdLst>
                <a:gd name="connsiteX0" fmla="*/ 98943 w 129620"/>
                <a:gd name="connsiteY0" fmla="*/ 47218 h 129364"/>
                <a:gd name="connsiteX1" fmla="*/ 146255 w 129620"/>
                <a:gd name="connsiteY1" fmla="*/ 73091 h 129364"/>
                <a:gd name="connsiteX2" fmla="*/ 98943 w 129620"/>
                <a:gd name="connsiteY2" fmla="*/ 98748 h 129364"/>
                <a:gd name="connsiteX3" fmla="*/ 73235 w 129620"/>
                <a:gd name="connsiteY3" fmla="*/ 145966 h 129364"/>
                <a:gd name="connsiteX4" fmla="*/ 47311 w 129620"/>
                <a:gd name="connsiteY4" fmla="*/ 98748 h 129364"/>
                <a:gd name="connsiteX5" fmla="*/ 0 w 129620"/>
                <a:gd name="connsiteY5" fmla="*/ 73091 h 129364"/>
                <a:gd name="connsiteX6" fmla="*/ 47311 w 129620"/>
                <a:gd name="connsiteY6" fmla="*/ 47218 h 129364"/>
                <a:gd name="connsiteX7" fmla="*/ 73235 w 129620"/>
                <a:gd name="connsiteY7" fmla="*/ 0 h 129364"/>
                <a:gd name="connsiteX8" fmla="*/ 98943 w 129620"/>
                <a:gd name="connsiteY8" fmla="*/ 47218 h 12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620" h="129364">
                  <a:moveTo>
                    <a:pt x="98943" y="47218"/>
                  </a:moveTo>
                  <a:lnTo>
                    <a:pt x="146255" y="73091"/>
                  </a:lnTo>
                  <a:lnTo>
                    <a:pt x="98943" y="98748"/>
                  </a:lnTo>
                  <a:lnTo>
                    <a:pt x="73235" y="145966"/>
                  </a:lnTo>
                  <a:lnTo>
                    <a:pt x="47311" y="98748"/>
                  </a:lnTo>
                  <a:lnTo>
                    <a:pt x="0" y="73091"/>
                  </a:lnTo>
                  <a:lnTo>
                    <a:pt x="47311" y="47218"/>
                  </a:lnTo>
                  <a:lnTo>
                    <a:pt x="73235" y="0"/>
                  </a:lnTo>
                  <a:lnTo>
                    <a:pt x="98943" y="47218"/>
                  </a:lnTo>
                  <a:close/>
                </a:path>
              </a:pathLst>
            </a:custGeom>
            <a:solidFill>
              <a:schemeClr val="accent4">
                <a:lumMod val="40000"/>
                <a:lumOff val="60000"/>
              </a:schemeClr>
            </a:solidFill>
            <a:ln w="21572" cap="flat">
              <a:noFill/>
              <a:prstDash val="solid"/>
              <a:miter/>
            </a:ln>
          </p:spPr>
          <p:txBody>
            <a:bodyPr rtlCol="0" anchor="ctr"/>
            <a:lstStyle/>
            <a:p>
              <a:endParaRPr lang="en-US"/>
            </a:p>
          </p:txBody>
        </p:sp>
        <p:sp>
          <p:nvSpPr>
            <p:cNvPr id="318" name="Freeform 91">
              <a:extLst>
                <a:ext uri="{FF2B5EF4-FFF2-40B4-BE49-F238E27FC236}">
                  <a16:creationId xmlns:a16="http://schemas.microsoft.com/office/drawing/2014/main" id="{513D07AF-7E6A-438F-B5A8-576BD3890307}"/>
                </a:ext>
              </a:extLst>
            </p:cNvPr>
            <p:cNvSpPr/>
            <p:nvPr/>
          </p:nvSpPr>
          <p:spPr>
            <a:xfrm>
              <a:off x="4185725" y="1349570"/>
              <a:ext cx="237637" cy="237169"/>
            </a:xfrm>
            <a:custGeom>
              <a:avLst/>
              <a:gdLst>
                <a:gd name="connsiteX0" fmla="*/ 81661 w 237637"/>
                <a:gd name="connsiteY0" fmla="*/ 81500 h 237168"/>
                <a:gd name="connsiteX1" fmla="*/ 0 w 237637"/>
                <a:gd name="connsiteY1" fmla="*/ 125915 h 237168"/>
                <a:gd name="connsiteX2" fmla="*/ 81661 w 237637"/>
                <a:gd name="connsiteY2" fmla="*/ 170546 h 237168"/>
                <a:gd name="connsiteX3" fmla="*/ 126164 w 237637"/>
                <a:gd name="connsiteY3" fmla="*/ 252045 h 237168"/>
                <a:gd name="connsiteX4" fmla="*/ 170883 w 237637"/>
                <a:gd name="connsiteY4" fmla="*/ 170546 h 237168"/>
                <a:gd name="connsiteX5" fmla="*/ 252544 w 237637"/>
                <a:gd name="connsiteY5" fmla="*/ 125915 h 237168"/>
                <a:gd name="connsiteX6" fmla="*/ 170883 w 237637"/>
                <a:gd name="connsiteY6" fmla="*/ 81500 h 237168"/>
                <a:gd name="connsiteX7" fmla="*/ 126164 w 237637"/>
                <a:gd name="connsiteY7" fmla="*/ 0 h 237168"/>
                <a:gd name="connsiteX8" fmla="*/ 81661 w 237637"/>
                <a:gd name="connsiteY8" fmla="*/ 81500 h 2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37" h="237168">
                  <a:moveTo>
                    <a:pt x="81661" y="81500"/>
                  </a:moveTo>
                  <a:lnTo>
                    <a:pt x="0" y="125915"/>
                  </a:lnTo>
                  <a:lnTo>
                    <a:pt x="81661" y="170546"/>
                  </a:lnTo>
                  <a:lnTo>
                    <a:pt x="126164" y="252045"/>
                  </a:lnTo>
                  <a:lnTo>
                    <a:pt x="170883" y="170546"/>
                  </a:lnTo>
                  <a:lnTo>
                    <a:pt x="252544" y="125915"/>
                  </a:lnTo>
                  <a:lnTo>
                    <a:pt x="170883" y="81500"/>
                  </a:lnTo>
                  <a:lnTo>
                    <a:pt x="126164" y="0"/>
                  </a:lnTo>
                  <a:lnTo>
                    <a:pt x="81661" y="81500"/>
                  </a:lnTo>
                  <a:close/>
                </a:path>
              </a:pathLst>
            </a:custGeom>
            <a:solidFill>
              <a:schemeClr val="accent4">
                <a:lumMod val="40000"/>
                <a:lumOff val="60000"/>
              </a:schemeClr>
            </a:solidFill>
            <a:ln w="21572" cap="flat">
              <a:noFill/>
              <a:prstDash val="solid"/>
              <a:miter/>
            </a:ln>
          </p:spPr>
          <p:txBody>
            <a:bodyPr rtlCol="0" anchor="ctr"/>
            <a:lstStyle/>
            <a:p>
              <a:endParaRPr lang="en-US"/>
            </a:p>
          </p:txBody>
        </p:sp>
        <p:sp>
          <p:nvSpPr>
            <p:cNvPr id="319" name="Freeform 92">
              <a:extLst>
                <a:ext uri="{FF2B5EF4-FFF2-40B4-BE49-F238E27FC236}">
                  <a16:creationId xmlns:a16="http://schemas.microsoft.com/office/drawing/2014/main" id="{133CA7D2-0B21-4432-B45E-3CE05E9300A7}"/>
                </a:ext>
              </a:extLst>
            </p:cNvPr>
            <p:cNvSpPr/>
            <p:nvPr/>
          </p:nvSpPr>
          <p:spPr>
            <a:xfrm>
              <a:off x="4022188" y="1528524"/>
              <a:ext cx="129620" cy="129365"/>
            </a:xfrm>
            <a:custGeom>
              <a:avLst/>
              <a:gdLst>
                <a:gd name="connsiteX0" fmla="*/ 47311 w 129620"/>
                <a:gd name="connsiteY0" fmla="*/ 47218 h 129364"/>
                <a:gd name="connsiteX1" fmla="*/ 0 w 129620"/>
                <a:gd name="connsiteY1" fmla="*/ 73091 h 129364"/>
                <a:gd name="connsiteX2" fmla="*/ 47311 w 129620"/>
                <a:gd name="connsiteY2" fmla="*/ 98748 h 129364"/>
                <a:gd name="connsiteX3" fmla="*/ 73235 w 129620"/>
                <a:gd name="connsiteY3" fmla="*/ 145966 h 129364"/>
                <a:gd name="connsiteX4" fmla="*/ 98944 w 129620"/>
                <a:gd name="connsiteY4" fmla="*/ 98748 h 129364"/>
                <a:gd name="connsiteX5" fmla="*/ 146255 w 129620"/>
                <a:gd name="connsiteY5" fmla="*/ 73091 h 129364"/>
                <a:gd name="connsiteX6" fmla="*/ 98944 w 129620"/>
                <a:gd name="connsiteY6" fmla="*/ 47218 h 129364"/>
                <a:gd name="connsiteX7" fmla="*/ 73235 w 129620"/>
                <a:gd name="connsiteY7" fmla="*/ 0 h 129364"/>
                <a:gd name="connsiteX8" fmla="*/ 47311 w 129620"/>
                <a:gd name="connsiteY8" fmla="*/ 47218 h 12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620" h="129364">
                  <a:moveTo>
                    <a:pt x="47311" y="47218"/>
                  </a:moveTo>
                  <a:lnTo>
                    <a:pt x="0" y="73091"/>
                  </a:lnTo>
                  <a:lnTo>
                    <a:pt x="47311" y="98748"/>
                  </a:lnTo>
                  <a:lnTo>
                    <a:pt x="73235" y="145966"/>
                  </a:lnTo>
                  <a:lnTo>
                    <a:pt x="98944" y="98748"/>
                  </a:lnTo>
                  <a:lnTo>
                    <a:pt x="146255" y="73091"/>
                  </a:lnTo>
                  <a:lnTo>
                    <a:pt x="98944" y="47218"/>
                  </a:lnTo>
                  <a:lnTo>
                    <a:pt x="73235" y="0"/>
                  </a:lnTo>
                  <a:lnTo>
                    <a:pt x="47311" y="47218"/>
                  </a:lnTo>
                  <a:close/>
                </a:path>
              </a:pathLst>
            </a:custGeom>
            <a:solidFill>
              <a:schemeClr val="accent4">
                <a:lumMod val="40000"/>
                <a:lumOff val="60000"/>
              </a:schemeClr>
            </a:solidFill>
            <a:ln w="21572" cap="flat">
              <a:noFill/>
              <a:prstDash val="solid"/>
              <a:miter/>
            </a:ln>
          </p:spPr>
          <p:txBody>
            <a:bodyPr rtlCol="0" anchor="ctr"/>
            <a:lstStyle/>
            <a:p>
              <a:endParaRPr lang="en-US"/>
            </a:p>
          </p:txBody>
        </p:sp>
        <p:sp>
          <p:nvSpPr>
            <p:cNvPr id="320" name="Freeform 93">
              <a:extLst>
                <a:ext uri="{FF2B5EF4-FFF2-40B4-BE49-F238E27FC236}">
                  <a16:creationId xmlns:a16="http://schemas.microsoft.com/office/drawing/2014/main" id="{880879F9-1946-4795-9AFF-1E16CF433E21}"/>
                </a:ext>
              </a:extLst>
            </p:cNvPr>
            <p:cNvSpPr/>
            <p:nvPr/>
          </p:nvSpPr>
          <p:spPr>
            <a:xfrm>
              <a:off x="5983235" y="4128754"/>
              <a:ext cx="518481" cy="388094"/>
            </a:xfrm>
            <a:custGeom>
              <a:avLst/>
              <a:gdLst>
                <a:gd name="connsiteX0" fmla="*/ 455940 w 518481"/>
                <a:gd name="connsiteY0" fmla="*/ 111254 h 388093"/>
                <a:gd name="connsiteX1" fmla="*/ 518590 w 518481"/>
                <a:gd name="connsiteY1" fmla="*/ 122250 h 388093"/>
                <a:gd name="connsiteX2" fmla="*/ 496986 w 518481"/>
                <a:gd name="connsiteY2" fmla="*/ 100689 h 388093"/>
                <a:gd name="connsiteX3" fmla="*/ 453780 w 518481"/>
                <a:gd name="connsiteY3" fmla="*/ 101983 h 388093"/>
                <a:gd name="connsiteX4" fmla="*/ 430232 w 518481"/>
                <a:gd name="connsiteY4" fmla="*/ 101983 h 388093"/>
                <a:gd name="connsiteX5" fmla="*/ 430232 w 518481"/>
                <a:gd name="connsiteY5" fmla="*/ 101983 h 388093"/>
                <a:gd name="connsiteX6" fmla="*/ 414461 w 518481"/>
                <a:gd name="connsiteY6" fmla="*/ 103276 h 388093"/>
                <a:gd name="connsiteX7" fmla="*/ 450107 w 518481"/>
                <a:gd name="connsiteY7" fmla="*/ 0 h 388093"/>
                <a:gd name="connsiteX8" fmla="*/ 406900 w 518481"/>
                <a:gd name="connsiteY8" fmla="*/ 30616 h 388093"/>
                <a:gd name="connsiteX9" fmla="*/ 398259 w 518481"/>
                <a:gd name="connsiteY9" fmla="*/ 105217 h 388093"/>
                <a:gd name="connsiteX10" fmla="*/ 320486 w 518481"/>
                <a:gd name="connsiteY10" fmla="*/ 124837 h 388093"/>
                <a:gd name="connsiteX11" fmla="*/ 330208 w 518481"/>
                <a:gd name="connsiteY11" fmla="*/ 114272 h 388093"/>
                <a:gd name="connsiteX12" fmla="*/ 344682 w 518481"/>
                <a:gd name="connsiteY12" fmla="*/ 25226 h 388093"/>
                <a:gd name="connsiteX13" fmla="*/ 276416 w 518481"/>
                <a:gd name="connsiteY13" fmla="*/ 143379 h 388093"/>
                <a:gd name="connsiteX14" fmla="*/ 193026 w 518481"/>
                <a:gd name="connsiteY14" fmla="*/ 192753 h 388093"/>
                <a:gd name="connsiteX15" fmla="*/ 211389 w 518481"/>
                <a:gd name="connsiteY15" fmla="*/ 152650 h 388093"/>
                <a:gd name="connsiteX16" fmla="*/ 183953 w 518481"/>
                <a:gd name="connsiteY16" fmla="*/ 55627 h 388093"/>
                <a:gd name="connsiteX17" fmla="*/ 171423 w 518481"/>
                <a:gd name="connsiteY17" fmla="*/ 208924 h 388093"/>
                <a:gd name="connsiteX18" fmla="*/ 126920 w 518481"/>
                <a:gd name="connsiteY18" fmla="*/ 246009 h 388093"/>
                <a:gd name="connsiteX19" fmla="*/ 86306 w 518481"/>
                <a:gd name="connsiteY19" fmla="*/ 285249 h 388093"/>
                <a:gd name="connsiteX20" fmla="*/ 91058 w 518481"/>
                <a:gd name="connsiteY20" fmla="*/ 226819 h 388093"/>
                <a:gd name="connsiteX21" fmla="*/ 22576 w 518481"/>
                <a:gd name="connsiteY21" fmla="*/ 140576 h 388093"/>
                <a:gd name="connsiteX22" fmla="*/ 72912 w 518481"/>
                <a:gd name="connsiteY22" fmla="*/ 299910 h 388093"/>
                <a:gd name="connsiteX23" fmla="*/ 6589 w 518481"/>
                <a:gd name="connsiteY23" fmla="*/ 381195 h 388093"/>
                <a:gd name="connsiteX24" fmla="*/ 14799 w 518481"/>
                <a:gd name="connsiteY24" fmla="*/ 386585 h 388093"/>
                <a:gd name="connsiteX25" fmla="*/ 58005 w 518481"/>
                <a:gd name="connsiteY25" fmla="*/ 330311 h 388093"/>
                <a:gd name="connsiteX26" fmla="*/ 212902 w 518481"/>
                <a:gd name="connsiteY26" fmla="*/ 384429 h 388093"/>
                <a:gd name="connsiteX27" fmla="*/ 165374 w 518481"/>
                <a:gd name="connsiteY27" fmla="*/ 324921 h 388093"/>
                <a:gd name="connsiteX28" fmla="*/ 71183 w 518481"/>
                <a:gd name="connsiteY28" fmla="*/ 315434 h 388093"/>
                <a:gd name="connsiteX29" fmla="*/ 132753 w 518481"/>
                <a:gd name="connsiteY29" fmla="*/ 253555 h 388093"/>
                <a:gd name="connsiteX30" fmla="*/ 157813 w 518481"/>
                <a:gd name="connsiteY30" fmla="*/ 231994 h 388093"/>
                <a:gd name="connsiteX31" fmla="*/ 300179 w 518481"/>
                <a:gd name="connsiteY31" fmla="*/ 283956 h 388093"/>
                <a:gd name="connsiteX32" fmla="*/ 256973 w 518481"/>
                <a:gd name="connsiteY32" fmla="*/ 229407 h 388093"/>
                <a:gd name="connsiteX33" fmla="*/ 172287 w 518481"/>
                <a:gd name="connsiteY33" fmla="*/ 220567 h 388093"/>
                <a:gd name="connsiteX34" fmla="*/ 258701 w 518481"/>
                <a:gd name="connsiteY34" fmla="*/ 163000 h 388093"/>
                <a:gd name="connsiteX35" fmla="*/ 382704 w 518481"/>
                <a:gd name="connsiteY35" fmla="*/ 221645 h 388093"/>
                <a:gd name="connsiteX36" fmla="*/ 347707 w 518481"/>
                <a:gd name="connsiteY36" fmla="*/ 170330 h 388093"/>
                <a:gd name="connsiteX37" fmla="*/ 270583 w 518481"/>
                <a:gd name="connsiteY37" fmla="*/ 156962 h 388093"/>
                <a:gd name="connsiteX38" fmla="*/ 383352 w 518481"/>
                <a:gd name="connsiteY38" fmla="*/ 117722 h 388093"/>
                <a:gd name="connsiteX39" fmla="*/ 478407 w 518481"/>
                <a:gd name="connsiteY39" fmla="*/ 189735 h 388093"/>
                <a:gd name="connsiteX40" fmla="*/ 456804 w 518481"/>
                <a:gd name="connsiteY40" fmla="*/ 140792 h 388093"/>
                <a:gd name="connsiteX41" fmla="*/ 386377 w 518481"/>
                <a:gd name="connsiteY41" fmla="*/ 117291 h 388093"/>
                <a:gd name="connsiteX42" fmla="*/ 429584 w 518481"/>
                <a:gd name="connsiteY42" fmla="*/ 112332 h 38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8481" h="388093">
                  <a:moveTo>
                    <a:pt x="455940" y="111254"/>
                  </a:moveTo>
                  <a:cubicBezTo>
                    <a:pt x="475815" y="147907"/>
                    <a:pt x="518590" y="122250"/>
                    <a:pt x="518590" y="122250"/>
                  </a:cubicBezTo>
                  <a:cubicBezTo>
                    <a:pt x="518590" y="122250"/>
                    <a:pt x="516213" y="110176"/>
                    <a:pt x="496986" y="100689"/>
                  </a:cubicBezTo>
                  <a:cubicBezTo>
                    <a:pt x="482943" y="95626"/>
                    <a:pt x="467494" y="96088"/>
                    <a:pt x="453780" y="101983"/>
                  </a:cubicBezTo>
                  <a:lnTo>
                    <a:pt x="430232" y="101983"/>
                  </a:lnTo>
                  <a:lnTo>
                    <a:pt x="430232" y="101983"/>
                  </a:lnTo>
                  <a:cubicBezTo>
                    <a:pt x="425047" y="101983"/>
                    <a:pt x="419646" y="101983"/>
                    <a:pt x="414461" y="103276"/>
                  </a:cubicBezTo>
                  <a:cubicBezTo>
                    <a:pt x="482080" y="79344"/>
                    <a:pt x="450107" y="0"/>
                    <a:pt x="450107" y="0"/>
                  </a:cubicBezTo>
                  <a:cubicBezTo>
                    <a:pt x="431992" y="3595"/>
                    <a:pt x="416273" y="14733"/>
                    <a:pt x="406900" y="30616"/>
                  </a:cubicBezTo>
                  <a:cubicBezTo>
                    <a:pt x="388969" y="54549"/>
                    <a:pt x="396099" y="95299"/>
                    <a:pt x="398259" y="105217"/>
                  </a:cubicBezTo>
                  <a:cubicBezTo>
                    <a:pt x="371724" y="109051"/>
                    <a:pt x="345660" y="115627"/>
                    <a:pt x="320486" y="124837"/>
                  </a:cubicBezTo>
                  <a:cubicBezTo>
                    <a:pt x="323939" y="121516"/>
                    <a:pt x="327186" y="117988"/>
                    <a:pt x="330208" y="114272"/>
                  </a:cubicBezTo>
                  <a:cubicBezTo>
                    <a:pt x="355916" y="83440"/>
                    <a:pt x="344682" y="25226"/>
                    <a:pt x="344682" y="25226"/>
                  </a:cubicBezTo>
                  <a:cubicBezTo>
                    <a:pt x="252652" y="37085"/>
                    <a:pt x="270799" y="123543"/>
                    <a:pt x="276416" y="143379"/>
                  </a:cubicBezTo>
                  <a:cubicBezTo>
                    <a:pt x="247264" y="157442"/>
                    <a:pt x="219366" y="173960"/>
                    <a:pt x="193026" y="192753"/>
                  </a:cubicBezTo>
                  <a:cubicBezTo>
                    <a:pt x="201562" y="180624"/>
                    <a:pt x="207786" y="167030"/>
                    <a:pt x="211389" y="152650"/>
                  </a:cubicBezTo>
                  <a:cubicBezTo>
                    <a:pt x="222839" y="109529"/>
                    <a:pt x="183953" y="55627"/>
                    <a:pt x="183953" y="55627"/>
                  </a:cubicBezTo>
                  <a:cubicBezTo>
                    <a:pt x="93651" y="112332"/>
                    <a:pt x="158677" y="194263"/>
                    <a:pt x="171423" y="208924"/>
                  </a:cubicBezTo>
                  <a:cubicBezTo>
                    <a:pt x="155221" y="221429"/>
                    <a:pt x="140314" y="233935"/>
                    <a:pt x="126920" y="246009"/>
                  </a:cubicBezTo>
                  <a:cubicBezTo>
                    <a:pt x="113526" y="258083"/>
                    <a:pt x="98620" y="272528"/>
                    <a:pt x="86306" y="285249"/>
                  </a:cubicBezTo>
                  <a:cubicBezTo>
                    <a:pt x="92711" y="266466"/>
                    <a:pt x="94344" y="246389"/>
                    <a:pt x="91058" y="226819"/>
                  </a:cubicBezTo>
                  <a:cubicBezTo>
                    <a:pt x="84578" y="178308"/>
                    <a:pt x="22576" y="140576"/>
                    <a:pt x="22576" y="140576"/>
                  </a:cubicBezTo>
                  <a:cubicBezTo>
                    <a:pt x="-42234" y="233503"/>
                    <a:pt x="50876" y="288699"/>
                    <a:pt x="72912" y="299910"/>
                  </a:cubicBezTo>
                  <a:cubicBezTo>
                    <a:pt x="48955" y="325448"/>
                    <a:pt x="26794" y="352608"/>
                    <a:pt x="6589" y="381195"/>
                  </a:cubicBezTo>
                  <a:lnTo>
                    <a:pt x="14799" y="386585"/>
                  </a:lnTo>
                  <a:cubicBezTo>
                    <a:pt x="28213" y="367091"/>
                    <a:pt x="42634" y="348308"/>
                    <a:pt x="58005" y="330311"/>
                  </a:cubicBezTo>
                  <a:cubicBezTo>
                    <a:pt x="93003" y="440487"/>
                    <a:pt x="212902" y="384429"/>
                    <a:pt x="212902" y="384429"/>
                  </a:cubicBezTo>
                  <a:cubicBezTo>
                    <a:pt x="212902" y="384429"/>
                    <a:pt x="209877" y="354459"/>
                    <a:pt x="165374" y="324921"/>
                  </a:cubicBezTo>
                  <a:cubicBezTo>
                    <a:pt x="136858" y="305947"/>
                    <a:pt x="94083" y="310907"/>
                    <a:pt x="71183" y="315434"/>
                  </a:cubicBezTo>
                  <a:cubicBezTo>
                    <a:pt x="90542" y="293685"/>
                    <a:pt x="111097" y="273027"/>
                    <a:pt x="132753" y="253555"/>
                  </a:cubicBezTo>
                  <a:cubicBezTo>
                    <a:pt x="140530" y="246440"/>
                    <a:pt x="148956" y="239325"/>
                    <a:pt x="157813" y="231994"/>
                  </a:cubicBezTo>
                  <a:cubicBezTo>
                    <a:pt x="188706" y="335917"/>
                    <a:pt x="300179" y="283956"/>
                    <a:pt x="300179" y="283956"/>
                  </a:cubicBezTo>
                  <a:cubicBezTo>
                    <a:pt x="294085" y="260527"/>
                    <a:pt x="278407" y="240733"/>
                    <a:pt x="256973" y="229407"/>
                  </a:cubicBezTo>
                  <a:cubicBezTo>
                    <a:pt x="230723" y="216411"/>
                    <a:pt x="200664" y="213273"/>
                    <a:pt x="172287" y="220567"/>
                  </a:cubicBezTo>
                  <a:cubicBezTo>
                    <a:pt x="199360" y="198907"/>
                    <a:pt x="228274" y="179645"/>
                    <a:pt x="258701" y="163000"/>
                  </a:cubicBezTo>
                  <a:cubicBezTo>
                    <a:pt x="277928" y="261317"/>
                    <a:pt x="382704" y="221645"/>
                    <a:pt x="382704" y="221645"/>
                  </a:cubicBezTo>
                  <a:cubicBezTo>
                    <a:pt x="378824" y="200374"/>
                    <a:pt x="366111" y="181734"/>
                    <a:pt x="347707" y="170330"/>
                  </a:cubicBezTo>
                  <a:cubicBezTo>
                    <a:pt x="324519" y="156564"/>
                    <a:pt x="297063" y="151805"/>
                    <a:pt x="270583" y="156962"/>
                  </a:cubicBezTo>
                  <a:cubicBezTo>
                    <a:pt x="306110" y="138593"/>
                    <a:pt x="344083" y="125380"/>
                    <a:pt x="383352" y="117722"/>
                  </a:cubicBezTo>
                  <a:cubicBezTo>
                    <a:pt x="381624" y="206984"/>
                    <a:pt x="478407" y="189735"/>
                    <a:pt x="478407" y="189735"/>
                  </a:cubicBezTo>
                  <a:cubicBezTo>
                    <a:pt x="478618" y="171074"/>
                    <a:pt x="470742" y="153232"/>
                    <a:pt x="456804" y="140792"/>
                  </a:cubicBezTo>
                  <a:cubicBezTo>
                    <a:pt x="437577" y="119231"/>
                    <a:pt x="398043" y="117291"/>
                    <a:pt x="386377" y="117291"/>
                  </a:cubicBezTo>
                  <a:cubicBezTo>
                    <a:pt x="400648" y="114648"/>
                    <a:pt x="415085" y="112990"/>
                    <a:pt x="429584" y="112332"/>
                  </a:cubicBezTo>
                  <a:close/>
                </a:path>
              </a:pathLst>
            </a:custGeom>
            <a:solidFill>
              <a:schemeClr val="accent1">
                <a:lumMod val="60000"/>
                <a:lumOff val="40000"/>
              </a:schemeClr>
            </a:solidFill>
            <a:ln w="21572" cap="flat">
              <a:noFill/>
              <a:prstDash val="solid"/>
              <a:miter/>
            </a:ln>
          </p:spPr>
          <p:txBody>
            <a:bodyPr rtlCol="0" anchor="ctr"/>
            <a:lstStyle/>
            <a:p>
              <a:endParaRPr lang="en-US"/>
            </a:p>
          </p:txBody>
        </p:sp>
        <p:sp>
          <p:nvSpPr>
            <p:cNvPr id="321" name="Freeform 94">
              <a:extLst>
                <a:ext uri="{FF2B5EF4-FFF2-40B4-BE49-F238E27FC236}">
                  <a16:creationId xmlns:a16="http://schemas.microsoft.com/office/drawing/2014/main" id="{E80BE853-7D91-4F83-8B2B-18B5FA24E67A}"/>
                </a:ext>
              </a:extLst>
            </p:cNvPr>
            <p:cNvSpPr/>
            <p:nvPr/>
          </p:nvSpPr>
          <p:spPr>
            <a:xfrm>
              <a:off x="5549540" y="3354291"/>
              <a:ext cx="540085" cy="1401450"/>
            </a:xfrm>
            <a:custGeom>
              <a:avLst/>
              <a:gdLst>
                <a:gd name="connsiteX0" fmla="*/ 108240 w 540084"/>
                <a:gd name="connsiteY0" fmla="*/ 1415680 h 1401450"/>
                <a:gd name="connsiteX1" fmla="*/ 52719 w 540084"/>
                <a:gd name="connsiteY1" fmla="*/ 543116 h 1401450"/>
                <a:gd name="connsiteX2" fmla="*/ 549597 w 540084"/>
                <a:gd name="connsiteY2" fmla="*/ 0 h 1401450"/>
                <a:gd name="connsiteX3" fmla="*/ 463184 w 540084"/>
                <a:gd name="connsiteY3" fmla="*/ 615776 h 1401450"/>
                <a:gd name="connsiteX4" fmla="*/ 359487 w 540084"/>
                <a:gd name="connsiteY4" fmla="*/ 1415680 h 140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84" h="1401450">
                  <a:moveTo>
                    <a:pt x="108240" y="1415680"/>
                  </a:moveTo>
                  <a:cubicBezTo>
                    <a:pt x="108240" y="1415680"/>
                    <a:pt x="-92455" y="962904"/>
                    <a:pt x="52719" y="543116"/>
                  </a:cubicBezTo>
                  <a:cubicBezTo>
                    <a:pt x="197894" y="123327"/>
                    <a:pt x="549597" y="0"/>
                    <a:pt x="549597" y="0"/>
                  </a:cubicBezTo>
                  <a:cubicBezTo>
                    <a:pt x="549597" y="0"/>
                    <a:pt x="341341" y="240618"/>
                    <a:pt x="463184" y="615776"/>
                  </a:cubicBezTo>
                  <a:cubicBezTo>
                    <a:pt x="577466" y="970882"/>
                    <a:pt x="359487" y="1415680"/>
                    <a:pt x="359487" y="1415680"/>
                  </a:cubicBezTo>
                  <a:close/>
                </a:path>
              </a:pathLst>
            </a:custGeom>
            <a:solidFill>
              <a:schemeClr val="accent1">
                <a:lumMod val="75000"/>
              </a:schemeClr>
            </a:solidFill>
            <a:ln w="21572" cap="flat">
              <a:noFill/>
              <a:prstDash val="solid"/>
              <a:miter/>
            </a:ln>
          </p:spPr>
          <p:txBody>
            <a:bodyPr rtlCol="0" anchor="ctr"/>
            <a:lstStyle/>
            <a:p>
              <a:endParaRPr lang="en-US"/>
            </a:p>
          </p:txBody>
        </p:sp>
        <p:sp>
          <p:nvSpPr>
            <p:cNvPr id="322" name="Freeform 95">
              <a:extLst>
                <a:ext uri="{FF2B5EF4-FFF2-40B4-BE49-F238E27FC236}">
                  <a16:creationId xmlns:a16="http://schemas.microsoft.com/office/drawing/2014/main" id="{3DA6C4A6-1338-4B97-B1F8-5C6251077187}"/>
                </a:ext>
              </a:extLst>
            </p:cNvPr>
            <p:cNvSpPr/>
            <p:nvPr/>
          </p:nvSpPr>
          <p:spPr>
            <a:xfrm>
              <a:off x="5723558" y="3607630"/>
              <a:ext cx="151224" cy="1142721"/>
            </a:xfrm>
            <a:custGeom>
              <a:avLst/>
              <a:gdLst>
                <a:gd name="connsiteX0" fmla="*/ 5297 w 151223"/>
                <a:gd name="connsiteY0" fmla="*/ 1162341 h 1142721"/>
                <a:gd name="connsiteX1" fmla="*/ 171427 w 151223"/>
                <a:gd name="connsiteY1" fmla="*/ 0 h 1142721"/>
                <a:gd name="connsiteX2" fmla="*/ 55849 w 151223"/>
                <a:gd name="connsiteY2" fmla="*/ 1162341 h 1142721"/>
              </a:gdLst>
              <a:ahLst/>
              <a:cxnLst>
                <a:cxn ang="0">
                  <a:pos x="connsiteX0" y="connsiteY0"/>
                </a:cxn>
                <a:cxn ang="0">
                  <a:pos x="connsiteX1" y="connsiteY1"/>
                </a:cxn>
                <a:cxn ang="0">
                  <a:pos x="connsiteX2" y="connsiteY2"/>
                </a:cxn>
              </a:cxnLst>
              <a:rect l="l" t="t" r="r" b="b"/>
              <a:pathLst>
                <a:path w="151223" h="1142721">
                  <a:moveTo>
                    <a:pt x="5297" y="1162341"/>
                  </a:moveTo>
                  <a:cubicBezTo>
                    <a:pt x="5297" y="1162341"/>
                    <a:pt x="-46119" y="242127"/>
                    <a:pt x="171427" y="0"/>
                  </a:cubicBezTo>
                  <a:cubicBezTo>
                    <a:pt x="-26460" y="305085"/>
                    <a:pt x="55849" y="1162341"/>
                    <a:pt x="55849" y="1162341"/>
                  </a:cubicBezTo>
                  <a:close/>
                </a:path>
              </a:pathLst>
            </a:custGeom>
            <a:solidFill>
              <a:schemeClr val="accent1">
                <a:lumMod val="60000"/>
                <a:lumOff val="40000"/>
              </a:schemeClr>
            </a:solidFill>
            <a:ln w="21572" cap="flat">
              <a:noFill/>
              <a:prstDash val="solid"/>
              <a:miter/>
            </a:ln>
          </p:spPr>
          <p:txBody>
            <a:bodyPr rtlCol="0" anchor="ctr"/>
            <a:lstStyle/>
            <a:p>
              <a:endParaRPr lang="en-US"/>
            </a:p>
          </p:txBody>
        </p:sp>
        <p:sp>
          <p:nvSpPr>
            <p:cNvPr id="323" name="Freeform 96">
              <a:extLst>
                <a:ext uri="{FF2B5EF4-FFF2-40B4-BE49-F238E27FC236}">
                  <a16:creationId xmlns:a16="http://schemas.microsoft.com/office/drawing/2014/main" id="{E78DBB8C-C2FD-459F-9616-953D1748E633}"/>
                </a:ext>
              </a:extLst>
            </p:cNvPr>
            <p:cNvSpPr/>
            <p:nvPr/>
          </p:nvSpPr>
          <p:spPr>
            <a:xfrm>
              <a:off x="5858908" y="4438324"/>
              <a:ext cx="324051" cy="323412"/>
            </a:xfrm>
            <a:custGeom>
              <a:avLst/>
              <a:gdLst>
                <a:gd name="connsiteX0" fmla="*/ 214738 w 324050"/>
                <a:gd name="connsiteY0" fmla="*/ 331647 h 323411"/>
                <a:gd name="connsiteX1" fmla="*/ 0 w 324050"/>
                <a:gd name="connsiteY1" fmla="*/ 331647 h 323411"/>
                <a:gd name="connsiteX2" fmla="*/ 116442 w 324050"/>
                <a:gd name="connsiteY2" fmla="*/ 94478 h 323411"/>
                <a:gd name="connsiteX3" fmla="*/ 328371 w 324050"/>
                <a:gd name="connsiteY3" fmla="*/ 42 h 323411"/>
                <a:gd name="connsiteX4" fmla="*/ 254272 w 324050"/>
                <a:gd name="connsiteY4" fmla="*/ 196892 h 323411"/>
                <a:gd name="connsiteX5" fmla="*/ 214738 w 324050"/>
                <a:gd name="connsiteY5" fmla="*/ 331647 h 32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50" h="323411">
                  <a:moveTo>
                    <a:pt x="214738" y="331647"/>
                  </a:moveTo>
                  <a:lnTo>
                    <a:pt x="0" y="331647"/>
                  </a:lnTo>
                  <a:cubicBezTo>
                    <a:pt x="19576" y="244548"/>
                    <a:pt x="59472" y="163290"/>
                    <a:pt x="116442" y="94478"/>
                  </a:cubicBezTo>
                  <a:cubicBezTo>
                    <a:pt x="169573" y="33211"/>
                    <a:pt x="247197" y="-1378"/>
                    <a:pt x="328371" y="42"/>
                  </a:cubicBezTo>
                  <a:cubicBezTo>
                    <a:pt x="283923" y="56462"/>
                    <a:pt x="258041" y="125219"/>
                    <a:pt x="254272" y="196892"/>
                  </a:cubicBezTo>
                  <a:cubicBezTo>
                    <a:pt x="249371" y="243827"/>
                    <a:pt x="235975" y="289485"/>
                    <a:pt x="214738" y="331647"/>
                  </a:cubicBezTo>
                  <a:close/>
                </a:path>
              </a:pathLst>
            </a:custGeom>
            <a:solidFill>
              <a:schemeClr val="accent1"/>
            </a:solidFill>
            <a:ln w="21572" cap="flat">
              <a:noFill/>
              <a:prstDash val="solid"/>
              <a:miter/>
            </a:ln>
          </p:spPr>
          <p:txBody>
            <a:bodyPr rtlCol="0" anchor="ctr"/>
            <a:lstStyle/>
            <a:p>
              <a:endParaRPr lang="en-US"/>
            </a:p>
          </p:txBody>
        </p:sp>
        <p:sp>
          <p:nvSpPr>
            <p:cNvPr id="324" name="Freeform 97">
              <a:extLst>
                <a:ext uri="{FF2B5EF4-FFF2-40B4-BE49-F238E27FC236}">
                  <a16:creationId xmlns:a16="http://schemas.microsoft.com/office/drawing/2014/main" id="{BD7A900D-421E-4CFA-8001-84ECC405221A}"/>
                </a:ext>
              </a:extLst>
            </p:cNvPr>
            <p:cNvSpPr/>
            <p:nvPr/>
          </p:nvSpPr>
          <p:spPr>
            <a:xfrm>
              <a:off x="5179697" y="4054585"/>
              <a:ext cx="583291" cy="711506"/>
            </a:xfrm>
            <a:custGeom>
              <a:avLst/>
              <a:gdLst>
                <a:gd name="connsiteX0" fmla="*/ 397502 w 583291"/>
                <a:gd name="connsiteY0" fmla="*/ 214961 h 711505"/>
                <a:gd name="connsiteX1" fmla="*/ 591933 w 583291"/>
                <a:gd name="connsiteY1" fmla="*/ 715387 h 711505"/>
                <a:gd name="connsiteX2" fmla="*/ 288621 w 583291"/>
                <a:gd name="connsiteY2" fmla="*/ 715387 h 711505"/>
                <a:gd name="connsiteX3" fmla="*/ 115794 w 583291"/>
                <a:gd name="connsiteY3" fmla="*/ 391975 h 711505"/>
                <a:gd name="connsiteX4" fmla="*/ 0 w 583291"/>
                <a:gd name="connsiteY4" fmla="*/ 0 h 711505"/>
                <a:gd name="connsiteX5" fmla="*/ 397502 w 583291"/>
                <a:gd name="connsiteY5" fmla="*/ 214961 h 71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3291" h="711505">
                  <a:moveTo>
                    <a:pt x="397502" y="214961"/>
                  </a:moveTo>
                  <a:cubicBezTo>
                    <a:pt x="553695" y="418495"/>
                    <a:pt x="588908" y="683692"/>
                    <a:pt x="591933" y="715387"/>
                  </a:cubicBezTo>
                  <a:lnTo>
                    <a:pt x="288621" y="715387"/>
                  </a:lnTo>
                  <a:cubicBezTo>
                    <a:pt x="211713" y="644452"/>
                    <a:pt x="117522" y="529964"/>
                    <a:pt x="115794" y="391975"/>
                  </a:cubicBezTo>
                  <a:cubicBezTo>
                    <a:pt x="114498" y="145966"/>
                    <a:pt x="0" y="0"/>
                    <a:pt x="0" y="0"/>
                  </a:cubicBezTo>
                  <a:cubicBezTo>
                    <a:pt x="157821" y="9500"/>
                    <a:pt x="303346" y="88197"/>
                    <a:pt x="397502" y="214961"/>
                  </a:cubicBezTo>
                  <a:close/>
                </a:path>
              </a:pathLst>
            </a:custGeom>
            <a:solidFill>
              <a:schemeClr val="accent1"/>
            </a:solidFill>
            <a:ln w="21572" cap="flat">
              <a:noFill/>
              <a:prstDash val="solid"/>
              <a:miter/>
            </a:ln>
          </p:spPr>
          <p:txBody>
            <a:bodyPr rtlCol="0" anchor="ctr"/>
            <a:lstStyle/>
            <a:p>
              <a:endParaRPr lang="en-US"/>
            </a:p>
          </p:txBody>
        </p:sp>
        <p:sp>
          <p:nvSpPr>
            <p:cNvPr id="325" name="Freeform 98">
              <a:extLst>
                <a:ext uri="{FF2B5EF4-FFF2-40B4-BE49-F238E27FC236}">
                  <a16:creationId xmlns:a16="http://schemas.microsoft.com/office/drawing/2014/main" id="{92377B49-6532-49DB-99D6-804294BC4BFB}"/>
                </a:ext>
              </a:extLst>
            </p:cNvPr>
            <p:cNvSpPr/>
            <p:nvPr/>
          </p:nvSpPr>
          <p:spPr>
            <a:xfrm>
              <a:off x="5912484" y="4503049"/>
              <a:ext cx="172827" cy="258729"/>
            </a:xfrm>
            <a:custGeom>
              <a:avLst/>
              <a:gdLst>
                <a:gd name="connsiteX0" fmla="*/ 15986 w 172827"/>
                <a:gd name="connsiteY0" fmla="*/ 266923 h 258729"/>
                <a:gd name="connsiteX1" fmla="*/ 0 w 172827"/>
                <a:gd name="connsiteY1" fmla="*/ 266923 h 258729"/>
                <a:gd name="connsiteX2" fmla="*/ 181468 w 172827"/>
                <a:gd name="connsiteY2" fmla="*/ 0 h 258729"/>
                <a:gd name="connsiteX3" fmla="*/ 15986 w 172827"/>
                <a:gd name="connsiteY3" fmla="*/ 266923 h 258729"/>
              </a:gdLst>
              <a:ahLst/>
              <a:cxnLst>
                <a:cxn ang="0">
                  <a:pos x="connsiteX0" y="connsiteY0"/>
                </a:cxn>
                <a:cxn ang="0">
                  <a:pos x="connsiteX1" y="connsiteY1"/>
                </a:cxn>
                <a:cxn ang="0">
                  <a:pos x="connsiteX2" y="connsiteY2"/>
                </a:cxn>
                <a:cxn ang="0">
                  <a:pos x="connsiteX3" y="connsiteY3"/>
                </a:cxn>
              </a:cxnLst>
              <a:rect l="l" t="t" r="r" b="b"/>
              <a:pathLst>
                <a:path w="172827" h="258729">
                  <a:moveTo>
                    <a:pt x="15986" y="266923"/>
                  </a:moveTo>
                  <a:lnTo>
                    <a:pt x="0" y="266923"/>
                  </a:lnTo>
                  <a:cubicBezTo>
                    <a:pt x="30461" y="197065"/>
                    <a:pt x="108017" y="33204"/>
                    <a:pt x="181468" y="0"/>
                  </a:cubicBezTo>
                  <a:cubicBezTo>
                    <a:pt x="110177" y="47865"/>
                    <a:pt x="44503" y="195772"/>
                    <a:pt x="15986" y="266923"/>
                  </a:cubicBezTo>
                  <a:close/>
                </a:path>
              </a:pathLst>
            </a:custGeom>
            <a:solidFill>
              <a:schemeClr val="accent1">
                <a:lumMod val="60000"/>
                <a:lumOff val="40000"/>
              </a:schemeClr>
            </a:solidFill>
            <a:ln w="21572" cap="flat">
              <a:noFill/>
              <a:prstDash val="solid"/>
              <a:miter/>
            </a:ln>
          </p:spPr>
          <p:txBody>
            <a:bodyPr rtlCol="0" anchor="ctr"/>
            <a:lstStyle/>
            <a:p>
              <a:endParaRPr lang="en-US"/>
            </a:p>
          </p:txBody>
        </p:sp>
        <p:sp>
          <p:nvSpPr>
            <p:cNvPr id="326" name="Freeform 99">
              <a:extLst>
                <a:ext uri="{FF2B5EF4-FFF2-40B4-BE49-F238E27FC236}">
                  <a16:creationId xmlns:a16="http://schemas.microsoft.com/office/drawing/2014/main" id="{9A7ACE01-6500-4C81-A275-7BDB3833F185}"/>
                </a:ext>
              </a:extLst>
            </p:cNvPr>
            <p:cNvSpPr/>
            <p:nvPr/>
          </p:nvSpPr>
          <p:spPr>
            <a:xfrm>
              <a:off x="5351660" y="4195592"/>
              <a:ext cx="324051" cy="560580"/>
            </a:xfrm>
            <a:custGeom>
              <a:avLst/>
              <a:gdLst>
                <a:gd name="connsiteX0" fmla="*/ 324483 w 324050"/>
                <a:gd name="connsiteY0" fmla="*/ 574379 h 560580"/>
                <a:gd name="connsiteX1" fmla="*/ 292942 w 324050"/>
                <a:gd name="connsiteY1" fmla="*/ 574379 h 560580"/>
                <a:gd name="connsiteX2" fmla="*/ 0 w 324050"/>
                <a:gd name="connsiteY2" fmla="*/ 0 h 560580"/>
                <a:gd name="connsiteX3" fmla="*/ 324483 w 324050"/>
                <a:gd name="connsiteY3" fmla="*/ 574379 h 560580"/>
              </a:gdLst>
              <a:ahLst/>
              <a:cxnLst>
                <a:cxn ang="0">
                  <a:pos x="connsiteX0" y="connsiteY0"/>
                </a:cxn>
                <a:cxn ang="0">
                  <a:pos x="connsiteX1" y="connsiteY1"/>
                </a:cxn>
                <a:cxn ang="0">
                  <a:pos x="connsiteX2" y="connsiteY2"/>
                </a:cxn>
                <a:cxn ang="0">
                  <a:pos x="connsiteX3" y="connsiteY3"/>
                </a:cxn>
              </a:cxnLst>
              <a:rect l="l" t="t" r="r" b="b"/>
              <a:pathLst>
                <a:path w="324050" h="560580">
                  <a:moveTo>
                    <a:pt x="324483" y="574379"/>
                  </a:moveTo>
                  <a:lnTo>
                    <a:pt x="292942" y="574379"/>
                  </a:lnTo>
                  <a:cubicBezTo>
                    <a:pt x="256000" y="452776"/>
                    <a:pt x="142798" y="112116"/>
                    <a:pt x="0" y="0"/>
                  </a:cubicBezTo>
                  <a:cubicBezTo>
                    <a:pt x="146903" y="81284"/>
                    <a:pt x="285165" y="458813"/>
                    <a:pt x="324483" y="574379"/>
                  </a:cubicBezTo>
                  <a:close/>
                </a:path>
              </a:pathLst>
            </a:custGeom>
            <a:solidFill>
              <a:schemeClr val="accent1">
                <a:lumMod val="60000"/>
                <a:lumOff val="40000"/>
              </a:schemeClr>
            </a:solidFill>
            <a:ln w="21572" cap="flat">
              <a:noFill/>
              <a:prstDash val="solid"/>
              <a:miter/>
            </a:ln>
          </p:spPr>
          <p:txBody>
            <a:bodyPr rtlCol="0" anchor="ctr"/>
            <a:lstStyle/>
            <a:p>
              <a:endParaRPr lang="en-US"/>
            </a:p>
          </p:txBody>
        </p:sp>
        <p:sp>
          <p:nvSpPr>
            <p:cNvPr id="327" name="Freeform 100">
              <a:extLst>
                <a:ext uri="{FF2B5EF4-FFF2-40B4-BE49-F238E27FC236}">
                  <a16:creationId xmlns:a16="http://schemas.microsoft.com/office/drawing/2014/main" id="{5235D63A-7605-430F-948F-6B958A6260BA}"/>
                </a:ext>
              </a:extLst>
            </p:cNvPr>
            <p:cNvSpPr/>
            <p:nvPr/>
          </p:nvSpPr>
          <p:spPr>
            <a:xfrm>
              <a:off x="5292683" y="4769971"/>
              <a:ext cx="885739" cy="21561"/>
            </a:xfrm>
            <a:custGeom>
              <a:avLst/>
              <a:gdLst>
                <a:gd name="connsiteX0" fmla="*/ 906046 w 885738"/>
                <a:gd name="connsiteY0" fmla="*/ 35791 h 21560"/>
                <a:gd name="connsiteX1" fmla="*/ 0 w 885738"/>
                <a:gd name="connsiteY1" fmla="*/ 35791 h 21560"/>
                <a:gd name="connsiteX2" fmla="*/ 0 w 885738"/>
                <a:gd name="connsiteY2" fmla="*/ 0 h 21560"/>
                <a:gd name="connsiteX3" fmla="*/ 906046 w 885738"/>
                <a:gd name="connsiteY3" fmla="*/ 0 h 21560"/>
              </a:gdLst>
              <a:ahLst/>
              <a:cxnLst>
                <a:cxn ang="0">
                  <a:pos x="connsiteX0" y="connsiteY0"/>
                </a:cxn>
                <a:cxn ang="0">
                  <a:pos x="connsiteX1" y="connsiteY1"/>
                </a:cxn>
                <a:cxn ang="0">
                  <a:pos x="connsiteX2" y="connsiteY2"/>
                </a:cxn>
                <a:cxn ang="0">
                  <a:pos x="connsiteX3" y="connsiteY3"/>
                </a:cxn>
              </a:cxnLst>
              <a:rect l="l" t="t" r="r" b="b"/>
              <a:pathLst>
                <a:path w="885738" h="21560">
                  <a:moveTo>
                    <a:pt x="906046" y="35791"/>
                  </a:moveTo>
                  <a:lnTo>
                    <a:pt x="0" y="35791"/>
                  </a:lnTo>
                  <a:lnTo>
                    <a:pt x="0" y="0"/>
                  </a:lnTo>
                  <a:lnTo>
                    <a:pt x="906046" y="0"/>
                  </a:lnTo>
                  <a:close/>
                </a:path>
              </a:pathLst>
            </a:custGeom>
            <a:solidFill>
              <a:schemeClr val="accent1"/>
            </a:solidFill>
            <a:ln w="21572" cap="flat">
              <a:noFill/>
              <a:prstDash val="solid"/>
              <a:miter/>
            </a:ln>
          </p:spPr>
          <p:txBody>
            <a:bodyPr rtlCol="0" anchor="ctr"/>
            <a:lstStyle/>
            <a:p>
              <a:endParaRPr lang="en-US"/>
            </a:p>
          </p:txBody>
        </p:sp>
        <p:sp>
          <p:nvSpPr>
            <p:cNvPr id="328" name="Freeform 101">
              <a:extLst>
                <a:ext uri="{FF2B5EF4-FFF2-40B4-BE49-F238E27FC236}">
                  <a16:creationId xmlns:a16="http://schemas.microsoft.com/office/drawing/2014/main" id="{48F83A5F-2D6F-491F-AC5B-3CCA50E29DE1}"/>
                </a:ext>
              </a:extLst>
            </p:cNvPr>
            <p:cNvSpPr/>
            <p:nvPr/>
          </p:nvSpPr>
          <p:spPr>
            <a:xfrm>
              <a:off x="4447342" y="2626615"/>
              <a:ext cx="669705" cy="668384"/>
            </a:xfrm>
            <a:custGeom>
              <a:avLst/>
              <a:gdLst>
                <a:gd name="connsiteX0" fmla="*/ 688716 w 669705"/>
                <a:gd name="connsiteY0" fmla="*/ 343679 h 668384"/>
                <a:gd name="connsiteX1" fmla="*/ 344358 w 669705"/>
                <a:gd name="connsiteY1" fmla="*/ 687358 h 668384"/>
                <a:gd name="connsiteX2" fmla="*/ 0 w 669705"/>
                <a:gd name="connsiteY2" fmla="*/ 343679 h 668384"/>
                <a:gd name="connsiteX3" fmla="*/ 344358 w 669705"/>
                <a:gd name="connsiteY3" fmla="*/ 0 h 668384"/>
                <a:gd name="connsiteX4" fmla="*/ 688716 w 669705"/>
                <a:gd name="connsiteY4" fmla="*/ 343679 h 66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705" h="668384">
                  <a:moveTo>
                    <a:pt x="688716" y="343679"/>
                  </a:moveTo>
                  <a:cubicBezTo>
                    <a:pt x="688716" y="533487"/>
                    <a:pt x="534542" y="687358"/>
                    <a:pt x="344358" y="687358"/>
                  </a:cubicBezTo>
                  <a:cubicBezTo>
                    <a:pt x="154174" y="687358"/>
                    <a:pt x="0" y="533487"/>
                    <a:pt x="0" y="343679"/>
                  </a:cubicBezTo>
                  <a:cubicBezTo>
                    <a:pt x="0" y="153870"/>
                    <a:pt x="154174" y="0"/>
                    <a:pt x="344358" y="0"/>
                  </a:cubicBezTo>
                  <a:cubicBezTo>
                    <a:pt x="534542" y="0"/>
                    <a:pt x="688716" y="153870"/>
                    <a:pt x="688716" y="343679"/>
                  </a:cubicBezTo>
                  <a:close/>
                </a:path>
              </a:pathLst>
            </a:custGeom>
            <a:solidFill>
              <a:schemeClr val="accent1"/>
            </a:solidFill>
            <a:ln w="21572" cap="flat">
              <a:noFill/>
              <a:prstDash val="solid"/>
              <a:miter/>
            </a:ln>
          </p:spPr>
          <p:txBody>
            <a:bodyPr rtlCol="0" anchor="ctr"/>
            <a:lstStyle/>
            <a:p>
              <a:endParaRPr lang="en-US"/>
            </a:p>
          </p:txBody>
        </p:sp>
        <p:sp>
          <p:nvSpPr>
            <p:cNvPr id="329" name="Freeform 102">
              <a:extLst>
                <a:ext uri="{FF2B5EF4-FFF2-40B4-BE49-F238E27FC236}">
                  <a16:creationId xmlns:a16="http://schemas.microsoft.com/office/drawing/2014/main" id="{F2E0A980-B60B-4B83-981B-86CFBD898A20}"/>
                </a:ext>
              </a:extLst>
            </p:cNvPr>
            <p:cNvSpPr/>
            <p:nvPr/>
          </p:nvSpPr>
          <p:spPr>
            <a:xfrm>
              <a:off x="4513665" y="2692806"/>
              <a:ext cx="540085" cy="539019"/>
            </a:xfrm>
            <a:custGeom>
              <a:avLst/>
              <a:gdLst>
                <a:gd name="connsiteX0" fmla="*/ 556071 w 540084"/>
                <a:gd name="connsiteY0" fmla="*/ 277487 h 539019"/>
                <a:gd name="connsiteX1" fmla="*/ 278036 w 540084"/>
                <a:gd name="connsiteY1" fmla="*/ 554974 h 539019"/>
                <a:gd name="connsiteX2" fmla="*/ 0 w 540084"/>
                <a:gd name="connsiteY2" fmla="*/ 277487 h 539019"/>
                <a:gd name="connsiteX3" fmla="*/ 278036 w 540084"/>
                <a:gd name="connsiteY3" fmla="*/ 0 h 539019"/>
                <a:gd name="connsiteX4" fmla="*/ 556071 w 540084"/>
                <a:gd name="connsiteY4" fmla="*/ 277487 h 539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84" h="539019">
                  <a:moveTo>
                    <a:pt x="556071" y="277487"/>
                  </a:moveTo>
                  <a:cubicBezTo>
                    <a:pt x="556071" y="430739"/>
                    <a:pt x="431590" y="554974"/>
                    <a:pt x="278036" y="554974"/>
                  </a:cubicBezTo>
                  <a:cubicBezTo>
                    <a:pt x="124481" y="554974"/>
                    <a:pt x="0" y="430739"/>
                    <a:pt x="0" y="277487"/>
                  </a:cubicBezTo>
                  <a:cubicBezTo>
                    <a:pt x="0" y="124235"/>
                    <a:pt x="124481" y="0"/>
                    <a:pt x="278036" y="0"/>
                  </a:cubicBezTo>
                  <a:cubicBezTo>
                    <a:pt x="431591" y="0"/>
                    <a:pt x="556071" y="124235"/>
                    <a:pt x="556071" y="277487"/>
                  </a:cubicBezTo>
                  <a:close/>
                </a:path>
              </a:pathLst>
            </a:custGeom>
            <a:solidFill>
              <a:srgbClr val="FFFFFF"/>
            </a:solidFill>
            <a:ln w="21572" cap="flat">
              <a:noFill/>
              <a:prstDash val="solid"/>
              <a:miter/>
            </a:ln>
          </p:spPr>
          <p:txBody>
            <a:bodyPr rtlCol="0" anchor="ctr"/>
            <a:lstStyle/>
            <a:p>
              <a:endParaRPr lang="en-US"/>
            </a:p>
          </p:txBody>
        </p:sp>
        <p:sp>
          <p:nvSpPr>
            <p:cNvPr id="330" name="Freeform 103">
              <a:extLst>
                <a:ext uri="{FF2B5EF4-FFF2-40B4-BE49-F238E27FC236}">
                  <a16:creationId xmlns:a16="http://schemas.microsoft.com/office/drawing/2014/main" id="{F9E281C8-F0E5-4472-BE11-502005A420CE}"/>
                </a:ext>
              </a:extLst>
            </p:cNvPr>
            <p:cNvSpPr/>
            <p:nvPr/>
          </p:nvSpPr>
          <p:spPr>
            <a:xfrm>
              <a:off x="4581499" y="2760507"/>
              <a:ext cx="410464" cy="409655"/>
            </a:xfrm>
            <a:custGeom>
              <a:avLst/>
              <a:gdLst>
                <a:gd name="connsiteX0" fmla="*/ 420402 w 410464"/>
                <a:gd name="connsiteY0" fmla="*/ 209786 h 409654"/>
                <a:gd name="connsiteX1" fmla="*/ 210201 w 410464"/>
                <a:gd name="connsiteY1" fmla="*/ 419573 h 409654"/>
                <a:gd name="connsiteX2" fmla="*/ 0 w 410464"/>
                <a:gd name="connsiteY2" fmla="*/ 209786 h 409654"/>
                <a:gd name="connsiteX3" fmla="*/ 210201 w 410464"/>
                <a:gd name="connsiteY3" fmla="*/ 0 h 409654"/>
                <a:gd name="connsiteX4" fmla="*/ 420402 w 410464"/>
                <a:gd name="connsiteY4" fmla="*/ 209786 h 409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64" h="409654">
                  <a:moveTo>
                    <a:pt x="420402" y="209786"/>
                  </a:moveTo>
                  <a:cubicBezTo>
                    <a:pt x="420402" y="325648"/>
                    <a:pt x="326292" y="419573"/>
                    <a:pt x="210201" y="419573"/>
                  </a:cubicBezTo>
                  <a:cubicBezTo>
                    <a:pt x="94110" y="419573"/>
                    <a:pt x="0" y="325648"/>
                    <a:pt x="0" y="209786"/>
                  </a:cubicBezTo>
                  <a:cubicBezTo>
                    <a:pt x="0" y="93924"/>
                    <a:pt x="94110" y="0"/>
                    <a:pt x="210201" y="0"/>
                  </a:cubicBezTo>
                  <a:cubicBezTo>
                    <a:pt x="326292" y="0"/>
                    <a:pt x="420402" y="93924"/>
                    <a:pt x="420402" y="209786"/>
                  </a:cubicBezTo>
                  <a:close/>
                </a:path>
              </a:pathLst>
            </a:custGeom>
            <a:solidFill>
              <a:schemeClr val="accent1">
                <a:lumMod val="60000"/>
                <a:lumOff val="40000"/>
              </a:schemeClr>
            </a:solidFill>
            <a:ln w="21572" cap="flat">
              <a:noFill/>
              <a:prstDash val="solid"/>
              <a:miter/>
            </a:ln>
          </p:spPr>
          <p:txBody>
            <a:bodyPr rtlCol="0" anchor="ctr"/>
            <a:lstStyle/>
            <a:p>
              <a:endParaRPr lang="en-US"/>
            </a:p>
          </p:txBody>
        </p:sp>
        <p:sp>
          <p:nvSpPr>
            <p:cNvPr id="331" name="Freeform 104">
              <a:extLst>
                <a:ext uri="{FF2B5EF4-FFF2-40B4-BE49-F238E27FC236}">
                  <a16:creationId xmlns:a16="http://schemas.microsoft.com/office/drawing/2014/main" id="{CA484643-B57D-46E6-84F0-ADCD4EE0DFDB}"/>
                </a:ext>
              </a:extLst>
            </p:cNvPr>
            <p:cNvSpPr/>
            <p:nvPr/>
          </p:nvSpPr>
          <p:spPr>
            <a:xfrm>
              <a:off x="4661648" y="2840498"/>
              <a:ext cx="259241" cy="258729"/>
            </a:xfrm>
            <a:custGeom>
              <a:avLst/>
              <a:gdLst>
                <a:gd name="connsiteX0" fmla="*/ 260105 w 259240"/>
                <a:gd name="connsiteY0" fmla="*/ 129796 h 258729"/>
                <a:gd name="connsiteX1" fmla="*/ 130052 w 259240"/>
                <a:gd name="connsiteY1" fmla="*/ 259592 h 258729"/>
                <a:gd name="connsiteX2" fmla="*/ 0 w 259240"/>
                <a:gd name="connsiteY2" fmla="*/ 129796 h 258729"/>
                <a:gd name="connsiteX3" fmla="*/ 130052 w 259240"/>
                <a:gd name="connsiteY3" fmla="*/ 0 h 258729"/>
                <a:gd name="connsiteX4" fmla="*/ 260105 w 259240"/>
                <a:gd name="connsiteY4" fmla="*/ 129796 h 25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40" h="258729">
                  <a:moveTo>
                    <a:pt x="260105" y="129796"/>
                  </a:moveTo>
                  <a:cubicBezTo>
                    <a:pt x="260105" y="201480"/>
                    <a:pt x="201878" y="259592"/>
                    <a:pt x="130052" y="259592"/>
                  </a:cubicBezTo>
                  <a:cubicBezTo>
                    <a:pt x="58226" y="259592"/>
                    <a:pt x="0" y="201480"/>
                    <a:pt x="0" y="129796"/>
                  </a:cubicBezTo>
                  <a:cubicBezTo>
                    <a:pt x="0" y="58112"/>
                    <a:pt x="58226" y="0"/>
                    <a:pt x="130052" y="0"/>
                  </a:cubicBezTo>
                  <a:cubicBezTo>
                    <a:pt x="201878" y="0"/>
                    <a:pt x="260105" y="58112"/>
                    <a:pt x="260105" y="129796"/>
                  </a:cubicBezTo>
                  <a:close/>
                </a:path>
              </a:pathLst>
            </a:custGeom>
            <a:solidFill>
              <a:srgbClr val="FFFFFF"/>
            </a:solidFill>
            <a:ln w="21572" cap="flat">
              <a:noFill/>
              <a:prstDash val="solid"/>
              <a:miter/>
            </a:ln>
          </p:spPr>
          <p:txBody>
            <a:bodyPr rtlCol="0" anchor="ctr"/>
            <a:lstStyle/>
            <a:p>
              <a:endParaRPr lang="en-US"/>
            </a:p>
          </p:txBody>
        </p:sp>
        <p:sp>
          <p:nvSpPr>
            <p:cNvPr id="332" name="Freeform 105">
              <a:extLst>
                <a:ext uri="{FF2B5EF4-FFF2-40B4-BE49-F238E27FC236}">
                  <a16:creationId xmlns:a16="http://schemas.microsoft.com/office/drawing/2014/main" id="{EF9C99CF-FF71-42E7-888F-C6034A81C110}"/>
                </a:ext>
              </a:extLst>
            </p:cNvPr>
            <p:cNvSpPr/>
            <p:nvPr/>
          </p:nvSpPr>
          <p:spPr>
            <a:xfrm>
              <a:off x="4738988" y="2917685"/>
              <a:ext cx="86414" cy="86243"/>
            </a:xfrm>
            <a:custGeom>
              <a:avLst/>
              <a:gdLst>
                <a:gd name="connsiteX0" fmla="*/ 105425 w 86413"/>
                <a:gd name="connsiteY0" fmla="*/ 52608 h 86243"/>
                <a:gd name="connsiteX1" fmla="*/ 52712 w 86413"/>
                <a:gd name="connsiteY1" fmla="*/ 105217 h 86243"/>
                <a:gd name="connsiteX2" fmla="*/ 0 w 86413"/>
                <a:gd name="connsiteY2" fmla="*/ 52608 h 86243"/>
                <a:gd name="connsiteX3" fmla="*/ 52712 w 86413"/>
                <a:gd name="connsiteY3" fmla="*/ 0 h 86243"/>
                <a:gd name="connsiteX4" fmla="*/ 105425 w 86413"/>
                <a:gd name="connsiteY4" fmla="*/ 52608 h 86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13" h="86243">
                  <a:moveTo>
                    <a:pt x="105425" y="52608"/>
                  </a:moveTo>
                  <a:cubicBezTo>
                    <a:pt x="105425" y="81663"/>
                    <a:pt x="81825" y="105217"/>
                    <a:pt x="52712" y="105217"/>
                  </a:cubicBezTo>
                  <a:cubicBezTo>
                    <a:pt x="23600" y="105217"/>
                    <a:pt x="0" y="81663"/>
                    <a:pt x="0" y="52608"/>
                  </a:cubicBezTo>
                  <a:cubicBezTo>
                    <a:pt x="0" y="23554"/>
                    <a:pt x="23600" y="0"/>
                    <a:pt x="52712" y="0"/>
                  </a:cubicBezTo>
                  <a:cubicBezTo>
                    <a:pt x="81825" y="0"/>
                    <a:pt x="105425" y="23553"/>
                    <a:pt x="105425" y="52608"/>
                  </a:cubicBezTo>
                  <a:close/>
                </a:path>
              </a:pathLst>
            </a:custGeom>
            <a:solidFill>
              <a:schemeClr val="accent1"/>
            </a:solidFill>
            <a:ln w="21572" cap="flat">
              <a:noFill/>
              <a:prstDash val="solid"/>
              <a:miter/>
            </a:ln>
          </p:spPr>
          <p:txBody>
            <a:bodyPr rtlCol="0" anchor="ctr"/>
            <a:lstStyle/>
            <a:p>
              <a:endParaRPr lang="en-US"/>
            </a:p>
          </p:txBody>
        </p:sp>
        <p:sp>
          <p:nvSpPr>
            <p:cNvPr id="333" name="Freeform 106">
              <a:extLst>
                <a:ext uri="{FF2B5EF4-FFF2-40B4-BE49-F238E27FC236}">
                  <a16:creationId xmlns:a16="http://schemas.microsoft.com/office/drawing/2014/main" id="{2FD1CB4D-7800-404F-8AD4-16AB02727EE3}"/>
                </a:ext>
              </a:extLst>
            </p:cNvPr>
            <p:cNvSpPr/>
            <p:nvPr/>
          </p:nvSpPr>
          <p:spPr>
            <a:xfrm>
              <a:off x="4796021" y="2460597"/>
              <a:ext cx="518481" cy="495898"/>
            </a:xfrm>
            <a:custGeom>
              <a:avLst/>
              <a:gdLst>
                <a:gd name="connsiteX0" fmla="*/ 441357 w 518481"/>
                <a:gd name="connsiteY0" fmla="*/ 80206 h 495897"/>
                <a:gd name="connsiteX1" fmla="*/ 438117 w 518481"/>
                <a:gd name="connsiteY1" fmla="*/ 0 h 495897"/>
                <a:gd name="connsiteX2" fmla="*/ 356024 w 518481"/>
                <a:gd name="connsiteY2" fmla="*/ 82147 h 495897"/>
                <a:gd name="connsiteX3" fmla="*/ 361641 w 518481"/>
                <a:gd name="connsiteY3" fmla="*/ 144673 h 495897"/>
                <a:gd name="connsiteX4" fmla="*/ 62218 w 518481"/>
                <a:gd name="connsiteY4" fmla="*/ 443505 h 495897"/>
                <a:gd name="connsiteX5" fmla="*/ 32621 w 518481"/>
                <a:gd name="connsiteY5" fmla="*/ 413967 h 495897"/>
                <a:gd name="connsiteX6" fmla="*/ 0 w 518481"/>
                <a:gd name="connsiteY6" fmla="*/ 512715 h 495897"/>
                <a:gd name="connsiteX7" fmla="*/ 103912 w 518481"/>
                <a:gd name="connsiteY7" fmla="*/ 485333 h 495897"/>
                <a:gd name="connsiteX8" fmla="*/ 72587 w 518481"/>
                <a:gd name="connsiteY8" fmla="*/ 453854 h 495897"/>
                <a:gd name="connsiteX9" fmla="*/ 369850 w 518481"/>
                <a:gd name="connsiteY9" fmla="*/ 157178 h 495897"/>
                <a:gd name="connsiteX10" fmla="*/ 428395 w 518481"/>
                <a:gd name="connsiteY10" fmla="*/ 165371 h 495897"/>
                <a:gd name="connsiteX11" fmla="*/ 519346 w 518481"/>
                <a:gd name="connsiteY11" fmla="*/ 74600 h 495897"/>
                <a:gd name="connsiteX12" fmla="*/ 441357 w 518481"/>
                <a:gd name="connsiteY12" fmla="*/ 80206 h 49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8481" h="495897">
                  <a:moveTo>
                    <a:pt x="441357" y="80206"/>
                  </a:moveTo>
                  <a:lnTo>
                    <a:pt x="438117" y="0"/>
                  </a:lnTo>
                  <a:lnTo>
                    <a:pt x="356024" y="82147"/>
                  </a:lnTo>
                  <a:lnTo>
                    <a:pt x="361641" y="144673"/>
                  </a:lnTo>
                  <a:lnTo>
                    <a:pt x="62218" y="443505"/>
                  </a:lnTo>
                  <a:lnTo>
                    <a:pt x="32621" y="413967"/>
                  </a:lnTo>
                  <a:lnTo>
                    <a:pt x="0" y="512715"/>
                  </a:lnTo>
                  <a:lnTo>
                    <a:pt x="103912" y="485333"/>
                  </a:lnTo>
                  <a:lnTo>
                    <a:pt x="72587" y="453854"/>
                  </a:lnTo>
                  <a:lnTo>
                    <a:pt x="369850" y="157178"/>
                  </a:lnTo>
                  <a:lnTo>
                    <a:pt x="428395" y="165371"/>
                  </a:lnTo>
                  <a:lnTo>
                    <a:pt x="519346" y="74600"/>
                  </a:lnTo>
                  <a:lnTo>
                    <a:pt x="441357" y="80206"/>
                  </a:lnTo>
                  <a:close/>
                </a:path>
              </a:pathLst>
            </a:custGeom>
            <a:solidFill>
              <a:schemeClr val="accent4"/>
            </a:solidFill>
            <a:ln w="21572" cap="flat">
              <a:noFill/>
              <a:prstDash val="solid"/>
              <a:miter/>
            </a:ln>
          </p:spPr>
          <p:txBody>
            <a:bodyPr rtlCol="0" anchor="ctr"/>
            <a:lstStyle/>
            <a:p>
              <a:endParaRPr lang="en-US"/>
            </a:p>
          </p:txBody>
        </p:sp>
        <p:sp>
          <p:nvSpPr>
            <p:cNvPr id="334" name="Freeform 107">
              <a:extLst>
                <a:ext uri="{FF2B5EF4-FFF2-40B4-BE49-F238E27FC236}">
                  <a16:creationId xmlns:a16="http://schemas.microsoft.com/office/drawing/2014/main" id="{433EE734-6CE7-4611-90B4-124ECE17BFE5}"/>
                </a:ext>
              </a:extLst>
            </p:cNvPr>
            <p:cNvSpPr/>
            <p:nvPr/>
          </p:nvSpPr>
          <p:spPr>
            <a:xfrm>
              <a:off x="1650568" y="2333388"/>
              <a:ext cx="410464" cy="258729"/>
            </a:xfrm>
            <a:custGeom>
              <a:avLst/>
              <a:gdLst>
                <a:gd name="connsiteX0" fmla="*/ 207177 w 410464"/>
                <a:gd name="connsiteY0" fmla="*/ 0 h 258729"/>
                <a:gd name="connsiteX1" fmla="*/ 0 w 410464"/>
                <a:gd name="connsiteY1" fmla="*/ 133461 h 258729"/>
                <a:gd name="connsiteX2" fmla="*/ 207177 w 410464"/>
                <a:gd name="connsiteY2" fmla="*/ 275547 h 258729"/>
                <a:gd name="connsiteX3" fmla="*/ 414353 w 410464"/>
                <a:gd name="connsiteY3" fmla="*/ 133461 h 258729"/>
                <a:gd name="connsiteX4" fmla="*/ 207177 w 410464"/>
                <a:gd name="connsiteY4" fmla="*/ 0 h 25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64" h="258729">
                  <a:moveTo>
                    <a:pt x="207177" y="0"/>
                  </a:moveTo>
                  <a:lnTo>
                    <a:pt x="0" y="133461"/>
                  </a:lnTo>
                  <a:lnTo>
                    <a:pt x="207177" y="275547"/>
                  </a:lnTo>
                  <a:lnTo>
                    <a:pt x="414353" y="133461"/>
                  </a:lnTo>
                  <a:lnTo>
                    <a:pt x="207177" y="0"/>
                  </a:lnTo>
                  <a:close/>
                </a:path>
              </a:pathLst>
            </a:custGeom>
            <a:solidFill>
              <a:schemeClr val="accent4"/>
            </a:solidFill>
            <a:ln w="21572" cap="flat">
              <a:noFill/>
              <a:prstDash val="solid"/>
              <a:miter/>
            </a:ln>
          </p:spPr>
          <p:txBody>
            <a:bodyPr rtlCol="0" anchor="ctr"/>
            <a:lstStyle/>
            <a:p>
              <a:endParaRPr lang="en-US"/>
            </a:p>
          </p:txBody>
        </p:sp>
        <p:sp>
          <p:nvSpPr>
            <p:cNvPr id="335" name="Freeform 108">
              <a:extLst>
                <a:ext uri="{FF2B5EF4-FFF2-40B4-BE49-F238E27FC236}">
                  <a16:creationId xmlns:a16="http://schemas.microsoft.com/office/drawing/2014/main" id="{A3A63BB2-97C6-4554-B5A5-9E35889A863B}"/>
                </a:ext>
              </a:extLst>
            </p:cNvPr>
            <p:cNvSpPr/>
            <p:nvPr/>
          </p:nvSpPr>
          <p:spPr>
            <a:xfrm>
              <a:off x="1720779" y="2379097"/>
              <a:ext cx="259241" cy="258729"/>
            </a:xfrm>
            <a:custGeom>
              <a:avLst/>
              <a:gdLst>
                <a:gd name="connsiteX0" fmla="*/ 0 w 259240"/>
                <a:gd name="connsiteY0" fmla="*/ 0 h 258729"/>
                <a:gd name="connsiteX1" fmla="*/ 263777 w 259240"/>
                <a:gd name="connsiteY1" fmla="*/ 0 h 258729"/>
                <a:gd name="connsiteX2" fmla="*/ 263777 w 259240"/>
                <a:gd name="connsiteY2" fmla="*/ 263257 h 258729"/>
                <a:gd name="connsiteX3" fmla="*/ 0 w 259240"/>
                <a:gd name="connsiteY3" fmla="*/ 263257 h 258729"/>
              </a:gdLst>
              <a:ahLst/>
              <a:cxnLst>
                <a:cxn ang="0">
                  <a:pos x="connsiteX0" y="connsiteY0"/>
                </a:cxn>
                <a:cxn ang="0">
                  <a:pos x="connsiteX1" y="connsiteY1"/>
                </a:cxn>
                <a:cxn ang="0">
                  <a:pos x="connsiteX2" y="connsiteY2"/>
                </a:cxn>
                <a:cxn ang="0">
                  <a:pos x="connsiteX3" y="connsiteY3"/>
                </a:cxn>
              </a:cxnLst>
              <a:rect l="l" t="t" r="r" b="b"/>
              <a:pathLst>
                <a:path w="259240" h="258729">
                  <a:moveTo>
                    <a:pt x="0" y="0"/>
                  </a:moveTo>
                  <a:lnTo>
                    <a:pt x="263777" y="0"/>
                  </a:lnTo>
                  <a:lnTo>
                    <a:pt x="263777" y="263257"/>
                  </a:lnTo>
                  <a:lnTo>
                    <a:pt x="0" y="263257"/>
                  </a:lnTo>
                  <a:close/>
                </a:path>
              </a:pathLst>
            </a:custGeom>
            <a:solidFill>
              <a:srgbClr val="FFD648"/>
            </a:solidFill>
            <a:ln w="21572" cap="flat">
              <a:noFill/>
              <a:prstDash val="solid"/>
              <a:miter/>
            </a:ln>
          </p:spPr>
          <p:txBody>
            <a:bodyPr rtlCol="0" anchor="ctr"/>
            <a:lstStyle/>
            <a:p>
              <a:endParaRPr lang="en-US"/>
            </a:p>
          </p:txBody>
        </p:sp>
        <p:sp>
          <p:nvSpPr>
            <p:cNvPr id="336" name="Freeform 109">
              <a:extLst>
                <a:ext uri="{FF2B5EF4-FFF2-40B4-BE49-F238E27FC236}">
                  <a16:creationId xmlns:a16="http://schemas.microsoft.com/office/drawing/2014/main" id="{EF5067EA-121B-4136-81A6-AD0ED289441A}"/>
                </a:ext>
              </a:extLst>
            </p:cNvPr>
            <p:cNvSpPr/>
            <p:nvPr/>
          </p:nvSpPr>
          <p:spPr>
            <a:xfrm>
              <a:off x="2190653" y="2498544"/>
              <a:ext cx="21603" cy="21561"/>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0"/>
                  </a:lnTo>
                  <a:lnTo>
                    <a:pt x="0" y="0"/>
                  </a:lnTo>
                  <a:lnTo>
                    <a:pt x="0" y="0"/>
                  </a:lnTo>
                  <a:close/>
                </a:path>
              </a:pathLst>
            </a:custGeom>
            <a:solidFill>
              <a:srgbClr val="000000"/>
            </a:solidFill>
            <a:ln w="21572" cap="flat">
              <a:noFill/>
              <a:prstDash val="solid"/>
              <a:miter/>
            </a:ln>
          </p:spPr>
          <p:txBody>
            <a:bodyPr rtlCol="0" anchor="ctr"/>
            <a:lstStyle/>
            <a:p>
              <a:endParaRPr lang="en-US"/>
            </a:p>
          </p:txBody>
        </p:sp>
        <p:sp>
          <p:nvSpPr>
            <p:cNvPr id="337" name="Freeform 110">
              <a:extLst>
                <a:ext uri="{FF2B5EF4-FFF2-40B4-BE49-F238E27FC236}">
                  <a16:creationId xmlns:a16="http://schemas.microsoft.com/office/drawing/2014/main" id="{5652BF1F-B91E-4954-8E36-6DDB30B297E9}"/>
                </a:ext>
              </a:extLst>
            </p:cNvPr>
            <p:cNvSpPr/>
            <p:nvPr/>
          </p:nvSpPr>
          <p:spPr>
            <a:xfrm>
              <a:off x="1631773" y="2498544"/>
              <a:ext cx="21603" cy="21561"/>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lnTo>
                    <a:pt x="0" y="0"/>
                  </a:lnTo>
                  <a:lnTo>
                    <a:pt x="0" y="0"/>
                  </a:lnTo>
                  <a:lnTo>
                    <a:pt x="0" y="0"/>
                  </a:lnTo>
                  <a:close/>
                </a:path>
              </a:pathLst>
            </a:custGeom>
            <a:solidFill>
              <a:srgbClr val="000000"/>
            </a:solidFill>
            <a:ln w="21572" cap="flat">
              <a:noFill/>
              <a:prstDash val="solid"/>
              <a:miter/>
            </a:ln>
          </p:spPr>
          <p:txBody>
            <a:bodyPr rtlCol="0" anchor="ctr"/>
            <a:lstStyle/>
            <a:p>
              <a:endParaRPr lang="en-US"/>
            </a:p>
          </p:txBody>
        </p:sp>
        <p:sp>
          <p:nvSpPr>
            <p:cNvPr id="338" name="Freeform 111">
              <a:extLst>
                <a:ext uri="{FF2B5EF4-FFF2-40B4-BE49-F238E27FC236}">
                  <a16:creationId xmlns:a16="http://schemas.microsoft.com/office/drawing/2014/main" id="{1074A663-E61C-4443-B9B6-08302DD07CF3}"/>
                </a:ext>
              </a:extLst>
            </p:cNvPr>
            <p:cNvSpPr/>
            <p:nvPr/>
          </p:nvSpPr>
          <p:spPr>
            <a:xfrm>
              <a:off x="1631557" y="2479786"/>
              <a:ext cx="432068" cy="280290"/>
            </a:xfrm>
            <a:custGeom>
              <a:avLst/>
              <a:gdLst>
                <a:gd name="connsiteX0" fmla="*/ 226187 w 432067"/>
                <a:gd name="connsiteY0" fmla="*/ 155022 h 280290"/>
                <a:gd name="connsiteX1" fmla="*/ 0 w 432067"/>
                <a:gd name="connsiteY1" fmla="*/ 0 h 280290"/>
                <a:gd name="connsiteX2" fmla="*/ 0 w 432067"/>
                <a:gd name="connsiteY2" fmla="*/ 264982 h 280290"/>
                <a:gd name="connsiteX3" fmla="*/ 31972 w 432067"/>
                <a:gd name="connsiteY3" fmla="*/ 296893 h 280290"/>
                <a:gd name="connsiteX4" fmla="*/ 32189 w 432067"/>
                <a:gd name="connsiteY4" fmla="*/ 296892 h 280290"/>
                <a:gd name="connsiteX5" fmla="*/ 419970 w 432067"/>
                <a:gd name="connsiteY5" fmla="*/ 296892 h 280290"/>
                <a:gd name="connsiteX6" fmla="*/ 452159 w 432067"/>
                <a:gd name="connsiteY6" fmla="*/ 264982 h 280290"/>
                <a:gd name="connsiteX7" fmla="*/ 452159 w 432067"/>
                <a:gd name="connsiteY7" fmla="*/ 0 h 2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67" h="280290">
                  <a:moveTo>
                    <a:pt x="226187" y="155022"/>
                  </a:moveTo>
                  <a:lnTo>
                    <a:pt x="0" y="0"/>
                  </a:lnTo>
                  <a:lnTo>
                    <a:pt x="0" y="264982"/>
                  </a:lnTo>
                  <a:cubicBezTo>
                    <a:pt x="0" y="282605"/>
                    <a:pt x="14314" y="296892"/>
                    <a:pt x="31972" y="296893"/>
                  </a:cubicBezTo>
                  <a:cubicBezTo>
                    <a:pt x="32045" y="296893"/>
                    <a:pt x="32117" y="296892"/>
                    <a:pt x="32189" y="296892"/>
                  </a:cubicBezTo>
                  <a:lnTo>
                    <a:pt x="419970" y="296892"/>
                  </a:lnTo>
                  <a:cubicBezTo>
                    <a:pt x="437663" y="296892"/>
                    <a:pt x="452040" y="282640"/>
                    <a:pt x="452159" y="264982"/>
                  </a:cubicBezTo>
                  <a:lnTo>
                    <a:pt x="452159" y="0"/>
                  </a:lnTo>
                  <a:close/>
                </a:path>
              </a:pathLst>
            </a:custGeom>
            <a:solidFill>
              <a:schemeClr val="accent4"/>
            </a:solidFill>
            <a:ln w="21572" cap="flat">
              <a:noFill/>
              <a:prstDash val="solid"/>
              <a:miter/>
            </a:ln>
          </p:spPr>
          <p:txBody>
            <a:bodyPr rtlCol="0" anchor="ctr"/>
            <a:lstStyle/>
            <a:p>
              <a:endParaRPr lang="en-US"/>
            </a:p>
          </p:txBody>
        </p:sp>
        <p:sp>
          <p:nvSpPr>
            <p:cNvPr id="339" name="Freeform 112">
              <a:extLst>
                <a:ext uri="{FF2B5EF4-FFF2-40B4-BE49-F238E27FC236}">
                  <a16:creationId xmlns:a16="http://schemas.microsoft.com/office/drawing/2014/main" id="{FB5F752A-2C6A-4F53-BC9B-1825ADEF16C4}"/>
                </a:ext>
              </a:extLst>
            </p:cNvPr>
            <p:cNvSpPr/>
            <p:nvPr/>
          </p:nvSpPr>
          <p:spPr>
            <a:xfrm>
              <a:off x="2237316" y="3370246"/>
              <a:ext cx="237637" cy="237169"/>
            </a:xfrm>
            <a:custGeom>
              <a:avLst/>
              <a:gdLst>
                <a:gd name="connsiteX0" fmla="*/ 251895 w 237637"/>
                <a:gd name="connsiteY0" fmla="*/ 125484 h 237168"/>
                <a:gd name="connsiteX1" fmla="*/ 126164 w 237637"/>
                <a:gd name="connsiteY1" fmla="*/ 251398 h 237168"/>
                <a:gd name="connsiteX2" fmla="*/ 0 w 237637"/>
                <a:gd name="connsiteY2" fmla="*/ 125915 h 237168"/>
                <a:gd name="connsiteX3" fmla="*/ 125732 w 237637"/>
                <a:gd name="connsiteY3" fmla="*/ 0 h 237168"/>
                <a:gd name="connsiteX4" fmla="*/ 251895 w 237637"/>
                <a:gd name="connsiteY4" fmla="*/ 125484 h 237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37" h="237168">
                  <a:moveTo>
                    <a:pt x="251895" y="125484"/>
                  </a:moveTo>
                  <a:cubicBezTo>
                    <a:pt x="252014" y="194905"/>
                    <a:pt x="195723" y="251279"/>
                    <a:pt x="126164" y="251398"/>
                  </a:cubicBezTo>
                  <a:cubicBezTo>
                    <a:pt x="56605" y="251517"/>
                    <a:pt x="119" y="195336"/>
                    <a:pt x="0" y="125915"/>
                  </a:cubicBezTo>
                  <a:cubicBezTo>
                    <a:pt x="-119" y="56493"/>
                    <a:pt x="56173" y="119"/>
                    <a:pt x="125732" y="0"/>
                  </a:cubicBezTo>
                  <a:cubicBezTo>
                    <a:pt x="195242" y="0"/>
                    <a:pt x="251657" y="56111"/>
                    <a:pt x="251895" y="125484"/>
                  </a:cubicBezTo>
                  <a:close/>
                </a:path>
              </a:pathLst>
            </a:custGeom>
            <a:solidFill>
              <a:srgbClr val="31374F"/>
            </a:solidFill>
            <a:ln w="21572" cap="flat">
              <a:noFill/>
              <a:prstDash val="solid"/>
              <a:miter/>
            </a:ln>
          </p:spPr>
          <p:txBody>
            <a:bodyPr rtlCol="0" anchor="ctr"/>
            <a:lstStyle/>
            <a:p>
              <a:endParaRPr lang="en-US"/>
            </a:p>
          </p:txBody>
        </p:sp>
        <p:sp>
          <p:nvSpPr>
            <p:cNvPr id="340" name="Freeform 113">
              <a:extLst>
                <a:ext uri="{FF2B5EF4-FFF2-40B4-BE49-F238E27FC236}">
                  <a16:creationId xmlns:a16="http://schemas.microsoft.com/office/drawing/2014/main" id="{8E9ECA0A-45F8-44F5-93C2-9BC771BE3D2F}"/>
                </a:ext>
              </a:extLst>
            </p:cNvPr>
            <p:cNvSpPr/>
            <p:nvPr/>
          </p:nvSpPr>
          <p:spPr>
            <a:xfrm>
              <a:off x="2268633" y="3436917"/>
              <a:ext cx="64810" cy="107804"/>
            </a:xfrm>
            <a:custGeom>
              <a:avLst/>
              <a:gdLst>
                <a:gd name="connsiteX0" fmla="*/ 82533 w 64810"/>
                <a:gd name="connsiteY0" fmla="*/ 97837 h 107803"/>
                <a:gd name="connsiteX1" fmla="*/ 82533 w 64810"/>
                <a:gd name="connsiteY1" fmla="*/ 101502 h 107803"/>
                <a:gd name="connsiteX2" fmla="*/ 82533 w 64810"/>
                <a:gd name="connsiteY2" fmla="*/ 104090 h 107803"/>
                <a:gd name="connsiteX3" fmla="*/ 82533 w 64810"/>
                <a:gd name="connsiteY3" fmla="*/ 106030 h 107803"/>
                <a:gd name="connsiteX4" fmla="*/ 81237 w 64810"/>
                <a:gd name="connsiteY4" fmla="*/ 107755 h 107803"/>
                <a:gd name="connsiteX5" fmla="*/ 77564 w 64810"/>
                <a:gd name="connsiteY5" fmla="*/ 110342 h 107803"/>
                <a:gd name="connsiteX6" fmla="*/ 70867 w 64810"/>
                <a:gd name="connsiteY6" fmla="*/ 113145 h 107803"/>
                <a:gd name="connsiteX7" fmla="*/ 62010 w 64810"/>
                <a:gd name="connsiteY7" fmla="*/ 115517 h 107803"/>
                <a:gd name="connsiteX8" fmla="*/ 50992 w 64810"/>
                <a:gd name="connsiteY8" fmla="*/ 115517 h 107803"/>
                <a:gd name="connsiteX9" fmla="*/ 29389 w 64810"/>
                <a:gd name="connsiteY9" fmla="*/ 111852 h 107803"/>
                <a:gd name="connsiteX10" fmla="*/ 13618 w 64810"/>
                <a:gd name="connsiteY10" fmla="*/ 101287 h 107803"/>
                <a:gd name="connsiteX11" fmla="*/ 3681 w 64810"/>
                <a:gd name="connsiteY11" fmla="*/ 83823 h 107803"/>
                <a:gd name="connsiteX12" fmla="*/ 3681 w 64810"/>
                <a:gd name="connsiteY12" fmla="*/ 34017 h 107803"/>
                <a:gd name="connsiteX13" fmla="*/ 14267 w 64810"/>
                <a:gd name="connsiteY13" fmla="*/ 15475 h 107803"/>
                <a:gd name="connsiteX14" fmla="*/ 30685 w 64810"/>
                <a:gd name="connsiteY14" fmla="*/ 4048 h 107803"/>
                <a:gd name="connsiteX15" fmla="*/ 52288 w 64810"/>
                <a:gd name="connsiteY15" fmla="*/ 167 h 107803"/>
                <a:gd name="connsiteX16" fmla="*/ 61362 w 64810"/>
                <a:gd name="connsiteY16" fmla="*/ 167 h 107803"/>
                <a:gd name="connsiteX17" fmla="*/ 69355 w 64810"/>
                <a:gd name="connsiteY17" fmla="*/ 2107 h 107803"/>
                <a:gd name="connsiteX18" fmla="*/ 75836 w 64810"/>
                <a:gd name="connsiteY18" fmla="*/ 5126 h 107803"/>
                <a:gd name="connsiteX19" fmla="*/ 79941 w 64810"/>
                <a:gd name="connsiteY19" fmla="*/ 7929 h 107803"/>
                <a:gd name="connsiteX20" fmla="*/ 81669 w 64810"/>
                <a:gd name="connsiteY20" fmla="*/ 9869 h 107803"/>
                <a:gd name="connsiteX21" fmla="*/ 81669 w 64810"/>
                <a:gd name="connsiteY21" fmla="*/ 11810 h 107803"/>
                <a:gd name="connsiteX22" fmla="*/ 81669 w 64810"/>
                <a:gd name="connsiteY22" fmla="*/ 14613 h 107803"/>
                <a:gd name="connsiteX23" fmla="*/ 81669 w 64810"/>
                <a:gd name="connsiteY23" fmla="*/ 25609 h 107803"/>
                <a:gd name="connsiteX24" fmla="*/ 81669 w 64810"/>
                <a:gd name="connsiteY24" fmla="*/ 28627 h 107803"/>
                <a:gd name="connsiteX25" fmla="*/ 81669 w 64810"/>
                <a:gd name="connsiteY25" fmla="*/ 30352 h 107803"/>
                <a:gd name="connsiteX26" fmla="*/ 80373 w 64810"/>
                <a:gd name="connsiteY26" fmla="*/ 30352 h 107803"/>
                <a:gd name="connsiteX27" fmla="*/ 76916 w 64810"/>
                <a:gd name="connsiteY27" fmla="*/ 28843 h 107803"/>
                <a:gd name="connsiteX28" fmla="*/ 70651 w 64810"/>
                <a:gd name="connsiteY28" fmla="*/ 25609 h 107803"/>
                <a:gd name="connsiteX29" fmla="*/ 63090 w 64810"/>
                <a:gd name="connsiteY29" fmla="*/ 22374 h 107803"/>
                <a:gd name="connsiteX30" fmla="*/ 52720 w 64810"/>
                <a:gd name="connsiteY30" fmla="*/ 20865 h 107803"/>
                <a:gd name="connsiteX31" fmla="*/ 40839 w 64810"/>
                <a:gd name="connsiteY31" fmla="*/ 23453 h 107803"/>
                <a:gd name="connsiteX32" fmla="*/ 31765 w 64810"/>
                <a:gd name="connsiteY32" fmla="*/ 31214 h 107803"/>
                <a:gd name="connsiteX33" fmla="*/ 26148 w 64810"/>
                <a:gd name="connsiteY33" fmla="*/ 43504 h 107803"/>
                <a:gd name="connsiteX34" fmla="*/ 24420 w 64810"/>
                <a:gd name="connsiteY34" fmla="*/ 59675 h 107803"/>
                <a:gd name="connsiteX35" fmla="*/ 26364 w 64810"/>
                <a:gd name="connsiteY35" fmla="*/ 76708 h 107803"/>
                <a:gd name="connsiteX36" fmla="*/ 32197 w 64810"/>
                <a:gd name="connsiteY36" fmla="*/ 88566 h 107803"/>
                <a:gd name="connsiteX37" fmla="*/ 41271 w 64810"/>
                <a:gd name="connsiteY37" fmla="*/ 95466 h 107803"/>
                <a:gd name="connsiteX38" fmla="*/ 53153 w 64810"/>
                <a:gd name="connsiteY38" fmla="*/ 97837 h 107803"/>
                <a:gd name="connsiteX39" fmla="*/ 63738 w 64810"/>
                <a:gd name="connsiteY39" fmla="*/ 96328 h 107803"/>
                <a:gd name="connsiteX40" fmla="*/ 71299 w 64810"/>
                <a:gd name="connsiteY40" fmla="*/ 93094 h 107803"/>
                <a:gd name="connsiteX41" fmla="*/ 75836 w 64810"/>
                <a:gd name="connsiteY41" fmla="*/ 90291 h 107803"/>
                <a:gd name="connsiteX42" fmla="*/ 78861 w 64810"/>
                <a:gd name="connsiteY42" fmla="*/ 88997 h 107803"/>
                <a:gd name="connsiteX43" fmla="*/ 80373 w 64810"/>
                <a:gd name="connsiteY43" fmla="*/ 88997 h 107803"/>
                <a:gd name="connsiteX44" fmla="*/ 80373 w 64810"/>
                <a:gd name="connsiteY44" fmla="*/ 90507 h 107803"/>
                <a:gd name="connsiteX45" fmla="*/ 80373 w 64810"/>
                <a:gd name="connsiteY45" fmla="*/ 93309 h 107803"/>
                <a:gd name="connsiteX46" fmla="*/ 82533 w 64810"/>
                <a:gd name="connsiteY46" fmla="*/ 97837 h 10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4810" h="107803">
                  <a:moveTo>
                    <a:pt x="82533" y="97837"/>
                  </a:moveTo>
                  <a:cubicBezTo>
                    <a:pt x="82654" y="99056"/>
                    <a:pt x="82654" y="100284"/>
                    <a:pt x="82533" y="101502"/>
                  </a:cubicBezTo>
                  <a:cubicBezTo>
                    <a:pt x="82533" y="101502"/>
                    <a:pt x="82533" y="103443"/>
                    <a:pt x="82533" y="104090"/>
                  </a:cubicBezTo>
                  <a:cubicBezTo>
                    <a:pt x="82614" y="104734"/>
                    <a:pt x="82614" y="105386"/>
                    <a:pt x="82533" y="106030"/>
                  </a:cubicBezTo>
                  <a:lnTo>
                    <a:pt x="81237" y="107755"/>
                  </a:lnTo>
                  <a:lnTo>
                    <a:pt x="77564" y="110342"/>
                  </a:lnTo>
                  <a:cubicBezTo>
                    <a:pt x="75400" y="111431"/>
                    <a:pt x="73162" y="112367"/>
                    <a:pt x="70867" y="113145"/>
                  </a:cubicBezTo>
                  <a:cubicBezTo>
                    <a:pt x="68030" y="114316"/>
                    <a:pt x="65053" y="115113"/>
                    <a:pt x="62010" y="115517"/>
                  </a:cubicBezTo>
                  <a:cubicBezTo>
                    <a:pt x="58345" y="115856"/>
                    <a:pt x="54657" y="115856"/>
                    <a:pt x="50992" y="115517"/>
                  </a:cubicBezTo>
                  <a:cubicBezTo>
                    <a:pt x="43620" y="115717"/>
                    <a:pt x="36280" y="114472"/>
                    <a:pt x="29389" y="111852"/>
                  </a:cubicBezTo>
                  <a:cubicBezTo>
                    <a:pt x="23317" y="109727"/>
                    <a:pt x="17889" y="106091"/>
                    <a:pt x="13618" y="101287"/>
                  </a:cubicBezTo>
                  <a:cubicBezTo>
                    <a:pt x="9050" y="96273"/>
                    <a:pt x="5655" y="90307"/>
                    <a:pt x="3681" y="83823"/>
                  </a:cubicBezTo>
                  <a:cubicBezTo>
                    <a:pt x="-1227" y="67582"/>
                    <a:pt x="-1227" y="50258"/>
                    <a:pt x="3681" y="34017"/>
                  </a:cubicBezTo>
                  <a:cubicBezTo>
                    <a:pt x="5838" y="27151"/>
                    <a:pt x="9448" y="20828"/>
                    <a:pt x="14267" y="15475"/>
                  </a:cubicBezTo>
                  <a:cubicBezTo>
                    <a:pt x="18768" y="10436"/>
                    <a:pt x="24391" y="6522"/>
                    <a:pt x="30685" y="4048"/>
                  </a:cubicBezTo>
                  <a:cubicBezTo>
                    <a:pt x="37551" y="1315"/>
                    <a:pt x="44899" y="-5"/>
                    <a:pt x="52288" y="167"/>
                  </a:cubicBezTo>
                  <a:cubicBezTo>
                    <a:pt x="55309" y="-56"/>
                    <a:pt x="58342" y="-56"/>
                    <a:pt x="61362" y="167"/>
                  </a:cubicBezTo>
                  <a:cubicBezTo>
                    <a:pt x="64170" y="167"/>
                    <a:pt x="66763" y="1460"/>
                    <a:pt x="69355" y="2107"/>
                  </a:cubicBezTo>
                  <a:cubicBezTo>
                    <a:pt x="71592" y="2941"/>
                    <a:pt x="73759" y="3950"/>
                    <a:pt x="75836" y="5126"/>
                  </a:cubicBezTo>
                  <a:cubicBezTo>
                    <a:pt x="77356" y="5817"/>
                    <a:pt x="78745" y="6765"/>
                    <a:pt x="79941" y="7929"/>
                  </a:cubicBezTo>
                  <a:cubicBezTo>
                    <a:pt x="80635" y="8461"/>
                    <a:pt x="81221" y="9119"/>
                    <a:pt x="81669" y="9869"/>
                  </a:cubicBezTo>
                  <a:lnTo>
                    <a:pt x="81669" y="11810"/>
                  </a:lnTo>
                  <a:cubicBezTo>
                    <a:pt x="81669" y="11810"/>
                    <a:pt x="81669" y="13535"/>
                    <a:pt x="81669" y="14613"/>
                  </a:cubicBezTo>
                  <a:lnTo>
                    <a:pt x="81669" y="25609"/>
                  </a:lnTo>
                  <a:cubicBezTo>
                    <a:pt x="81736" y="26614"/>
                    <a:pt x="81736" y="27622"/>
                    <a:pt x="81669" y="28627"/>
                  </a:cubicBezTo>
                  <a:cubicBezTo>
                    <a:pt x="81710" y="29201"/>
                    <a:pt x="81710" y="29778"/>
                    <a:pt x="81669" y="30352"/>
                  </a:cubicBezTo>
                  <a:lnTo>
                    <a:pt x="80373" y="30352"/>
                  </a:lnTo>
                  <a:cubicBezTo>
                    <a:pt x="79085" y="30245"/>
                    <a:pt x="77869" y="29714"/>
                    <a:pt x="76916" y="28843"/>
                  </a:cubicBezTo>
                  <a:lnTo>
                    <a:pt x="70651" y="25609"/>
                  </a:lnTo>
                  <a:cubicBezTo>
                    <a:pt x="68225" y="24324"/>
                    <a:pt x="65696" y="23242"/>
                    <a:pt x="63090" y="22374"/>
                  </a:cubicBezTo>
                  <a:cubicBezTo>
                    <a:pt x="59745" y="21286"/>
                    <a:pt x="56238" y="20775"/>
                    <a:pt x="52720" y="20865"/>
                  </a:cubicBezTo>
                  <a:cubicBezTo>
                    <a:pt x="48610" y="20775"/>
                    <a:pt x="44538" y="21662"/>
                    <a:pt x="40839" y="23453"/>
                  </a:cubicBezTo>
                  <a:cubicBezTo>
                    <a:pt x="37299" y="25371"/>
                    <a:pt x="34206" y="28017"/>
                    <a:pt x="31765" y="31214"/>
                  </a:cubicBezTo>
                  <a:cubicBezTo>
                    <a:pt x="29214" y="34967"/>
                    <a:pt x="27315" y="39121"/>
                    <a:pt x="26148" y="43504"/>
                  </a:cubicBezTo>
                  <a:cubicBezTo>
                    <a:pt x="24970" y="48813"/>
                    <a:pt x="24390" y="54237"/>
                    <a:pt x="24420" y="59675"/>
                  </a:cubicBezTo>
                  <a:cubicBezTo>
                    <a:pt x="24326" y="65412"/>
                    <a:pt x="24979" y="71138"/>
                    <a:pt x="26364" y="76708"/>
                  </a:cubicBezTo>
                  <a:cubicBezTo>
                    <a:pt x="27465" y="81021"/>
                    <a:pt x="29451" y="85059"/>
                    <a:pt x="32197" y="88566"/>
                  </a:cubicBezTo>
                  <a:cubicBezTo>
                    <a:pt x="34548" y="91636"/>
                    <a:pt x="37682" y="94019"/>
                    <a:pt x="41271" y="95466"/>
                  </a:cubicBezTo>
                  <a:cubicBezTo>
                    <a:pt x="45027" y="97060"/>
                    <a:pt x="49071" y="97867"/>
                    <a:pt x="53153" y="97837"/>
                  </a:cubicBezTo>
                  <a:cubicBezTo>
                    <a:pt x="56735" y="97837"/>
                    <a:pt x="60299" y="97329"/>
                    <a:pt x="63738" y="96328"/>
                  </a:cubicBezTo>
                  <a:cubicBezTo>
                    <a:pt x="66379" y="95554"/>
                    <a:pt x="68917" y="94469"/>
                    <a:pt x="71299" y="93094"/>
                  </a:cubicBezTo>
                  <a:lnTo>
                    <a:pt x="75836" y="90291"/>
                  </a:lnTo>
                  <a:cubicBezTo>
                    <a:pt x="76716" y="89607"/>
                    <a:pt x="77758" y="89162"/>
                    <a:pt x="78861" y="88997"/>
                  </a:cubicBezTo>
                  <a:lnTo>
                    <a:pt x="80373" y="88997"/>
                  </a:lnTo>
                  <a:cubicBezTo>
                    <a:pt x="80501" y="89492"/>
                    <a:pt x="80501" y="90012"/>
                    <a:pt x="80373" y="90507"/>
                  </a:cubicBezTo>
                  <a:cubicBezTo>
                    <a:pt x="80530" y="91434"/>
                    <a:pt x="80530" y="92382"/>
                    <a:pt x="80373" y="93309"/>
                  </a:cubicBezTo>
                  <a:cubicBezTo>
                    <a:pt x="81211" y="94760"/>
                    <a:pt x="81933" y="96274"/>
                    <a:pt x="82533" y="97837"/>
                  </a:cubicBezTo>
                  <a:close/>
                </a:path>
              </a:pathLst>
            </a:custGeom>
            <a:solidFill>
              <a:srgbClr val="CCE9F1"/>
            </a:solidFill>
            <a:ln w="21572" cap="flat">
              <a:noFill/>
              <a:prstDash val="solid"/>
              <a:miter/>
            </a:ln>
          </p:spPr>
          <p:txBody>
            <a:bodyPr rtlCol="0" anchor="ctr"/>
            <a:lstStyle/>
            <a:p>
              <a:endParaRPr lang="en-US"/>
            </a:p>
          </p:txBody>
        </p:sp>
        <p:sp>
          <p:nvSpPr>
            <p:cNvPr id="341" name="Freeform 114">
              <a:extLst>
                <a:ext uri="{FF2B5EF4-FFF2-40B4-BE49-F238E27FC236}">
                  <a16:creationId xmlns:a16="http://schemas.microsoft.com/office/drawing/2014/main" id="{D66623BE-C7D4-4155-9648-FA1D4B9077F1}"/>
                </a:ext>
              </a:extLst>
            </p:cNvPr>
            <p:cNvSpPr/>
            <p:nvPr/>
          </p:nvSpPr>
          <p:spPr>
            <a:xfrm>
              <a:off x="2357731" y="3440856"/>
              <a:ext cx="86414" cy="107804"/>
            </a:xfrm>
            <a:custGeom>
              <a:avLst/>
              <a:gdLst>
                <a:gd name="connsiteX0" fmla="*/ 65374 w 86413"/>
                <a:gd name="connsiteY0" fmla="*/ 107913 h 107803"/>
                <a:gd name="connsiteX1" fmla="*/ 65374 w 86413"/>
                <a:gd name="connsiteY1" fmla="*/ 110285 h 107803"/>
                <a:gd name="connsiteX2" fmla="*/ 63213 w 86413"/>
                <a:gd name="connsiteY2" fmla="*/ 111579 h 107803"/>
                <a:gd name="connsiteX3" fmla="*/ 58893 w 86413"/>
                <a:gd name="connsiteY3" fmla="*/ 111579 h 107803"/>
                <a:gd name="connsiteX4" fmla="*/ 40746 w 86413"/>
                <a:gd name="connsiteY4" fmla="*/ 111579 h 107803"/>
                <a:gd name="connsiteX5" fmla="*/ 37937 w 86413"/>
                <a:gd name="connsiteY5" fmla="*/ 111579 h 107803"/>
                <a:gd name="connsiteX6" fmla="*/ 35993 w 86413"/>
                <a:gd name="connsiteY6" fmla="*/ 111579 h 107803"/>
                <a:gd name="connsiteX7" fmla="*/ 34913 w 86413"/>
                <a:gd name="connsiteY7" fmla="*/ 110285 h 107803"/>
                <a:gd name="connsiteX8" fmla="*/ 34913 w 86413"/>
                <a:gd name="connsiteY8" fmla="*/ 108560 h 107803"/>
                <a:gd name="connsiteX9" fmla="*/ 1644 w 86413"/>
                <a:gd name="connsiteY9" fmla="*/ 9596 h 107803"/>
                <a:gd name="connsiteX10" fmla="*/ 347 w 86413"/>
                <a:gd name="connsiteY10" fmla="*/ 4637 h 107803"/>
                <a:gd name="connsiteX11" fmla="*/ 347 w 86413"/>
                <a:gd name="connsiteY11" fmla="*/ 2050 h 107803"/>
                <a:gd name="connsiteX12" fmla="*/ 4020 w 86413"/>
                <a:gd name="connsiteY12" fmla="*/ 756 h 107803"/>
                <a:gd name="connsiteX13" fmla="*/ 17414 w 86413"/>
                <a:gd name="connsiteY13" fmla="*/ 756 h 107803"/>
                <a:gd name="connsiteX14" fmla="*/ 20871 w 86413"/>
                <a:gd name="connsiteY14" fmla="*/ 756 h 107803"/>
                <a:gd name="connsiteX15" fmla="*/ 22599 w 86413"/>
                <a:gd name="connsiteY15" fmla="*/ 2050 h 107803"/>
                <a:gd name="connsiteX16" fmla="*/ 22599 w 86413"/>
                <a:gd name="connsiteY16" fmla="*/ 4206 h 107803"/>
                <a:gd name="connsiteX17" fmla="*/ 49819 w 86413"/>
                <a:gd name="connsiteY17" fmla="*/ 90449 h 107803"/>
                <a:gd name="connsiteX18" fmla="*/ 49819 w 86413"/>
                <a:gd name="connsiteY18" fmla="*/ 90449 h 107803"/>
                <a:gd name="connsiteX19" fmla="*/ 76391 w 86413"/>
                <a:gd name="connsiteY19" fmla="*/ 4206 h 107803"/>
                <a:gd name="connsiteX20" fmla="*/ 76391 w 86413"/>
                <a:gd name="connsiteY20" fmla="*/ 1834 h 107803"/>
                <a:gd name="connsiteX21" fmla="*/ 78336 w 86413"/>
                <a:gd name="connsiteY21" fmla="*/ 325 h 107803"/>
                <a:gd name="connsiteX22" fmla="*/ 81792 w 86413"/>
                <a:gd name="connsiteY22" fmla="*/ 325 h 107803"/>
                <a:gd name="connsiteX23" fmla="*/ 88273 w 86413"/>
                <a:gd name="connsiteY23" fmla="*/ 325 h 107803"/>
                <a:gd name="connsiteX24" fmla="*/ 94322 w 86413"/>
                <a:gd name="connsiteY24" fmla="*/ 325 h 107803"/>
                <a:gd name="connsiteX25" fmla="*/ 97347 w 86413"/>
                <a:gd name="connsiteY25" fmla="*/ 325 h 107803"/>
                <a:gd name="connsiteX26" fmla="*/ 97347 w 86413"/>
                <a:gd name="connsiteY26" fmla="*/ 3128 h 107803"/>
                <a:gd name="connsiteX27" fmla="*/ 96050 w 86413"/>
                <a:gd name="connsiteY27" fmla="*/ 8087 h 10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413" h="107803">
                  <a:moveTo>
                    <a:pt x="65374" y="107913"/>
                  </a:moveTo>
                  <a:cubicBezTo>
                    <a:pt x="65531" y="108696"/>
                    <a:pt x="65531" y="109502"/>
                    <a:pt x="65374" y="110285"/>
                  </a:cubicBezTo>
                  <a:cubicBezTo>
                    <a:pt x="64829" y="110957"/>
                    <a:pt x="64064" y="111415"/>
                    <a:pt x="63213" y="111579"/>
                  </a:cubicBezTo>
                  <a:cubicBezTo>
                    <a:pt x="61785" y="111837"/>
                    <a:pt x="60321" y="111837"/>
                    <a:pt x="58893" y="111579"/>
                  </a:cubicBezTo>
                  <a:lnTo>
                    <a:pt x="40746" y="111579"/>
                  </a:lnTo>
                  <a:lnTo>
                    <a:pt x="37937" y="111579"/>
                  </a:lnTo>
                  <a:lnTo>
                    <a:pt x="35993" y="111579"/>
                  </a:lnTo>
                  <a:cubicBezTo>
                    <a:pt x="35472" y="111311"/>
                    <a:pt x="35082" y="110845"/>
                    <a:pt x="34913" y="110285"/>
                  </a:cubicBezTo>
                  <a:lnTo>
                    <a:pt x="34913" y="108560"/>
                  </a:lnTo>
                  <a:lnTo>
                    <a:pt x="1644" y="9596"/>
                  </a:lnTo>
                  <a:cubicBezTo>
                    <a:pt x="1113" y="7970"/>
                    <a:pt x="680" y="6314"/>
                    <a:pt x="347" y="4637"/>
                  </a:cubicBezTo>
                  <a:cubicBezTo>
                    <a:pt x="-116" y="3837"/>
                    <a:pt x="-116" y="2851"/>
                    <a:pt x="347" y="2050"/>
                  </a:cubicBezTo>
                  <a:cubicBezTo>
                    <a:pt x="1410" y="1253"/>
                    <a:pt x="2692" y="802"/>
                    <a:pt x="4020" y="756"/>
                  </a:cubicBezTo>
                  <a:lnTo>
                    <a:pt x="17414" y="756"/>
                  </a:lnTo>
                  <a:lnTo>
                    <a:pt x="20871" y="756"/>
                  </a:lnTo>
                  <a:cubicBezTo>
                    <a:pt x="21637" y="848"/>
                    <a:pt x="22296" y="1342"/>
                    <a:pt x="22599" y="2050"/>
                  </a:cubicBezTo>
                  <a:cubicBezTo>
                    <a:pt x="22720" y="2764"/>
                    <a:pt x="22720" y="3492"/>
                    <a:pt x="22599" y="4206"/>
                  </a:cubicBezTo>
                  <a:lnTo>
                    <a:pt x="49819" y="90449"/>
                  </a:lnTo>
                  <a:lnTo>
                    <a:pt x="49819" y="90449"/>
                  </a:lnTo>
                  <a:lnTo>
                    <a:pt x="76391" y="4206"/>
                  </a:lnTo>
                  <a:cubicBezTo>
                    <a:pt x="76325" y="3417"/>
                    <a:pt x="76325" y="2624"/>
                    <a:pt x="76391" y="1834"/>
                  </a:cubicBezTo>
                  <a:cubicBezTo>
                    <a:pt x="76895" y="1170"/>
                    <a:pt x="77566" y="649"/>
                    <a:pt x="78336" y="325"/>
                  </a:cubicBezTo>
                  <a:lnTo>
                    <a:pt x="81792" y="325"/>
                  </a:lnTo>
                  <a:lnTo>
                    <a:pt x="88273" y="325"/>
                  </a:lnTo>
                  <a:lnTo>
                    <a:pt x="94322" y="325"/>
                  </a:lnTo>
                  <a:cubicBezTo>
                    <a:pt x="95284" y="-108"/>
                    <a:pt x="96385" y="-108"/>
                    <a:pt x="97347" y="325"/>
                  </a:cubicBezTo>
                  <a:cubicBezTo>
                    <a:pt x="97808" y="1203"/>
                    <a:pt x="97808" y="2250"/>
                    <a:pt x="97347" y="3128"/>
                  </a:cubicBezTo>
                  <a:cubicBezTo>
                    <a:pt x="97014" y="4805"/>
                    <a:pt x="96581" y="6461"/>
                    <a:pt x="96050" y="8087"/>
                  </a:cubicBezTo>
                  <a:close/>
                </a:path>
              </a:pathLst>
            </a:custGeom>
            <a:solidFill>
              <a:srgbClr val="CCE9F1"/>
            </a:solidFill>
            <a:ln w="21572" cap="flat">
              <a:noFill/>
              <a:prstDash val="solid"/>
              <a:miter/>
            </a:ln>
          </p:spPr>
          <p:txBody>
            <a:bodyPr rtlCol="0" anchor="ctr"/>
            <a:lstStyle/>
            <a:p>
              <a:endParaRPr lang="en-US"/>
            </a:p>
          </p:txBody>
        </p:sp>
        <p:sp>
          <p:nvSpPr>
            <p:cNvPr id="342" name="Freeform 115">
              <a:extLst>
                <a:ext uri="{FF2B5EF4-FFF2-40B4-BE49-F238E27FC236}">
                  <a16:creationId xmlns:a16="http://schemas.microsoft.com/office/drawing/2014/main" id="{7A8D5FB7-4C4F-462B-A1F9-3C84D6A564CF}"/>
                </a:ext>
              </a:extLst>
            </p:cNvPr>
            <p:cNvSpPr/>
            <p:nvPr/>
          </p:nvSpPr>
          <p:spPr>
            <a:xfrm>
              <a:off x="1493511" y="2967922"/>
              <a:ext cx="540085" cy="150925"/>
            </a:xfrm>
            <a:custGeom>
              <a:avLst/>
              <a:gdLst>
                <a:gd name="connsiteX0" fmla="*/ 276523 w 540084"/>
                <a:gd name="connsiteY0" fmla="*/ 0 h 150925"/>
                <a:gd name="connsiteX1" fmla="*/ 0 w 540084"/>
                <a:gd name="connsiteY1" fmla="*/ 143595 h 150925"/>
                <a:gd name="connsiteX2" fmla="*/ 25060 w 540084"/>
                <a:gd name="connsiteY2" fmla="*/ 168605 h 150925"/>
                <a:gd name="connsiteX3" fmla="*/ 444626 w 540084"/>
                <a:gd name="connsiteY3" fmla="*/ 85625 h 150925"/>
                <a:gd name="connsiteX4" fmla="*/ 527771 w 540084"/>
                <a:gd name="connsiteY4" fmla="*/ 168605 h 150925"/>
                <a:gd name="connsiteX5" fmla="*/ 552831 w 540084"/>
                <a:gd name="connsiteY5" fmla="*/ 143595 h 150925"/>
                <a:gd name="connsiteX6" fmla="*/ 276523 w 540084"/>
                <a:gd name="connsiteY6" fmla="*/ 0 h 15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084" h="150925">
                  <a:moveTo>
                    <a:pt x="276523" y="0"/>
                  </a:moveTo>
                  <a:cubicBezTo>
                    <a:pt x="166384" y="-74"/>
                    <a:pt x="63148" y="53535"/>
                    <a:pt x="0" y="143595"/>
                  </a:cubicBezTo>
                  <a:lnTo>
                    <a:pt x="25060" y="168605"/>
                  </a:lnTo>
                  <a:cubicBezTo>
                    <a:pt x="117960" y="30059"/>
                    <a:pt x="305806" y="-7092"/>
                    <a:pt x="444626" y="85625"/>
                  </a:cubicBezTo>
                  <a:cubicBezTo>
                    <a:pt x="477513" y="107590"/>
                    <a:pt x="505762" y="135783"/>
                    <a:pt x="527771" y="168605"/>
                  </a:cubicBezTo>
                  <a:lnTo>
                    <a:pt x="552831" y="143595"/>
                  </a:lnTo>
                  <a:cubicBezTo>
                    <a:pt x="489726" y="53597"/>
                    <a:pt x="386586" y="-4"/>
                    <a:pt x="276523" y="0"/>
                  </a:cubicBezTo>
                  <a:close/>
                </a:path>
              </a:pathLst>
            </a:custGeom>
            <a:solidFill>
              <a:schemeClr val="accent4">
                <a:lumMod val="40000"/>
                <a:lumOff val="60000"/>
              </a:schemeClr>
            </a:solidFill>
            <a:ln w="21572" cap="flat">
              <a:noFill/>
              <a:prstDash val="solid"/>
              <a:miter/>
            </a:ln>
          </p:spPr>
          <p:txBody>
            <a:bodyPr rtlCol="0" anchor="ctr"/>
            <a:lstStyle/>
            <a:p>
              <a:endParaRPr lang="en-US"/>
            </a:p>
          </p:txBody>
        </p:sp>
        <p:sp>
          <p:nvSpPr>
            <p:cNvPr id="343" name="Freeform 116">
              <a:extLst>
                <a:ext uri="{FF2B5EF4-FFF2-40B4-BE49-F238E27FC236}">
                  <a16:creationId xmlns:a16="http://schemas.microsoft.com/office/drawing/2014/main" id="{173D5D2B-A408-4DB7-9F01-93F1488FE835}"/>
                </a:ext>
              </a:extLst>
            </p:cNvPr>
            <p:cNvSpPr/>
            <p:nvPr/>
          </p:nvSpPr>
          <p:spPr>
            <a:xfrm>
              <a:off x="1536718" y="3027861"/>
              <a:ext cx="453671" cy="150925"/>
            </a:xfrm>
            <a:custGeom>
              <a:avLst/>
              <a:gdLst>
                <a:gd name="connsiteX0" fmla="*/ 233317 w 453671"/>
                <a:gd name="connsiteY0" fmla="*/ 0 h 150925"/>
                <a:gd name="connsiteX1" fmla="*/ 0 w 453671"/>
                <a:gd name="connsiteY1" fmla="*/ 126777 h 150925"/>
                <a:gd name="connsiteX2" fmla="*/ 24412 w 453671"/>
                <a:gd name="connsiteY2" fmla="*/ 151141 h 150925"/>
                <a:gd name="connsiteX3" fmla="*/ 358854 w 453671"/>
                <a:gd name="connsiteY3" fmla="*/ 68154 h 150925"/>
                <a:gd name="connsiteX4" fmla="*/ 442005 w 453671"/>
                <a:gd name="connsiteY4" fmla="*/ 151141 h 150925"/>
                <a:gd name="connsiteX5" fmla="*/ 466417 w 453671"/>
                <a:gd name="connsiteY5" fmla="*/ 126777 h 150925"/>
                <a:gd name="connsiteX6" fmla="*/ 233317 w 453671"/>
                <a:gd name="connsiteY6" fmla="*/ 0 h 15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71" h="150925">
                  <a:moveTo>
                    <a:pt x="233317" y="0"/>
                  </a:moveTo>
                  <a:cubicBezTo>
                    <a:pt x="139017" y="-33"/>
                    <a:pt x="51149" y="47712"/>
                    <a:pt x="0" y="126777"/>
                  </a:cubicBezTo>
                  <a:lnTo>
                    <a:pt x="24412" y="151141"/>
                  </a:lnTo>
                  <a:cubicBezTo>
                    <a:pt x="93804" y="36053"/>
                    <a:pt x="243539" y="-1101"/>
                    <a:pt x="358854" y="68154"/>
                  </a:cubicBezTo>
                  <a:cubicBezTo>
                    <a:pt x="392944" y="88627"/>
                    <a:pt x="421492" y="117119"/>
                    <a:pt x="442005" y="151141"/>
                  </a:cubicBezTo>
                  <a:lnTo>
                    <a:pt x="466417" y="126777"/>
                  </a:lnTo>
                  <a:cubicBezTo>
                    <a:pt x="415366" y="47716"/>
                    <a:pt x="327560" y="-40"/>
                    <a:pt x="233317" y="0"/>
                  </a:cubicBezTo>
                  <a:close/>
                </a:path>
              </a:pathLst>
            </a:custGeom>
            <a:solidFill>
              <a:schemeClr val="accent4">
                <a:lumMod val="40000"/>
                <a:lumOff val="60000"/>
              </a:schemeClr>
            </a:solidFill>
            <a:ln w="21572" cap="flat">
              <a:noFill/>
              <a:prstDash val="solid"/>
              <a:miter/>
            </a:ln>
          </p:spPr>
          <p:txBody>
            <a:bodyPr rtlCol="0" anchor="ctr"/>
            <a:lstStyle/>
            <a:p>
              <a:endParaRPr lang="en-US"/>
            </a:p>
          </p:txBody>
        </p:sp>
        <p:sp>
          <p:nvSpPr>
            <p:cNvPr id="344" name="Freeform 117">
              <a:extLst>
                <a:ext uri="{FF2B5EF4-FFF2-40B4-BE49-F238E27FC236}">
                  <a16:creationId xmlns:a16="http://schemas.microsoft.com/office/drawing/2014/main" id="{195F9BB8-3781-4BE1-8223-C8E6C26858BD}"/>
                </a:ext>
              </a:extLst>
            </p:cNvPr>
            <p:cNvSpPr/>
            <p:nvPr/>
          </p:nvSpPr>
          <p:spPr>
            <a:xfrm>
              <a:off x="1587702" y="3097502"/>
              <a:ext cx="345654" cy="129365"/>
            </a:xfrm>
            <a:custGeom>
              <a:avLst/>
              <a:gdLst>
                <a:gd name="connsiteX0" fmla="*/ 182333 w 345654"/>
                <a:gd name="connsiteY0" fmla="*/ 0 h 129364"/>
                <a:gd name="connsiteX1" fmla="*/ 0 w 345654"/>
                <a:gd name="connsiteY1" fmla="*/ 107804 h 129364"/>
                <a:gd name="connsiteX2" fmla="*/ 23980 w 345654"/>
                <a:gd name="connsiteY2" fmla="*/ 131736 h 129364"/>
                <a:gd name="connsiteX3" fmla="*/ 257925 w 345654"/>
                <a:gd name="connsiteY3" fmla="*/ 49355 h 129364"/>
                <a:gd name="connsiteX4" fmla="*/ 340469 w 345654"/>
                <a:gd name="connsiteY4" fmla="*/ 131736 h 129364"/>
                <a:gd name="connsiteX5" fmla="*/ 364449 w 345654"/>
                <a:gd name="connsiteY5" fmla="*/ 107804 h 129364"/>
                <a:gd name="connsiteX6" fmla="*/ 182333 w 345654"/>
                <a:gd name="connsiteY6" fmla="*/ 0 h 12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654" h="129364">
                  <a:moveTo>
                    <a:pt x="182333" y="0"/>
                  </a:moveTo>
                  <a:cubicBezTo>
                    <a:pt x="106384" y="-16"/>
                    <a:pt x="36474" y="41318"/>
                    <a:pt x="0" y="107804"/>
                  </a:cubicBezTo>
                  <a:lnTo>
                    <a:pt x="23980" y="131736"/>
                  </a:lnTo>
                  <a:cubicBezTo>
                    <a:pt x="65788" y="44513"/>
                    <a:pt x="170529" y="7629"/>
                    <a:pt x="257925" y="49355"/>
                  </a:cubicBezTo>
                  <a:cubicBezTo>
                    <a:pt x="294057" y="66605"/>
                    <a:pt x="323185" y="95676"/>
                    <a:pt x="340469" y="131736"/>
                  </a:cubicBezTo>
                  <a:lnTo>
                    <a:pt x="364449" y="107804"/>
                  </a:lnTo>
                  <a:cubicBezTo>
                    <a:pt x="328012" y="41386"/>
                    <a:pt x="258204" y="63"/>
                    <a:pt x="182333" y="0"/>
                  </a:cubicBezTo>
                  <a:close/>
                </a:path>
              </a:pathLst>
            </a:custGeom>
            <a:solidFill>
              <a:schemeClr val="accent4">
                <a:lumMod val="40000"/>
                <a:lumOff val="60000"/>
              </a:schemeClr>
            </a:solidFill>
            <a:ln w="21572" cap="flat">
              <a:noFill/>
              <a:prstDash val="solid"/>
              <a:miter/>
            </a:ln>
          </p:spPr>
          <p:txBody>
            <a:bodyPr rtlCol="0" anchor="ctr"/>
            <a:lstStyle/>
            <a:p>
              <a:endParaRPr lang="en-US"/>
            </a:p>
          </p:txBody>
        </p:sp>
        <p:sp>
          <p:nvSpPr>
            <p:cNvPr id="345" name="Freeform 118">
              <a:extLst>
                <a:ext uri="{FF2B5EF4-FFF2-40B4-BE49-F238E27FC236}">
                  <a16:creationId xmlns:a16="http://schemas.microsoft.com/office/drawing/2014/main" id="{0A1CE318-514E-4FB7-9E27-5617B69C21C8}"/>
                </a:ext>
              </a:extLst>
            </p:cNvPr>
            <p:cNvSpPr/>
            <p:nvPr/>
          </p:nvSpPr>
          <p:spPr>
            <a:xfrm>
              <a:off x="1644303" y="3172318"/>
              <a:ext cx="237637" cy="107804"/>
            </a:xfrm>
            <a:custGeom>
              <a:avLst/>
              <a:gdLst>
                <a:gd name="connsiteX0" fmla="*/ 125732 w 237637"/>
                <a:gd name="connsiteY0" fmla="*/ 0 h 107803"/>
                <a:gd name="connsiteX1" fmla="*/ 0 w 237637"/>
                <a:gd name="connsiteY1" fmla="*/ 89693 h 107803"/>
                <a:gd name="connsiteX2" fmla="*/ 33053 w 237637"/>
                <a:gd name="connsiteY2" fmla="*/ 122681 h 107803"/>
                <a:gd name="connsiteX3" fmla="*/ 135638 w 237637"/>
                <a:gd name="connsiteY3" fmla="*/ 40287 h 107803"/>
                <a:gd name="connsiteX4" fmla="*/ 218194 w 237637"/>
                <a:gd name="connsiteY4" fmla="*/ 122681 h 107803"/>
                <a:gd name="connsiteX5" fmla="*/ 251247 w 237637"/>
                <a:gd name="connsiteY5" fmla="*/ 89693 h 107803"/>
                <a:gd name="connsiteX6" fmla="*/ 125732 w 237637"/>
                <a:gd name="connsiteY6" fmla="*/ 0 h 10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37" h="107803">
                  <a:moveTo>
                    <a:pt x="125732" y="0"/>
                  </a:moveTo>
                  <a:cubicBezTo>
                    <a:pt x="68917" y="-8"/>
                    <a:pt x="18384" y="36041"/>
                    <a:pt x="0" y="89693"/>
                  </a:cubicBezTo>
                  <a:lnTo>
                    <a:pt x="33053" y="122681"/>
                  </a:lnTo>
                  <a:cubicBezTo>
                    <a:pt x="38584" y="71657"/>
                    <a:pt x="84513" y="34768"/>
                    <a:pt x="135638" y="40287"/>
                  </a:cubicBezTo>
                  <a:cubicBezTo>
                    <a:pt x="179135" y="44984"/>
                    <a:pt x="213489" y="79270"/>
                    <a:pt x="218194" y="122681"/>
                  </a:cubicBezTo>
                  <a:lnTo>
                    <a:pt x="251247" y="89693"/>
                  </a:lnTo>
                  <a:cubicBezTo>
                    <a:pt x="232889" y="36115"/>
                    <a:pt x="182467" y="84"/>
                    <a:pt x="125732" y="0"/>
                  </a:cubicBezTo>
                  <a:close/>
                </a:path>
              </a:pathLst>
            </a:custGeom>
            <a:solidFill>
              <a:schemeClr val="accent4">
                <a:lumMod val="40000"/>
                <a:lumOff val="60000"/>
              </a:schemeClr>
            </a:solidFill>
            <a:ln w="21572" cap="flat">
              <a:noFill/>
              <a:prstDash val="solid"/>
              <a:miter/>
            </a:ln>
          </p:spPr>
          <p:txBody>
            <a:bodyPr rtlCol="0" anchor="ctr"/>
            <a:lstStyle/>
            <a:p>
              <a:endParaRPr lang="en-US"/>
            </a:p>
          </p:txBody>
        </p:sp>
        <p:sp>
          <p:nvSpPr>
            <p:cNvPr id="346" name="Freeform 119">
              <a:extLst>
                <a:ext uri="{FF2B5EF4-FFF2-40B4-BE49-F238E27FC236}">
                  <a16:creationId xmlns:a16="http://schemas.microsoft.com/office/drawing/2014/main" id="{465D5C0D-B8AD-45CA-8C0A-0F29F7569727}"/>
                </a:ext>
              </a:extLst>
            </p:cNvPr>
            <p:cNvSpPr/>
            <p:nvPr/>
          </p:nvSpPr>
          <p:spPr>
            <a:xfrm>
              <a:off x="1724019" y="3259207"/>
              <a:ext cx="86414" cy="86243"/>
            </a:xfrm>
            <a:custGeom>
              <a:avLst/>
              <a:gdLst>
                <a:gd name="connsiteX0" fmla="*/ 46015 w 86413"/>
                <a:gd name="connsiteY0" fmla="*/ 1 h 86243"/>
                <a:gd name="connsiteX1" fmla="*/ 1 w 86413"/>
                <a:gd name="connsiteY1" fmla="*/ 45493 h 86243"/>
                <a:gd name="connsiteX2" fmla="*/ 45583 w 86413"/>
                <a:gd name="connsiteY2" fmla="*/ 91417 h 86243"/>
                <a:gd name="connsiteX3" fmla="*/ 91598 w 86413"/>
                <a:gd name="connsiteY3" fmla="*/ 45924 h 86243"/>
                <a:gd name="connsiteX4" fmla="*/ 91598 w 86413"/>
                <a:gd name="connsiteY4" fmla="*/ 45709 h 86243"/>
                <a:gd name="connsiteX5" fmla="*/ 46015 w 86413"/>
                <a:gd name="connsiteY5" fmla="*/ 0 h 8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413" h="86243">
                  <a:moveTo>
                    <a:pt x="46015" y="1"/>
                  </a:moveTo>
                  <a:cubicBezTo>
                    <a:pt x="20721" y="-119"/>
                    <a:pt x="120" y="20249"/>
                    <a:pt x="1" y="45493"/>
                  </a:cubicBezTo>
                  <a:cubicBezTo>
                    <a:pt x="-119" y="70737"/>
                    <a:pt x="20289" y="91298"/>
                    <a:pt x="45583" y="91417"/>
                  </a:cubicBezTo>
                  <a:cubicBezTo>
                    <a:pt x="70877" y="91536"/>
                    <a:pt x="91479" y="71168"/>
                    <a:pt x="91598" y="45924"/>
                  </a:cubicBezTo>
                  <a:cubicBezTo>
                    <a:pt x="91598" y="45853"/>
                    <a:pt x="91598" y="45781"/>
                    <a:pt x="91598" y="45709"/>
                  </a:cubicBezTo>
                  <a:cubicBezTo>
                    <a:pt x="91599" y="20549"/>
                    <a:pt x="71225" y="119"/>
                    <a:pt x="46015" y="0"/>
                  </a:cubicBezTo>
                  <a:close/>
                </a:path>
              </a:pathLst>
            </a:custGeom>
            <a:solidFill>
              <a:schemeClr val="accent4">
                <a:lumMod val="40000"/>
                <a:lumOff val="60000"/>
              </a:schemeClr>
            </a:solidFill>
            <a:ln w="21572" cap="flat">
              <a:noFill/>
              <a:prstDash val="solid"/>
              <a:miter/>
            </a:ln>
          </p:spPr>
          <p:txBody>
            <a:bodyPr rtlCol="0" anchor="ctr"/>
            <a:lstStyle/>
            <a:p>
              <a:endParaRPr lang="en-US"/>
            </a:p>
          </p:txBody>
        </p:sp>
        <p:sp>
          <p:nvSpPr>
            <p:cNvPr id="347" name="Freeform 120">
              <a:extLst>
                <a:ext uri="{FF2B5EF4-FFF2-40B4-BE49-F238E27FC236}">
                  <a16:creationId xmlns:a16="http://schemas.microsoft.com/office/drawing/2014/main" id="{EDBC1094-C56A-474E-9C5A-022B4EF501F9}"/>
                </a:ext>
              </a:extLst>
            </p:cNvPr>
            <p:cNvSpPr/>
            <p:nvPr/>
          </p:nvSpPr>
          <p:spPr>
            <a:xfrm>
              <a:off x="2231915" y="3031310"/>
              <a:ext cx="1706668" cy="366533"/>
            </a:xfrm>
            <a:custGeom>
              <a:avLst/>
              <a:gdLst>
                <a:gd name="connsiteX0" fmla="*/ 114498 w 1706667"/>
                <a:gd name="connsiteY0" fmla="*/ 0 h 366533"/>
                <a:gd name="connsiteX1" fmla="*/ 1717469 w 1706667"/>
                <a:gd name="connsiteY1" fmla="*/ 0 h 366533"/>
                <a:gd name="connsiteX2" fmla="*/ 1717469 w 1706667"/>
                <a:gd name="connsiteY2" fmla="*/ 0 h 366533"/>
                <a:gd name="connsiteX3" fmla="*/ 1717469 w 1706667"/>
                <a:gd name="connsiteY3" fmla="*/ 379685 h 366533"/>
                <a:gd name="connsiteX4" fmla="*/ 1717469 w 1706667"/>
                <a:gd name="connsiteY4" fmla="*/ 379685 h 366533"/>
                <a:gd name="connsiteX5" fmla="*/ 114498 w 1706667"/>
                <a:gd name="connsiteY5" fmla="*/ 379685 h 366533"/>
                <a:gd name="connsiteX6" fmla="*/ 0 w 1706667"/>
                <a:gd name="connsiteY6" fmla="*/ 265413 h 366533"/>
                <a:gd name="connsiteX7" fmla="*/ 0 w 1706667"/>
                <a:gd name="connsiteY7" fmla="*/ 114488 h 366533"/>
                <a:gd name="connsiteX8" fmla="*/ 114282 w 1706667"/>
                <a:gd name="connsiteY8" fmla="*/ 0 h 366533"/>
                <a:gd name="connsiteX9" fmla="*/ 114498 w 1706667"/>
                <a:gd name="connsiteY9" fmla="*/ 0 h 36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6667" h="366533">
                  <a:moveTo>
                    <a:pt x="114498" y="0"/>
                  </a:moveTo>
                  <a:lnTo>
                    <a:pt x="1717469" y="0"/>
                  </a:lnTo>
                  <a:lnTo>
                    <a:pt x="1717469" y="0"/>
                  </a:lnTo>
                  <a:lnTo>
                    <a:pt x="1717469" y="379685"/>
                  </a:lnTo>
                  <a:lnTo>
                    <a:pt x="1717469" y="379685"/>
                  </a:lnTo>
                  <a:lnTo>
                    <a:pt x="114498" y="379685"/>
                  </a:lnTo>
                  <a:cubicBezTo>
                    <a:pt x="51263" y="379685"/>
                    <a:pt x="0" y="328524"/>
                    <a:pt x="0" y="265413"/>
                  </a:cubicBezTo>
                  <a:lnTo>
                    <a:pt x="0" y="114488"/>
                  </a:lnTo>
                  <a:cubicBezTo>
                    <a:pt x="-119" y="51377"/>
                    <a:pt x="51047" y="119"/>
                    <a:pt x="114282" y="0"/>
                  </a:cubicBezTo>
                  <a:cubicBezTo>
                    <a:pt x="114354" y="0"/>
                    <a:pt x="114426" y="0"/>
                    <a:pt x="114498" y="0"/>
                  </a:cubicBezTo>
                  <a:close/>
                </a:path>
              </a:pathLst>
            </a:custGeom>
            <a:solidFill>
              <a:srgbClr val="FFFFFF"/>
            </a:solidFill>
            <a:ln w="21572" cap="flat">
              <a:noFill/>
              <a:prstDash val="solid"/>
              <a:miter/>
            </a:ln>
          </p:spPr>
          <p:txBody>
            <a:bodyPr rtlCol="0" anchor="ctr"/>
            <a:lstStyle/>
            <a:p>
              <a:endParaRPr lang="en-US"/>
            </a:p>
          </p:txBody>
        </p:sp>
        <p:sp>
          <p:nvSpPr>
            <p:cNvPr id="348" name="Freeform 121">
              <a:extLst>
                <a:ext uri="{FF2B5EF4-FFF2-40B4-BE49-F238E27FC236}">
                  <a16:creationId xmlns:a16="http://schemas.microsoft.com/office/drawing/2014/main" id="{C27A3A5F-0F11-4E9E-8A85-53572EE985E9}"/>
                </a:ext>
              </a:extLst>
            </p:cNvPr>
            <p:cNvSpPr/>
            <p:nvPr/>
          </p:nvSpPr>
          <p:spPr>
            <a:xfrm>
              <a:off x="2212814" y="3007378"/>
              <a:ext cx="1793081" cy="431216"/>
            </a:xfrm>
            <a:custGeom>
              <a:avLst/>
              <a:gdLst>
                <a:gd name="connsiteX0" fmla="*/ 1796195 w 1793081"/>
                <a:gd name="connsiteY0" fmla="*/ 403618 h 431215"/>
                <a:gd name="connsiteX1" fmla="*/ 86503 w 1793081"/>
                <a:gd name="connsiteY1" fmla="*/ 403618 h 431215"/>
                <a:gd name="connsiteX2" fmla="*/ 32711 w 1793081"/>
                <a:gd name="connsiteY2" fmla="*/ 344757 h 431215"/>
                <a:gd name="connsiteX3" fmla="*/ 32711 w 1793081"/>
                <a:gd name="connsiteY3" fmla="*/ 94652 h 431215"/>
                <a:gd name="connsiteX4" fmla="*/ 86503 w 1793081"/>
                <a:gd name="connsiteY4" fmla="*/ 35791 h 431215"/>
                <a:gd name="connsiteX5" fmla="*/ 1796195 w 1793081"/>
                <a:gd name="connsiteY5" fmla="*/ 35791 h 431215"/>
                <a:gd name="connsiteX6" fmla="*/ 1796195 w 1793081"/>
                <a:gd name="connsiteY6" fmla="*/ 0 h 431215"/>
                <a:gd name="connsiteX7" fmla="*/ 86503 w 1793081"/>
                <a:gd name="connsiteY7" fmla="*/ 0 h 431215"/>
                <a:gd name="connsiteX8" fmla="*/ 90 w 1793081"/>
                <a:gd name="connsiteY8" fmla="*/ 94652 h 431215"/>
                <a:gd name="connsiteX9" fmla="*/ 90 w 1793081"/>
                <a:gd name="connsiteY9" fmla="*/ 344757 h 431215"/>
                <a:gd name="connsiteX10" fmla="*/ 86503 w 1793081"/>
                <a:gd name="connsiteY10" fmla="*/ 439409 h 431215"/>
                <a:gd name="connsiteX11" fmla="*/ 1796195 w 1793081"/>
                <a:gd name="connsiteY11" fmla="*/ 439409 h 43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3081" h="431215">
                  <a:moveTo>
                    <a:pt x="1796195" y="403618"/>
                  </a:moveTo>
                  <a:lnTo>
                    <a:pt x="86503" y="403618"/>
                  </a:lnTo>
                  <a:cubicBezTo>
                    <a:pt x="55456" y="401990"/>
                    <a:pt x="31486" y="375761"/>
                    <a:pt x="32711" y="344757"/>
                  </a:cubicBezTo>
                  <a:lnTo>
                    <a:pt x="32711" y="94652"/>
                  </a:lnTo>
                  <a:cubicBezTo>
                    <a:pt x="31366" y="63604"/>
                    <a:pt x="55402" y="37304"/>
                    <a:pt x="86503" y="35791"/>
                  </a:cubicBezTo>
                  <a:lnTo>
                    <a:pt x="1796195" y="35791"/>
                  </a:lnTo>
                  <a:lnTo>
                    <a:pt x="1796195" y="0"/>
                  </a:lnTo>
                  <a:lnTo>
                    <a:pt x="86503" y="0"/>
                  </a:lnTo>
                  <a:cubicBezTo>
                    <a:pt x="36509" y="2444"/>
                    <a:pt x="-2111" y="44745"/>
                    <a:pt x="90" y="94652"/>
                  </a:cubicBezTo>
                  <a:lnTo>
                    <a:pt x="90" y="344757"/>
                  </a:lnTo>
                  <a:cubicBezTo>
                    <a:pt x="-1991" y="394620"/>
                    <a:pt x="36563" y="436850"/>
                    <a:pt x="86503" y="439409"/>
                  </a:cubicBezTo>
                  <a:lnTo>
                    <a:pt x="1796195" y="439409"/>
                  </a:lnTo>
                  <a:close/>
                </a:path>
              </a:pathLst>
            </a:custGeom>
            <a:solidFill>
              <a:schemeClr val="accent1"/>
            </a:solidFill>
            <a:ln w="21572" cap="flat">
              <a:noFill/>
              <a:prstDash val="solid"/>
              <a:miter/>
            </a:ln>
          </p:spPr>
          <p:txBody>
            <a:bodyPr rtlCol="0" anchor="ctr"/>
            <a:lstStyle/>
            <a:p>
              <a:endParaRPr lang="en-US"/>
            </a:p>
          </p:txBody>
        </p:sp>
        <p:sp>
          <p:nvSpPr>
            <p:cNvPr id="349" name="Freeform 122">
              <a:extLst>
                <a:ext uri="{FF2B5EF4-FFF2-40B4-BE49-F238E27FC236}">
                  <a16:creationId xmlns:a16="http://schemas.microsoft.com/office/drawing/2014/main" id="{8162F8C0-D4B4-4052-AE2C-D9DF1B310A97}"/>
                </a:ext>
              </a:extLst>
            </p:cNvPr>
            <p:cNvSpPr/>
            <p:nvPr/>
          </p:nvSpPr>
          <p:spPr>
            <a:xfrm>
              <a:off x="2331723" y="3103755"/>
              <a:ext cx="151224" cy="280290"/>
            </a:xfrm>
            <a:custGeom>
              <a:avLst/>
              <a:gdLst>
                <a:gd name="connsiteX0" fmla="*/ 160297 w 151223"/>
                <a:gd name="connsiteY0" fmla="*/ 282877 h 280290"/>
                <a:gd name="connsiteX1" fmla="*/ 80149 w 151223"/>
                <a:gd name="connsiteY1" fmla="*/ 173564 h 280290"/>
                <a:gd name="connsiteX2" fmla="*/ 0 w 151223"/>
                <a:gd name="connsiteY2" fmla="*/ 282877 h 280290"/>
                <a:gd name="connsiteX3" fmla="*/ 0 w 151223"/>
                <a:gd name="connsiteY3" fmla="*/ 0 h 280290"/>
                <a:gd name="connsiteX4" fmla="*/ 160297 w 151223"/>
                <a:gd name="connsiteY4" fmla="*/ 0 h 280290"/>
                <a:gd name="connsiteX5" fmla="*/ 160297 w 151223"/>
                <a:gd name="connsiteY5" fmla="*/ 282877 h 2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23" h="280290">
                  <a:moveTo>
                    <a:pt x="160297" y="282877"/>
                  </a:moveTo>
                  <a:lnTo>
                    <a:pt x="80149" y="173564"/>
                  </a:lnTo>
                  <a:lnTo>
                    <a:pt x="0" y="282877"/>
                  </a:lnTo>
                  <a:lnTo>
                    <a:pt x="0" y="0"/>
                  </a:lnTo>
                  <a:lnTo>
                    <a:pt x="160297" y="0"/>
                  </a:lnTo>
                  <a:lnTo>
                    <a:pt x="160297" y="282877"/>
                  </a:lnTo>
                  <a:close/>
                </a:path>
              </a:pathLst>
            </a:custGeom>
            <a:solidFill>
              <a:schemeClr val="accent1"/>
            </a:solidFill>
            <a:ln w="21572" cap="flat">
              <a:noFill/>
              <a:prstDash val="solid"/>
              <a:miter/>
            </a:ln>
          </p:spPr>
          <p:txBody>
            <a:bodyPr rtlCol="0" anchor="ctr"/>
            <a:lstStyle/>
            <a:p>
              <a:endParaRPr lang="en-US"/>
            </a:p>
          </p:txBody>
        </p:sp>
        <p:sp>
          <p:nvSpPr>
            <p:cNvPr id="350" name="Freeform 123">
              <a:extLst>
                <a:ext uri="{FF2B5EF4-FFF2-40B4-BE49-F238E27FC236}">
                  <a16:creationId xmlns:a16="http://schemas.microsoft.com/office/drawing/2014/main" id="{A4CE984A-22A7-415B-863A-95649AA4FA37}"/>
                </a:ext>
              </a:extLst>
            </p:cNvPr>
            <p:cNvSpPr/>
            <p:nvPr/>
          </p:nvSpPr>
          <p:spPr>
            <a:xfrm>
              <a:off x="2234291" y="2755764"/>
              <a:ext cx="2009115" cy="215608"/>
            </a:xfrm>
            <a:custGeom>
              <a:avLst/>
              <a:gdLst>
                <a:gd name="connsiteX0" fmla="*/ 2013868 w 2009115"/>
                <a:gd name="connsiteY0" fmla="*/ 215608 h 215607"/>
                <a:gd name="connsiteX1" fmla="*/ 108017 w 2009115"/>
                <a:gd name="connsiteY1" fmla="*/ 215608 h 215607"/>
                <a:gd name="connsiteX2" fmla="*/ 0 w 2009115"/>
                <a:gd name="connsiteY2" fmla="*/ 107804 h 215607"/>
                <a:gd name="connsiteX3" fmla="*/ 0 w 2009115"/>
                <a:gd name="connsiteY3" fmla="*/ 107804 h 215607"/>
                <a:gd name="connsiteX4" fmla="*/ 108017 w 2009115"/>
                <a:gd name="connsiteY4" fmla="*/ 0 h 215607"/>
                <a:gd name="connsiteX5" fmla="*/ 2013868 w 2009115"/>
                <a:gd name="connsiteY5" fmla="*/ 0 h 2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9115" h="215607">
                  <a:moveTo>
                    <a:pt x="2013868" y="215608"/>
                  </a:moveTo>
                  <a:lnTo>
                    <a:pt x="108017" y="215608"/>
                  </a:lnTo>
                  <a:cubicBezTo>
                    <a:pt x="48361" y="215608"/>
                    <a:pt x="0" y="167342"/>
                    <a:pt x="0" y="107804"/>
                  </a:cubicBezTo>
                  <a:lnTo>
                    <a:pt x="0" y="107804"/>
                  </a:lnTo>
                  <a:cubicBezTo>
                    <a:pt x="0" y="48265"/>
                    <a:pt x="48361" y="0"/>
                    <a:pt x="108017" y="0"/>
                  </a:cubicBezTo>
                  <a:lnTo>
                    <a:pt x="2013868" y="0"/>
                  </a:lnTo>
                  <a:close/>
                </a:path>
              </a:pathLst>
            </a:custGeom>
            <a:solidFill>
              <a:srgbClr val="FFFFFF"/>
            </a:solidFill>
            <a:ln w="21572" cap="flat">
              <a:noFill/>
              <a:prstDash val="solid"/>
              <a:miter/>
            </a:ln>
          </p:spPr>
          <p:txBody>
            <a:bodyPr rtlCol="0" anchor="ctr"/>
            <a:lstStyle/>
            <a:p>
              <a:endParaRPr lang="en-US"/>
            </a:p>
          </p:txBody>
        </p:sp>
        <p:sp>
          <p:nvSpPr>
            <p:cNvPr id="351" name="Freeform 124">
              <a:extLst>
                <a:ext uri="{FF2B5EF4-FFF2-40B4-BE49-F238E27FC236}">
                  <a16:creationId xmlns:a16="http://schemas.microsoft.com/office/drawing/2014/main" id="{F93E388B-409B-4F10-8A26-23C88199C35B}"/>
                </a:ext>
              </a:extLst>
            </p:cNvPr>
            <p:cNvSpPr/>
            <p:nvPr/>
          </p:nvSpPr>
          <p:spPr>
            <a:xfrm>
              <a:off x="2212688" y="2733938"/>
              <a:ext cx="2095529" cy="258729"/>
            </a:xfrm>
            <a:custGeom>
              <a:avLst/>
              <a:gdLst>
                <a:gd name="connsiteX0" fmla="*/ 2105466 w 2095528"/>
                <a:gd name="connsiteY0" fmla="*/ 237434 h 258729"/>
                <a:gd name="connsiteX1" fmla="*/ 101536 w 2095528"/>
                <a:gd name="connsiteY1" fmla="*/ 237434 h 258729"/>
                <a:gd name="connsiteX2" fmla="*/ 38670 w 2095528"/>
                <a:gd name="connsiteY2" fmla="*/ 178573 h 258729"/>
                <a:gd name="connsiteX3" fmla="*/ 38670 w 2095528"/>
                <a:gd name="connsiteY3" fmla="*/ 94701 h 258729"/>
                <a:gd name="connsiteX4" fmla="*/ 101536 w 2095528"/>
                <a:gd name="connsiteY4" fmla="*/ 36056 h 258729"/>
                <a:gd name="connsiteX5" fmla="*/ 2105466 w 2095528"/>
                <a:gd name="connsiteY5" fmla="*/ 36056 h 258729"/>
                <a:gd name="connsiteX6" fmla="*/ 2105466 w 2095528"/>
                <a:gd name="connsiteY6" fmla="*/ 49 h 258729"/>
                <a:gd name="connsiteX7" fmla="*/ 101536 w 2095528"/>
                <a:gd name="connsiteY7" fmla="*/ 49 h 258729"/>
                <a:gd name="connsiteX8" fmla="*/ 0 w 2095528"/>
                <a:gd name="connsiteY8" fmla="*/ 94701 h 258729"/>
                <a:gd name="connsiteX9" fmla="*/ 0 w 2095528"/>
                <a:gd name="connsiteY9" fmla="*/ 178573 h 258729"/>
                <a:gd name="connsiteX10" fmla="*/ 101536 w 2095528"/>
                <a:gd name="connsiteY10" fmla="*/ 273440 h 258729"/>
                <a:gd name="connsiteX11" fmla="*/ 2105466 w 2095528"/>
                <a:gd name="connsiteY11" fmla="*/ 273440 h 25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5528" h="258729">
                  <a:moveTo>
                    <a:pt x="2105466" y="237434"/>
                  </a:moveTo>
                  <a:lnTo>
                    <a:pt x="101536" y="237434"/>
                  </a:lnTo>
                  <a:cubicBezTo>
                    <a:pt x="67929" y="238403"/>
                    <a:pt x="39844" y="212107"/>
                    <a:pt x="38670" y="178573"/>
                  </a:cubicBezTo>
                  <a:lnTo>
                    <a:pt x="38670" y="94701"/>
                  </a:lnTo>
                  <a:cubicBezTo>
                    <a:pt x="39960" y="61252"/>
                    <a:pt x="68010" y="35085"/>
                    <a:pt x="101536" y="36056"/>
                  </a:cubicBezTo>
                  <a:lnTo>
                    <a:pt x="2105466" y="36056"/>
                  </a:lnTo>
                  <a:lnTo>
                    <a:pt x="2105466" y="49"/>
                  </a:lnTo>
                  <a:lnTo>
                    <a:pt x="101536" y="49"/>
                  </a:lnTo>
                  <a:cubicBezTo>
                    <a:pt x="47364" y="-1648"/>
                    <a:pt x="1994" y="40646"/>
                    <a:pt x="0" y="94701"/>
                  </a:cubicBezTo>
                  <a:lnTo>
                    <a:pt x="0" y="178573"/>
                  </a:lnTo>
                  <a:cubicBezTo>
                    <a:pt x="1878" y="232713"/>
                    <a:pt x="47283" y="275136"/>
                    <a:pt x="101536" y="273440"/>
                  </a:cubicBezTo>
                  <a:lnTo>
                    <a:pt x="2105466" y="273440"/>
                  </a:lnTo>
                  <a:close/>
                </a:path>
              </a:pathLst>
            </a:custGeom>
            <a:solidFill>
              <a:srgbClr val="FBB03B"/>
            </a:solidFill>
            <a:ln w="21572" cap="flat">
              <a:noFill/>
              <a:prstDash val="solid"/>
              <a:miter/>
            </a:ln>
          </p:spPr>
          <p:txBody>
            <a:bodyPr rtlCol="0" anchor="ctr"/>
            <a:lstStyle/>
            <a:p>
              <a:endParaRPr lang="en-US"/>
            </a:p>
          </p:txBody>
        </p:sp>
        <p:sp>
          <p:nvSpPr>
            <p:cNvPr id="352" name="Freeform 125">
              <a:extLst>
                <a:ext uri="{FF2B5EF4-FFF2-40B4-BE49-F238E27FC236}">
                  <a16:creationId xmlns:a16="http://schemas.microsoft.com/office/drawing/2014/main" id="{FACAB7DA-6B2D-49C9-B421-7B946BF69B21}"/>
                </a:ext>
              </a:extLst>
            </p:cNvPr>
            <p:cNvSpPr/>
            <p:nvPr/>
          </p:nvSpPr>
          <p:spPr>
            <a:xfrm>
              <a:off x="2452485" y="2427604"/>
              <a:ext cx="1382617" cy="280290"/>
            </a:xfrm>
            <a:custGeom>
              <a:avLst/>
              <a:gdLst>
                <a:gd name="connsiteX0" fmla="*/ 115578 w 1382616"/>
                <a:gd name="connsiteY0" fmla="*/ 5 h 280290"/>
                <a:gd name="connsiteX1" fmla="*/ 1385426 w 1382616"/>
                <a:gd name="connsiteY1" fmla="*/ 5 h 280290"/>
                <a:gd name="connsiteX2" fmla="*/ 1385426 w 1382616"/>
                <a:gd name="connsiteY2" fmla="*/ 5 h 280290"/>
                <a:gd name="connsiteX3" fmla="*/ 1385426 w 1382616"/>
                <a:gd name="connsiteY3" fmla="*/ 280295 h 280290"/>
                <a:gd name="connsiteX4" fmla="*/ 1385426 w 1382616"/>
                <a:gd name="connsiteY4" fmla="*/ 280295 h 280290"/>
                <a:gd name="connsiteX5" fmla="*/ 115578 w 1382616"/>
                <a:gd name="connsiteY5" fmla="*/ 280295 h 280290"/>
                <a:gd name="connsiteX6" fmla="*/ 3 w 1382616"/>
                <a:gd name="connsiteY6" fmla="*/ 166673 h 280290"/>
                <a:gd name="connsiteX7" fmla="*/ 0 w 1382616"/>
                <a:gd name="connsiteY7" fmla="*/ 165592 h 280290"/>
                <a:gd name="connsiteX8" fmla="*/ 0 w 1382616"/>
                <a:gd name="connsiteY8" fmla="*/ 114277 h 280290"/>
                <a:gd name="connsiteX9" fmla="*/ 114493 w 1382616"/>
                <a:gd name="connsiteY9" fmla="*/ 0 h 280290"/>
                <a:gd name="connsiteX10" fmla="*/ 115579 w 1382616"/>
                <a:gd name="connsiteY10" fmla="*/ 5 h 2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2616" h="280290">
                  <a:moveTo>
                    <a:pt x="115578" y="5"/>
                  </a:moveTo>
                  <a:lnTo>
                    <a:pt x="1385426" y="5"/>
                  </a:lnTo>
                  <a:lnTo>
                    <a:pt x="1385426" y="5"/>
                  </a:lnTo>
                  <a:lnTo>
                    <a:pt x="1385426" y="280295"/>
                  </a:lnTo>
                  <a:lnTo>
                    <a:pt x="1385426" y="280295"/>
                  </a:lnTo>
                  <a:lnTo>
                    <a:pt x="115578" y="280295"/>
                  </a:lnTo>
                  <a:cubicBezTo>
                    <a:pt x="52225" y="280772"/>
                    <a:pt x="481" y="229901"/>
                    <a:pt x="3" y="166673"/>
                  </a:cubicBezTo>
                  <a:cubicBezTo>
                    <a:pt x="0" y="166313"/>
                    <a:pt x="-1" y="165952"/>
                    <a:pt x="0" y="165592"/>
                  </a:cubicBezTo>
                  <a:lnTo>
                    <a:pt x="0" y="114277"/>
                  </a:lnTo>
                  <a:cubicBezTo>
                    <a:pt x="-3" y="51166"/>
                    <a:pt x="51258" y="3"/>
                    <a:pt x="114493" y="0"/>
                  </a:cubicBezTo>
                  <a:cubicBezTo>
                    <a:pt x="114855" y="0"/>
                    <a:pt x="115217" y="2"/>
                    <a:pt x="115579" y="5"/>
                  </a:cubicBezTo>
                  <a:close/>
                </a:path>
              </a:pathLst>
            </a:custGeom>
            <a:solidFill>
              <a:srgbClr val="FFFFFF"/>
            </a:solidFill>
            <a:ln w="21572" cap="flat">
              <a:noFill/>
              <a:prstDash val="solid"/>
              <a:miter/>
            </a:ln>
          </p:spPr>
          <p:txBody>
            <a:bodyPr rtlCol="0" anchor="ctr"/>
            <a:lstStyle/>
            <a:p>
              <a:endParaRPr lang="en-US"/>
            </a:p>
          </p:txBody>
        </p:sp>
        <p:sp>
          <p:nvSpPr>
            <p:cNvPr id="353" name="Freeform 126">
              <a:extLst>
                <a:ext uri="{FF2B5EF4-FFF2-40B4-BE49-F238E27FC236}">
                  <a16:creationId xmlns:a16="http://schemas.microsoft.com/office/drawing/2014/main" id="{5938A37E-FB27-4D58-BB99-D95CFD41BEBB}"/>
                </a:ext>
              </a:extLst>
            </p:cNvPr>
            <p:cNvSpPr/>
            <p:nvPr/>
          </p:nvSpPr>
          <p:spPr>
            <a:xfrm>
              <a:off x="2438011" y="2410144"/>
              <a:ext cx="1447427" cy="323412"/>
            </a:xfrm>
            <a:custGeom>
              <a:avLst/>
              <a:gdLst>
                <a:gd name="connsiteX0" fmla="*/ 1448075 w 1447426"/>
                <a:gd name="connsiteY0" fmla="*/ 297754 h 323411"/>
                <a:gd name="connsiteX1" fmla="*/ 69779 w 1447426"/>
                <a:gd name="connsiteY1" fmla="*/ 297754 h 323411"/>
                <a:gd name="connsiteX2" fmla="*/ 26572 w 1447426"/>
                <a:gd name="connsiteY2" fmla="*/ 254633 h 323411"/>
                <a:gd name="connsiteX3" fmla="*/ 26572 w 1447426"/>
                <a:gd name="connsiteY3" fmla="*/ 69857 h 323411"/>
                <a:gd name="connsiteX4" fmla="*/ 69779 w 1447426"/>
                <a:gd name="connsiteY4" fmla="*/ 26735 h 323411"/>
                <a:gd name="connsiteX5" fmla="*/ 1448075 w 1447426"/>
                <a:gd name="connsiteY5" fmla="*/ 26735 h 323411"/>
                <a:gd name="connsiteX6" fmla="*/ 1448075 w 1447426"/>
                <a:gd name="connsiteY6" fmla="*/ 0 h 323411"/>
                <a:gd name="connsiteX7" fmla="*/ 69779 w 1447426"/>
                <a:gd name="connsiteY7" fmla="*/ 0 h 323411"/>
                <a:gd name="connsiteX8" fmla="*/ 0 w 1447426"/>
                <a:gd name="connsiteY8" fmla="*/ 69857 h 323411"/>
                <a:gd name="connsiteX9" fmla="*/ 0 w 1447426"/>
                <a:gd name="connsiteY9" fmla="*/ 254633 h 323411"/>
                <a:gd name="connsiteX10" fmla="*/ 69779 w 1447426"/>
                <a:gd name="connsiteY10" fmla="*/ 324274 h 323411"/>
                <a:gd name="connsiteX11" fmla="*/ 1448075 w 1447426"/>
                <a:gd name="connsiteY11" fmla="*/ 324274 h 32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7426" h="323411">
                  <a:moveTo>
                    <a:pt x="1448075" y="297754"/>
                  </a:moveTo>
                  <a:lnTo>
                    <a:pt x="69779" y="297754"/>
                  </a:lnTo>
                  <a:cubicBezTo>
                    <a:pt x="45917" y="297754"/>
                    <a:pt x="26572" y="278448"/>
                    <a:pt x="26572" y="254633"/>
                  </a:cubicBezTo>
                  <a:lnTo>
                    <a:pt x="26572" y="69857"/>
                  </a:lnTo>
                  <a:cubicBezTo>
                    <a:pt x="26572" y="46042"/>
                    <a:pt x="45917" y="26735"/>
                    <a:pt x="69779" y="26735"/>
                  </a:cubicBezTo>
                  <a:lnTo>
                    <a:pt x="1448075" y="26735"/>
                  </a:lnTo>
                  <a:lnTo>
                    <a:pt x="1448075" y="0"/>
                  </a:lnTo>
                  <a:lnTo>
                    <a:pt x="69779" y="0"/>
                  </a:lnTo>
                  <a:cubicBezTo>
                    <a:pt x="31206" y="119"/>
                    <a:pt x="0" y="31360"/>
                    <a:pt x="0" y="69857"/>
                  </a:cubicBezTo>
                  <a:lnTo>
                    <a:pt x="0" y="254633"/>
                  </a:lnTo>
                  <a:cubicBezTo>
                    <a:pt x="0" y="293095"/>
                    <a:pt x="31241" y="324274"/>
                    <a:pt x="69779" y="324274"/>
                  </a:cubicBezTo>
                  <a:lnTo>
                    <a:pt x="1448075" y="324274"/>
                  </a:lnTo>
                  <a:close/>
                </a:path>
              </a:pathLst>
            </a:custGeom>
            <a:solidFill>
              <a:schemeClr val="accent1"/>
            </a:solidFill>
            <a:ln w="21572" cap="flat">
              <a:noFill/>
              <a:prstDash val="solid"/>
              <a:miter/>
            </a:ln>
          </p:spPr>
          <p:txBody>
            <a:bodyPr rtlCol="0" anchor="ctr"/>
            <a:lstStyle/>
            <a:p>
              <a:endParaRPr lang="en-US"/>
            </a:p>
          </p:txBody>
        </p:sp>
        <p:sp>
          <p:nvSpPr>
            <p:cNvPr id="354" name="Freeform 127">
              <a:extLst>
                <a:ext uri="{FF2B5EF4-FFF2-40B4-BE49-F238E27FC236}">
                  <a16:creationId xmlns:a16="http://schemas.microsoft.com/office/drawing/2014/main" id="{563870C6-86FA-4FEF-9B02-1B9354413755}"/>
                </a:ext>
              </a:extLst>
            </p:cNvPr>
            <p:cNvSpPr/>
            <p:nvPr/>
          </p:nvSpPr>
          <p:spPr>
            <a:xfrm>
              <a:off x="2461775" y="2427609"/>
              <a:ext cx="626498" cy="280290"/>
            </a:xfrm>
            <a:custGeom>
              <a:avLst/>
              <a:gdLst>
                <a:gd name="connsiteX0" fmla="*/ 0 w 626498"/>
                <a:gd name="connsiteY0" fmla="*/ 0 h 280290"/>
                <a:gd name="connsiteX1" fmla="*/ 642917 w 626498"/>
                <a:gd name="connsiteY1" fmla="*/ 0 h 280290"/>
                <a:gd name="connsiteX2" fmla="*/ 642917 w 626498"/>
                <a:gd name="connsiteY2" fmla="*/ 290208 h 280290"/>
                <a:gd name="connsiteX3" fmla="*/ 0 w 626498"/>
                <a:gd name="connsiteY3" fmla="*/ 290208 h 280290"/>
              </a:gdLst>
              <a:ahLst/>
              <a:cxnLst>
                <a:cxn ang="0">
                  <a:pos x="connsiteX0" y="connsiteY0"/>
                </a:cxn>
                <a:cxn ang="0">
                  <a:pos x="connsiteX1" y="connsiteY1"/>
                </a:cxn>
                <a:cxn ang="0">
                  <a:pos x="connsiteX2" y="connsiteY2"/>
                </a:cxn>
                <a:cxn ang="0">
                  <a:pos x="connsiteX3" y="connsiteY3"/>
                </a:cxn>
              </a:cxnLst>
              <a:rect l="l" t="t" r="r" b="b"/>
              <a:pathLst>
                <a:path w="626498" h="280290">
                  <a:moveTo>
                    <a:pt x="0" y="0"/>
                  </a:moveTo>
                  <a:lnTo>
                    <a:pt x="642917" y="0"/>
                  </a:lnTo>
                  <a:lnTo>
                    <a:pt x="642917" y="290208"/>
                  </a:lnTo>
                  <a:lnTo>
                    <a:pt x="0" y="290208"/>
                  </a:lnTo>
                  <a:close/>
                </a:path>
              </a:pathLst>
            </a:custGeom>
            <a:solidFill>
              <a:schemeClr val="accent1"/>
            </a:solidFill>
            <a:ln w="21572" cap="flat">
              <a:noFill/>
              <a:prstDash val="solid"/>
              <a:miter/>
            </a:ln>
          </p:spPr>
          <p:txBody>
            <a:bodyPr rtlCol="0" anchor="ctr"/>
            <a:lstStyle/>
            <a:p>
              <a:endParaRPr lang="en-US"/>
            </a:p>
          </p:txBody>
        </p:sp>
        <p:sp>
          <p:nvSpPr>
            <p:cNvPr id="355" name="Freeform 128">
              <a:extLst>
                <a:ext uri="{FF2B5EF4-FFF2-40B4-BE49-F238E27FC236}">
                  <a16:creationId xmlns:a16="http://schemas.microsoft.com/office/drawing/2014/main" id="{B0751A6F-05F2-4A54-90F4-671F6FDFF2A3}"/>
                </a:ext>
              </a:extLst>
            </p:cNvPr>
            <p:cNvSpPr/>
            <p:nvPr/>
          </p:nvSpPr>
          <p:spPr>
            <a:xfrm>
              <a:off x="2533930" y="2481295"/>
              <a:ext cx="108017" cy="194047"/>
            </a:xfrm>
            <a:custGeom>
              <a:avLst/>
              <a:gdLst>
                <a:gd name="connsiteX0" fmla="*/ 129188 w 108016"/>
                <a:gd name="connsiteY0" fmla="*/ 208493 h 194046"/>
                <a:gd name="connsiteX1" fmla="*/ 64594 w 108016"/>
                <a:gd name="connsiteY1" fmla="*/ 127855 h 194046"/>
                <a:gd name="connsiteX2" fmla="*/ 0 w 108016"/>
                <a:gd name="connsiteY2" fmla="*/ 208493 h 194046"/>
                <a:gd name="connsiteX3" fmla="*/ 0 w 108016"/>
                <a:gd name="connsiteY3" fmla="*/ 0 h 194046"/>
                <a:gd name="connsiteX4" fmla="*/ 129188 w 108016"/>
                <a:gd name="connsiteY4" fmla="*/ 0 h 194046"/>
                <a:gd name="connsiteX5" fmla="*/ 129188 w 108016"/>
                <a:gd name="connsiteY5" fmla="*/ 208493 h 19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016" h="194046">
                  <a:moveTo>
                    <a:pt x="129188" y="208493"/>
                  </a:moveTo>
                  <a:lnTo>
                    <a:pt x="64594" y="127855"/>
                  </a:lnTo>
                  <a:lnTo>
                    <a:pt x="0" y="208493"/>
                  </a:lnTo>
                  <a:lnTo>
                    <a:pt x="0" y="0"/>
                  </a:lnTo>
                  <a:lnTo>
                    <a:pt x="129188" y="0"/>
                  </a:lnTo>
                  <a:lnTo>
                    <a:pt x="129188" y="208493"/>
                  </a:lnTo>
                  <a:close/>
                </a:path>
              </a:pathLst>
            </a:custGeom>
            <a:solidFill>
              <a:srgbClr val="DEE3FC"/>
            </a:solidFill>
            <a:ln w="21572" cap="flat">
              <a:noFill/>
              <a:prstDash val="solid"/>
              <a:miter/>
            </a:ln>
          </p:spPr>
          <p:txBody>
            <a:bodyPr rtlCol="0" anchor="ctr"/>
            <a:lstStyle/>
            <a:p>
              <a:endParaRPr lang="en-US"/>
            </a:p>
          </p:txBody>
        </p:sp>
        <p:sp>
          <p:nvSpPr>
            <p:cNvPr id="356" name="Freeform 129">
              <a:extLst>
                <a:ext uri="{FF2B5EF4-FFF2-40B4-BE49-F238E27FC236}">
                  <a16:creationId xmlns:a16="http://schemas.microsoft.com/office/drawing/2014/main" id="{4882D3B3-C6BD-46A6-A8FA-803C6E4D274A}"/>
                </a:ext>
              </a:extLst>
            </p:cNvPr>
            <p:cNvSpPr/>
            <p:nvPr/>
          </p:nvSpPr>
          <p:spPr>
            <a:xfrm>
              <a:off x="2299750" y="3096855"/>
              <a:ext cx="237637" cy="21561"/>
            </a:xfrm>
            <a:custGeom>
              <a:avLst/>
              <a:gdLst>
                <a:gd name="connsiteX0" fmla="*/ 0 w 237637"/>
                <a:gd name="connsiteY0" fmla="*/ 0 h 0"/>
                <a:gd name="connsiteX1" fmla="*/ 253624 w 237637"/>
                <a:gd name="connsiteY1" fmla="*/ 0 h 0"/>
                <a:gd name="connsiteX2" fmla="*/ 253624 w 237637"/>
                <a:gd name="connsiteY2" fmla="*/ 6684 h 0"/>
                <a:gd name="connsiteX3" fmla="*/ 0 w 237637"/>
                <a:gd name="connsiteY3" fmla="*/ 6684 h 0"/>
              </a:gdLst>
              <a:ahLst/>
              <a:cxnLst>
                <a:cxn ang="0">
                  <a:pos x="connsiteX0" y="connsiteY0"/>
                </a:cxn>
                <a:cxn ang="0">
                  <a:pos x="connsiteX1" y="connsiteY1"/>
                </a:cxn>
                <a:cxn ang="0">
                  <a:pos x="connsiteX2" y="connsiteY2"/>
                </a:cxn>
                <a:cxn ang="0">
                  <a:pos x="connsiteX3" y="connsiteY3"/>
                </a:cxn>
              </a:cxnLst>
              <a:rect l="l" t="t" r="r" b="b"/>
              <a:pathLst>
                <a:path w="237637">
                  <a:moveTo>
                    <a:pt x="0" y="0"/>
                  </a:moveTo>
                  <a:lnTo>
                    <a:pt x="253624" y="0"/>
                  </a:lnTo>
                  <a:lnTo>
                    <a:pt x="253624" y="6684"/>
                  </a:lnTo>
                  <a:lnTo>
                    <a:pt x="0" y="6684"/>
                  </a:lnTo>
                  <a:close/>
                </a:path>
              </a:pathLst>
            </a:custGeom>
            <a:solidFill>
              <a:schemeClr val="accent1"/>
            </a:solidFill>
            <a:ln w="21572" cap="flat">
              <a:noFill/>
              <a:prstDash val="solid"/>
              <a:miter/>
            </a:ln>
          </p:spPr>
          <p:txBody>
            <a:bodyPr rtlCol="0" anchor="ctr"/>
            <a:lstStyle/>
            <a:p>
              <a:endParaRPr lang="en-US"/>
            </a:p>
          </p:txBody>
        </p:sp>
        <p:sp>
          <p:nvSpPr>
            <p:cNvPr id="357" name="Freeform 130">
              <a:extLst>
                <a:ext uri="{FF2B5EF4-FFF2-40B4-BE49-F238E27FC236}">
                  <a16:creationId xmlns:a16="http://schemas.microsoft.com/office/drawing/2014/main" id="{06C77BE4-9CB3-49A8-B630-AB8E62537945}"/>
                </a:ext>
              </a:extLst>
            </p:cNvPr>
            <p:cNvSpPr/>
            <p:nvPr/>
          </p:nvSpPr>
          <p:spPr>
            <a:xfrm>
              <a:off x="2285275" y="4097275"/>
              <a:ext cx="1944305" cy="388094"/>
            </a:xfrm>
            <a:custGeom>
              <a:avLst/>
              <a:gdLst>
                <a:gd name="connsiteX0" fmla="*/ 1844929 w 1944304"/>
                <a:gd name="connsiteY0" fmla="*/ 396072 h 388093"/>
                <a:gd name="connsiteX1" fmla="*/ 0 w 1944304"/>
                <a:gd name="connsiteY1" fmla="*/ 396072 h 388093"/>
                <a:gd name="connsiteX2" fmla="*/ 0 w 1944304"/>
                <a:gd name="connsiteY2" fmla="*/ 396072 h 388093"/>
                <a:gd name="connsiteX3" fmla="*/ 0 w 1944304"/>
                <a:gd name="connsiteY3" fmla="*/ 0 h 388093"/>
                <a:gd name="connsiteX4" fmla="*/ 0 w 1944304"/>
                <a:gd name="connsiteY4" fmla="*/ 0 h 388093"/>
                <a:gd name="connsiteX5" fmla="*/ 1844929 w 1944304"/>
                <a:gd name="connsiteY5" fmla="*/ 0 h 388093"/>
                <a:gd name="connsiteX6" fmla="*/ 1959643 w 1944304"/>
                <a:gd name="connsiteY6" fmla="*/ 114488 h 388093"/>
                <a:gd name="connsiteX7" fmla="*/ 1959643 w 1944304"/>
                <a:gd name="connsiteY7" fmla="*/ 281800 h 388093"/>
                <a:gd name="connsiteX8" fmla="*/ 1844929 w 1944304"/>
                <a:gd name="connsiteY8" fmla="*/ 396072 h 38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304" h="388093">
                  <a:moveTo>
                    <a:pt x="1844929" y="396072"/>
                  </a:moveTo>
                  <a:lnTo>
                    <a:pt x="0" y="396072"/>
                  </a:lnTo>
                  <a:lnTo>
                    <a:pt x="0" y="396072"/>
                  </a:lnTo>
                  <a:lnTo>
                    <a:pt x="0" y="0"/>
                  </a:lnTo>
                  <a:lnTo>
                    <a:pt x="0" y="0"/>
                  </a:lnTo>
                  <a:lnTo>
                    <a:pt x="1844929" y="0"/>
                  </a:lnTo>
                  <a:cubicBezTo>
                    <a:pt x="1908284" y="0"/>
                    <a:pt x="1959643" y="51258"/>
                    <a:pt x="1959643" y="114488"/>
                  </a:cubicBezTo>
                  <a:lnTo>
                    <a:pt x="1959643" y="281800"/>
                  </a:lnTo>
                  <a:cubicBezTo>
                    <a:pt x="1959524" y="344945"/>
                    <a:pt x="1908200" y="396072"/>
                    <a:pt x="1844929" y="396072"/>
                  </a:cubicBezTo>
                  <a:close/>
                </a:path>
              </a:pathLst>
            </a:custGeom>
            <a:solidFill>
              <a:srgbClr val="FFFFFF"/>
            </a:solidFill>
            <a:ln w="21572" cap="flat">
              <a:noFill/>
              <a:prstDash val="solid"/>
              <a:miter/>
            </a:ln>
          </p:spPr>
          <p:txBody>
            <a:bodyPr rtlCol="0" anchor="ctr"/>
            <a:lstStyle/>
            <a:p>
              <a:endParaRPr lang="en-US"/>
            </a:p>
          </p:txBody>
        </p:sp>
        <p:sp>
          <p:nvSpPr>
            <p:cNvPr id="358" name="Freeform 131">
              <a:extLst>
                <a:ext uri="{FF2B5EF4-FFF2-40B4-BE49-F238E27FC236}">
                  <a16:creationId xmlns:a16="http://schemas.microsoft.com/office/drawing/2014/main" id="{F7683CCC-CA8E-451E-B1B9-17647B180488}"/>
                </a:ext>
              </a:extLst>
            </p:cNvPr>
            <p:cNvSpPr/>
            <p:nvPr/>
          </p:nvSpPr>
          <p:spPr>
            <a:xfrm>
              <a:off x="2217873" y="4071834"/>
              <a:ext cx="2030718" cy="452776"/>
            </a:xfrm>
            <a:custGeom>
              <a:avLst/>
              <a:gdLst>
                <a:gd name="connsiteX0" fmla="*/ 0 w 2030718"/>
                <a:gd name="connsiteY0" fmla="*/ 421513 h 452776"/>
                <a:gd name="connsiteX1" fmla="*/ 1949922 w 2030718"/>
                <a:gd name="connsiteY1" fmla="*/ 421513 h 452776"/>
                <a:gd name="connsiteX2" fmla="*/ 2011275 w 2030718"/>
                <a:gd name="connsiteY2" fmla="*/ 360281 h 452776"/>
                <a:gd name="connsiteX3" fmla="*/ 2011276 w 2030718"/>
                <a:gd name="connsiteY3" fmla="*/ 99395 h 452776"/>
                <a:gd name="connsiteX4" fmla="*/ 1950573 w 2030718"/>
                <a:gd name="connsiteY4" fmla="*/ 37519 h 452776"/>
                <a:gd name="connsiteX5" fmla="*/ 1949922 w 2030718"/>
                <a:gd name="connsiteY5" fmla="*/ 37516 h 452776"/>
                <a:gd name="connsiteX6" fmla="*/ 0 w 2030718"/>
                <a:gd name="connsiteY6" fmla="*/ 37516 h 452776"/>
                <a:gd name="connsiteX7" fmla="*/ 0 w 2030718"/>
                <a:gd name="connsiteY7" fmla="*/ 0 h 452776"/>
                <a:gd name="connsiteX8" fmla="*/ 1949922 w 2030718"/>
                <a:gd name="connsiteY8" fmla="*/ 0 h 452776"/>
                <a:gd name="connsiteX9" fmla="*/ 2048865 w 2030718"/>
                <a:gd name="connsiteY9" fmla="*/ 98748 h 452776"/>
                <a:gd name="connsiteX10" fmla="*/ 2048865 w 2030718"/>
                <a:gd name="connsiteY10" fmla="*/ 360927 h 452776"/>
                <a:gd name="connsiteX11" fmla="*/ 1949922 w 2030718"/>
                <a:gd name="connsiteY11" fmla="*/ 459460 h 452776"/>
                <a:gd name="connsiteX12" fmla="*/ 0 w 2030718"/>
                <a:gd name="connsiteY12" fmla="*/ 459460 h 45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0718" h="452776">
                  <a:moveTo>
                    <a:pt x="0" y="421513"/>
                  </a:moveTo>
                  <a:lnTo>
                    <a:pt x="1949922" y="421513"/>
                  </a:lnTo>
                  <a:cubicBezTo>
                    <a:pt x="1983806" y="421513"/>
                    <a:pt x="2011275" y="394098"/>
                    <a:pt x="2011275" y="360281"/>
                  </a:cubicBezTo>
                  <a:lnTo>
                    <a:pt x="2011276" y="99395"/>
                  </a:lnTo>
                  <a:cubicBezTo>
                    <a:pt x="2011634" y="65579"/>
                    <a:pt x="1984456" y="37876"/>
                    <a:pt x="1950573" y="37519"/>
                  </a:cubicBezTo>
                  <a:cubicBezTo>
                    <a:pt x="1950356" y="37517"/>
                    <a:pt x="1950139" y="37516"/>
                    <a:pt x="1949922" y="37516"/>
                  </a:cubicBezTo>
                  <a:lnTo>
                    <a:pt x="0" y="37516"/>
                  </a:lnTo>
                  <a:lnTo>
                    <a:pt x="0" y="0"/>
                  </a:lnTo>
                  <a:lnTo>
                    <a:pt x="1949922" y="0"/>
                  </a:lnTo>
                  <a:cubicBezTo>
                    <a:pt x="2004567" y="0"/>
                    <a:pt x="2048865" y="44211"/>
                    <a:pt x="2048865" y="98748"/>
                  </a:cubicBezTo>
                  <a:lnTo>
                    <a:pt x="2048865" y="360927"/>
                  </a:lnTo>
                  <a:cubicBezTo>
                    <a:pt x="2048746" y="415380"/>
                    <a:pt x="2004482" y="459460"/>
                    <a:pt x="1949922" y="459460"/>
                  </a:cubicBezTo>
                  <a:lnTo>
                    <a:pt x="0" y="459460"/>
                  </a:lnTo>
                  <a:close/>
                </a:path>
              </a:pathLst>
            </a:custGeom>
            <a:solidFill>
              <a:schemeClr val="accent4"/>
            </a:solidFill>
            <a:ln w="21572" cap="flat">
              <a:noFill/>
              <a:prstDash val="solid"/>
              <a:miter/>
            </a:ln>
          </p:spPr>
          <p:txBody>
            <a:bodyPr rtlCol="0" anchor="ctr"/>
            <a:lstStyle/>
            <a:p>
              <a:endParaRPr lang="en-US"/>
            </a:p>
          </p:txBody>
        </p:sp>
        <p:sp>
          <p:nvSpPr>
            <p:cNvPr id="359" name="Freeform 132">
              <a:extLst>
                <a:ext uri="{FF2B5EF4-FFF2-40B4-BE49-F238E27FC236}">
                  <a16:creationId xmlns:a16="http://schemas.microsoft.com/office/drawing/2014/main" id="{21085AD3-6F1C-409A-B291-3BF9FD1A6D47}"/>
                </a:ext>
              </a:extLst>
            </p:cNvPr>
            <p:cNvSpPr/>
            <p:nvPr/>
          </p:nvSpPr>
          <p:spPr>
            <a:xfrm>
              <a:off x="3323534" y="4097060"/>
              <a:ext cx="907342" cy="409655"/>
            </a:xfrm>
            <a:custGeom>
              <a:avLst/>
              <a:gdLst>
                <a:gd name="connsiteX0" fmla="*/ 909503 w 907342"/>
                <a:gd name="connsiteY0" fmla="*/ 410733 h 409654"/>
                <a:gd name="connsiteX1" fmla="*/ 0 w 907342"/>
                <a:gd name="connsiteY1" fmla="*/ 410733 h 409654"/>
                <a:gd name="connsiteX2" fmla="*/ 0 w 907342"/>
                <a:gd name="connsiteY2" fmla="*/ 0 h 409654"/>
                <a:gd name="connsiteX3" fmla="*/ 909503 w 907342"/>
                <a:gd name="connsiteY3" fmla="*/ 0 h 409654"/>
              </a:gdLst>
              <a:ahLst/>
              <a:cxnLst>
                <a:cxn ang="0">
                  <a:pos x="connsiteX0" y="connsiteY0"/>
                </a:cxn>
                <a:cxn ang="0">
                  <a:pos x="connsiteX1" y="connsiteY1"/>
                </a:cxn>
                <a:cxn ang="0">
                  <a:pos x="connsiteX2" y="connsiteY2"/>
                </a:cxn>
                <a:cxn ang="0">
                  <a:pos x="connsiteX3" y="connsiteY3"/>
                </a:cxn>
              </a:cxnLst>
              <a:rect l="l" t="t" r="r" b="b"/>
              <a:pathLst>
                <a:path w="907342" h="409654">
                  <a:moveTo>
                    <a:pt x="909503" y="410733"/>
                  </a:moveTo>
                  <a:lnTo>
                    <a:pt x="0" y="410733"/>
                  </a:lnTo>
                  <a:lnTo>
                    <a:pt x="0" y="0"/>
                  </a:lnTo>
                  <a:lnTo>
                    <a:pt x="909503" y="0"/>
                  </a:lnTo>
                  <a:close/>
                </a:path>
              </a:pathLst>
            </a:custGeom>
            <a:solidFill>
              <a:schemeClr val="accent4"/>
            </a:solidFill>
            <a:ln w="21572" cap="flat">
              <a:noFill/>
              <a:prstDash val="solid"/>
              <a:miter/>
            </a:ln>
          </p:spPr>
          <p:txBody>
            <a:bodyPr rtlCol="0" anchor="ctr"/>
            <a:lstStyle/>
            <a:p>
              <a:endParaRPr lang="en-US"/>
            </a:p>
          </p:txBody>
        </p:sp>
        <p:sp>
          <p:nvSpPr>
            <p:cNvPr id="360" name="Freeform 133">
              <a:extLst>
                <a:ext uri="{FF2B5EF4-FFF2-40B4-BE49-F238E27FC236}">
                  <a16:creationId xmlns:a16="http://schemas.microsoft.com/office/drawing/2014/main" id="{30BDC5B0-65FB-43CA-9B18-23488E823967}"/>
                </a:ext>
              </a:extLst>
            </p:cNvPr>
            <p:cNvSpPr/>
            <p:nvPr/>
          </p:nvSpPr>
          <p:spPr>
            <a:xfrm>
              <a:off x="3948088" y="4173169"/>
              <a:ext cx="172827" cy="280290"/>
            </a:xfrm>
            <a:custGeom>
              <a:avLst/>
              <a:gdLst>
                <a:gd name="connsiteX0" fmla="*/ 0 w 172827"/>
                <a:gd name="connsiteY0" fmla="*/ 294951 h 280290"/>
                <a:gd name="connsiteX1" fmla="*/ 91383 w 172827"/>
                <a:gd name="connsiteY1" fmla="*/ 180679 h 280290"/>
                <a:gd name="connsiteX2" fmla="*/ 182981 w 172827"/>
                <a:gd name="connsiteY2" fmla="*/ 294951 h 280290"/>
                <a:gd name="connsiteX3" fmla="*/ 182981 w 172827"/>
                <a:gd name="connsiteY3" fmla="*/ 0 h 280290"/>
                <a:gd name="connsiteX4" fmla="*/ 0 w 172827"/>
                <a:gd name="connsiteY4" fmla="*/ 0 h 280290"/>
                <a:gd name="connsiteX5" fmla="*/ 0 w 172827"/>
                <a:gd name="connsiteY5" fmla="*/ 294951 h 2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827" h="280290">
                  <a:moveTo>
                    <a:pt x="0" y="294951"/>
                  </a:moveTo>
                  <a:lnTo>
                    <a:pt x="91383" y="180679"/>
                  </a:lnTo>
                  <a:lnTo>
                    <a:pt x="182981" y="294951"/>
                  </a:lnTo>
                  <a:lnTo>
                    <a:pt x="182981" y="0"/>
                  </a:lnTo>
                  <a:lnTo>
                    <a:pt x="0" y="0"/>
                  </a:lnTo>
                  <a:lnTo>
                    <a:pt x="0" y="294951"/>
                  </a:lnTo>
                  <a:close/>
                </a:path>
              </a:pathLst>
            </a:custGeom>
            <a:solidFill>
              <a:srgbClr val="DEE3FC"/>
            </a:solidFill>
            <a:ln w="21572" cap="flat">
              <a:noFill/>
              <a:prstDash val="solid"/>
              <a:miter/>
            </a:ln>
          </p:spPr>
          <p:txBody>
            <a:bodyPr rtlCol="0" anchor="ctr"/>
            <a:lstStyle/>
            <a:p>
              <a:endParaRPr lang="en-US"/>
            </a:p>
          </p:txBody>
        </p:sp>
        <p:sp>
          <p:nvSpPr>
            <p:cNvPr id="361" name="Freeform 134">
              <a:extLst>
                <a:ext uri="{FF2B5EF4-FFF2-40B4-BE49-F238E27FC236}">
                  <a16:creationId xmlns:a16="http://schemas.microsoft.com/office/drawing/2014/main" id="{064991EA-F662-45F8-9B2C-17975B642BB3}"/>
                </a:ext>
              </a:extLst>
            </p:cNvPr>
            <p:cNvSpPr/>
            <p:nvPr/>
          </p:nvSpPr>
          <p:spPr>
            <a:xfrm>
              <a:off x="2227378" y="3480206"/>
              <a:ext cx="2419579" cy="517459"/>
            </a:xfrm>
            <a:custGeom>
              <a:avLst/>
              <a:gdLst>
                <a:gd name="connsiteX0" fmla="*/ 114498 w 2419579"/>
                <a:gd name="connsiteY0" fmla="*/ 0 h 517458"/>
                <a:gd name="connsiteX1" fmla="*/ 2429733 w 2419579"/>
                <a:gd name="connsiteY1" fmla="*/ 0 h 517458"/>
                <a:gd name="connsiteX2" fmla="*/ 2429733 w 2419579"/>
                <a:gd name="connsiteY2" fmla="*/ 0 h 517458"/>
                <a:gd name="connsiteX3" fmla="*/ 2429733 w 2419579"/>
                <a:gd name="connsiteY3" fmla="*/ 537726 h 517458"/>
                <a:gd name="connsiteX4" fmla="*/ 2429733 w 2419579"/>
                <a:gd name="connsiteY4" fmla="*/ 537726 h 517458"/>
                <a:gd name="connsiteX5" fmla="*/ 114498 w 2419579"/>
                <a:gd name="connsiteY5" fmla="*/ 537726 h 517458"/>
                <a:gd name="connsiteX6" fmla="*/ 0 w 2419579"/>
                <a:gd name="connsiteY6" fmla="*/ 423454 h 517458"/>
                <a:gd name="connsiteX7" fmla="*/ 0 w 2419579"/>
                <a:gd name="connsiteY7" fmla="*/ 114272 h 517458"/>
                <a:gd name="connsiteX8" fmla="*/ 114498 w 2419579"/>
                <a:gd name="connsiteY8" fmla="*/ 0 h 51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9579" h="517458">
                  <a:moveTo>
                    <a:pt x="114498" y="0"/>
                  </a:moveTo>
                  <a:lnTo>
                    <a:pt x="2429733" y="0"/>
                  </a:lnTo>
                  <a:lnTo>
                    <a:pt x="2429733" y="0"/>
                  </a:lnTo>
                  <a:lnTo>
                    <a:pt x="2429733" y="537726"/>
                  </a:lnTo>
                  <a:lnTo>
                    <a:pt x="2429733" y="537726"/>
                  </a:lnTo>
                  <a:lnTo>
                    <a:pt x="114498" y="537726"/>
                  </a:lnTo>
                  <a:cubicBezTo>
                    <a:pt x="51262" y="537726"/>
                    <a:pt x="0" y="486564"/>
                    <a:pt x="0" y="423454"/>
                  </a:cubicBezTo>
                  <a:lnTo>
                    <a:pt x="0" y="114272"/>
                  </a:lnTo>
                  <a:cubicBezTo>
                    <a:pt x="0" y="51161"/>
                    <a:pt x="51262" y="0"/>
                    <a:pt x="114498" y="0"/>
                  </a:cubicBezTo>
                  <a:close/>
                </a:path>
              </a:pathLst>
            </a:custGeom>
            <a:solidFill>
              <a:srgbClr val="FFFFFF"/>
            </a:solidFill>
            <a:ln w="21572" cap="flat">
              <a:noFill/>
              <a:prstDash val="solid"/>
              <a:miter/>
            </a:ln>
          </p:spPr>
          <p:txBody>
            <a:bodyPr rtlCol="0" anchor="ctr"/>
            <a:lstStyle/>
            <a:p>
              <a:endParaRPr lang="en-US"/>
            </a:p>
          </p:txBody>
        </p:sp>
        <p:sp>
          <p:nvSpPr>
            <p:cNvPr id="362" name="Freeform 135">
              <a:extLst>
                <a:ext uri="{FF2B5EF4-FFF2-40B4-BE49-F238E27FC236}">
                  <a16:creationId xmlns:a16="http://schemas.microsoft.com/office/drawing/2014/main" id="{71784F02-8537-452B-AF08-A1107BAE3410}"/>
                </a:ext>
              </a:extLst>
            </p:cNvPr>
            <p:cNvSpPr/>
            <p:nvPr/>
          </p:nvSpPr>
          <p:spPr>
            <a:xfrm>
              <a:off x="2200278" y="3446787"/>
              <a:ext cx="2527596" cy="603702"/>
            </a:xfrm>
            <a:custGeom>
              <a:avLst/>
              <a:gdLst>
                <a:gd name="connsiteX0" fmla="*/ 2542167 w 2527596"/>
                <a:gd name="connsiteY0" fmla="*/ 571145 h 603701"/>
                <a:gd name="connsiteX1" fmla="*/ 122587 w 2527596"/>
                <a:gd name="connsiteY1" fmla="*/ 571145 h 603701"/>
                <a:gd name="connsiteX2" fmla="*/ 46543 w 2527596"/>
                <a:gd name="connsiteY2" fmla="*/ 487920 h 603701"/>
                <a:gd name="connsiteX3" fmla="*/ 46543 w 2527596"/>
                <a:gd name="connsiteY3" fmla="*/ 133893 h 603701"/>
                <a:gd name="connsiteX4" fmla="*/ 122587 w 2527596"/>
                <a:gd name="connsiteY4" fmla="*/ 50884 h 603701"/>
                <a:gd name="connsiteX5" fmla="*/ 2542167 w 2527596"/>
                <a:gd name="connsiteY5" fmla="*/ 50883 h 603701"/>
                <a:gd name="connsiteX6" fmla="*/ 2542167 w 2527596"/>
                <a:gd name="connsiteY6" fmla="*/ 0 h 603701"/>
                <a:gd name="connsiteX7" fmla="*/ 122587 w 2527596"/>
                <a:gd name="connsiteY7" fmla="*/ 0 h 603701"/>
                <a:gd name="connsiteX8" fmla="*/ 96 w 2527596"/>
                <a:gd name="connsiteY8" fmla="*/ 133892 h 603701"/>
                <a:gd name="connsiteX9" fmla="*/ 96 w 2527596"/>
                <a:gd name="connsiteY9" fmla="*/ 487920 h 603701"/>
                <a:gd name="connsiteX10" fmla="*/ 122587 w 2527596"/>
                <a:gd name="connsiteY10" fmla="*/ 622029 h 603701"/>
                <a:gd name="connsiteX11" fmla="*/ 2542167 w 2527596"/>
                <a:gd name="connsiteY11" fmla="*/ 622029 h 60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7596" h="603701">
                  <a:moveTo>
                    <a:pt x="2542167" y="571145"/>
                  </a:moveTo>
                  <a:lnTo>
                    <a:pt x="122587" y="571145"/>
                  </a:lnTo>
                  <a:cubicBezTo>
                    <a:pt x="78649" y="568935"/>
                    <a:pt x="44709" y="531790"/>
                    <a:pt x="46543" y="487920"/>
                  </a:cubicBezTo>
                  <a:lnTo>
                    <a:pt x="46543" y="133893"/>
                  </a:lnTo>
                  <a:cubicBezTo>
                    <a:pt x="44711" y="90062"/>
                    <a:pt x="78682" y="52980"/>
                    <a:pt x="122587" y="50884"/>
                  </a:cubicBezTo>
                  <a:lnTo>
                    <a:pt x="2542167" y="50883"/>
                  </a:lnTo>
                  <a:lnTo>
                    <a:pt x="2542167" y="0"/>
                  </a:lnTo>
                  <a:lnTo>
                    <a:pt x="122587" y="0"/>
                  </a:lnTo>
                  <a:cubicBezTo>
                    <a:pt x="52007" y="3833"/>
                    <a:pt x="-2482" y="63395"/>
                    <a:pt x="96" y="133892"/>
                  </a:cubicBezTo>
                  <a:lnTo>
                    <a:pt x="96" y="487920"/>
                  </a:lnTo>
                  <a:cubicBezTo>
                    <a:pt x="-2603" y="558501"/>
                    <a:pt x="51920" y="618195"/>
                    <a:pt x="122587" y="622029"/>
                  </a:cubicBezTo>
                  <a:lnTo>
                    <a:pt x="2542167" y="622029"/>
                  </a:lnTo>
                  <a:close/>
                </a:path>
              </a:pathLst>
            </a:custGeom>
            <a:solidFill>
              <a:schemeClr val="accent1"/>
            </a:solidFill>
            <a:ln w="21572" cap="flat">
              <a:noFill/>
              <a:prstDash val="solid"/>
              <a:miter/>
            </a:ln>
          </p:spPr>
          <p:txBody>
            <a:bodyPr rtlCol="0" anchor="ctr"/>
            <a:lstStyle/>
            <a:p>
              <a:endParaRPr lang="en-US"/>
            </a:p>
          </p:txBody>
        </p:sp>
        <p:sp>
          <p:nvSpPr>
            <p:cNvPr id="363" name="Freeform 136">
              <a:extLst>
                <a:ext uri="{FF2B5EF4-FFF2-40B4-BE49-F238E27FC236}">
                  <a16:creationId xmlns:a16="http://schemas.microsoft.com/office/drawing/2014/main" id="{BAFD0AFA-79CD-49CB-9889-0BAA922CFF77}"/>
                </a:ext>
              </a:extLst>
            </p:cNvPr>
            <p:cNvSpPr/>
            <p:nvPr/>
          </p:nvSpPr>
          <p:spPr>
            <a:xfrm>
              <a:off x="2368448" y="3583266"/>
              <a:ext cx="216034" cy="388094"/>
            </a:xfrm>
            <a:custGeom>
              <a:avLst/>
              <a:gdLst>
                <a:gd name="connsiteX0" fmla="*/ 226836 w 216033"/>
                <a:gd name="connsiteY0" fmla="*/ 400384 h 388093"/>
                <a:gd name="connsiteX1" fmla="*/ 113418 w 216033"/>
                <a:gd name="connsiteY1" fmla="*/ 245577 h 388093"/>
                <a:gd name="connsiteX2" fmla="*/ 0 w 216033"/>
                <a:gd name="connsiteY2" fmla="*/ 400384 h 388093"/>
                <a:gd name="connsiteX3" fmla="*/ 0 w 216033"/>
                <a:gd name="connsiteY3" fmla="*/ 0 h 388093"/>
                <a:gd name="connsiteX4" fmla="*/ 226836 w 216033"/>
                <a:gd name="connsiteY4" fmla="*/ 0 h 388093"/>
                <a:gd name="connsiteX5" fmla="*/ 226836 w 216033"/>
                <a:gd name="connsiteY5" fmla="*/ 400384 h 38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33" h="388093">
                  <a:moveTo>
                    <a:pt x="226836" y="400384"/>
                  </a:moveTo>
                  <a:lnTo>
                    <a:pt x="113418" y="245577"/>
                  </a:lnTo>
                  <a:lnTo>
                    <a:pt x="0" y="400384"/>
                  </a:lnTo>
                  <a:lnTo>
                    <a:pt x="0" y="0"/>
                  </a:lnTo>
                  <a:lnTo>
                    <a:pt x="226836" y="0"/>
                  </a:lnTo>
                  <a:lnTo>
                    <a:pt x="226836" y="400384"/>
                  </a:lnTo>
                  <a:close/>
                </a:path>
              </a:pathLst>
            </a:custGeom>
            <a:solidFill>
              <a:schemeClr val="accent1"/>
            </a:solidFill>
            <a:ln w="21572" cap="flat">
              <a:noFill/>
              <a:prstDash val="solid"/>
              <a:miter/>
            </a:ln>
          </p:spPr>
          <p:txBody>
            <a:bodyPr rtlCol="0" anchor="ctr"/>
            <a:lstStyle/>
            <a:p>
              <a:endParaRPr lang="en-US"/>
            </a:p>
          </p:txBody>
        </p:sp>
        <p:sp>
          <p:nvSpPr>
            <p:cNvPr id="364" name="Freeform 137">
              <a:extLst>
                <a:ext uri="{FF2B5EF4-FFF2-40B4-BE49-F238E27FC236}">
                  <a16:creationId xmlns:a16="http://schemas.microsoft.com/office/drawing/2014/main" id="{A605EDCF-CA04-4F88-8E29-E1A2147758B7}"/>
                </a:ext>
              </a:extLst>
            </p:cNvPr>
            <p:cNvSpPr/>
            <p:nvPr/>
          </p:nvSpPr>
          <p:spPr>
            <a:xfrm>
              <a:off x="2323081" y="3573564"/>
              <a:ext cx="345654" cy="21561"/>
            </a:xfrm>
            <a:custGeom>
              <a:avLst/>
              <a:gdLst>
                <a:gd name="connsiteX0" fmla="*/ 0 w 345654"/>
                <a:gd name="connsiteY0" fmla="*/ 0 h 0"/>
                <a:gd name="connsiteX1" fmla="*/ 358832 w 345654"/>
                <a:gd name="connsiteY1" fmla="*/ 0 h 0"/>
                <a:gd name="connsiteX2" fmla="*/ 358832 w 345654"/>
                <a:gd name="connsiteY2" fmla="*/ 9271 h 0"/>
                <a:gd name="connsiteX3" fmla="*/ 0 w 345654"/>
                <a:gd name="connsiteY3" fmla="*/ 9271 h 0"/>
              </a:gdLst>
              <a:ahLst/>
              <a:cxnLst>
                <a:cxn ang="0">
                  <a:pos x="connsiteX0" y="connsiteY0"/>
                </a:cxn>
                <a:cxn ang="0">
                  <a:pos x="connsiteX1" y="connsiteY1"/>
                </a:cxn>
                <a:cxn ang="0">
                  <a:pos x="connsiteX2" y="connsiteY2"/>
                </a:cxn>
                <a:cxn ang="0">
                  <a:pos x="connsiteX3" y="connsiteY3"/>
                </a:cxn>
              </a:cxnLst>
              <a:rect l="l" t="t" r="r" b="b"/>
              <a:pathLst>
                <a:path w="345654">
                  <a:moveTo>
                    <a:pt x="0" y="0"/>
                  </a:moveTo>
                  <a:lnTo>
                    <a:pt x="358832" y="0"/>
                  </a:lnTo>
                  <a:lnTo>
                    <a:pt x="358832" y="9271"/>
                  </a:lnTo>
                  <a:lnTo>
                    <a:pt x="0" y="9271"/>
                  </a:lnTo>
                  <a:close/>
                </a:path>
              </a:pathLst>
            </a:custGeom>
            <a:solidFill>
              <a:schemeClr val="accent1"/>
            </a:solidFill>
            <a:ln w="21572" cap="flat">
              <a:noFill/>
              <a:prstDash val="solid"/>
              <a:miter/>
            </a:ln>
          </p:spPr>
          <p:txBody>
            <a:bodyPr rtlCol="0" anchor="ctr"/>
            <a:lstStyle/>
            <a:p>
              <a:endParaRPr lang="en-US"/>
            </a:p>
          </p:txBody>
        </p:sp>
        <p:sp>
          <p:nvSpPr>
            <p:cNvPr id="365" name="Freeform 138">
              <a:extLst>
                <a:ext uri="{FF2B5EF4-FFF2-40B4-BE49-F238E27FC236}">
                  <a16:creationId xmlns:a16="http://schemas.microsoft.com/office/drawing/2014/main" id="{84429045-AA95-4A11-9692-DB7AA51765D3}"/>
                </a:ext>
              </a:extLst>
            </p:cNvPr>
            <p:cNvSpPr/>
            <p:nvPr/>
          </p:nvSpPr>
          <p:spPr>
            <a:xfrm>
              <a:off x="2147662" y="4557598"/>
              <a:ext cx="2830044" cy="301851"/>
            </a:xfrm>
            <a:custGeom>
              <a:avLst/>
              <a:gdLst>
                <a:gd name="connsiteX0" fmla="*/ 2733477 w 2830043"/>
                <a:gd name="connsiteY0" fmla="*/ 301851 h 301850"/>
                <a:gd name="connsiteX1" fmla="*/ 0 w 2830043"/>
                <a:gd name="connsiteY1" fmla="*/ 301851 h 301850"/>
                <a:gd name="connsiteX2" fmla="*/ 0 w 2830043"/>
                <a:gd name="connsiteY2" fmla="*/ 301851 h 301850"/>
                <a:gd name="connsiteX3" fmla="*/ 0 w 2830043"/>
                <a:gd name="connsiteY3" fmla="*/ 0 h 301850"/>
                <a:gd name="connsiteX4" fmla="*/ 0 w 2830043"/>
                <a:gd name="connsiteY4" fmla="*/ 0 h 301850"/>
                <a:gd name="connsiteX5" fmla="*/ 2733477 w 2830043"/>
                <a:gd name="connsiteY5" fmla="*/ 0 h 301850"/>
                <a:gd name="connsiteX6" fmla="*/ 2847975 w 2830043"/>
                <a:gd name="connsiteY6" fmla="*/ 114272 h 301850"/>
                <a:gd name="connsiteX7" fmla="*/ 2847975 w 2830043"/>
                <a:gd name="connsiteY7" fmla="*/ 188010 h 301850"/>
                <a:gd name="connsiteX8" fmla="*/ 2733477 w 2830043"/>
                <a:gd name="connsiteY8" fmla="*/ 301851 h 30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0043" h="301850">
                  <a:moveTo>
                    <a:pt x="2733477" y="301851"/>
                  </a:moveTo>
                  <a:lnTo>
                    <a:pt x="0" y="301851"/>
                  </a:lnTo>
                  <a:lnTo>
                    <a:pt x="0" y="301851"/>
                  </a:lnTo>
                  <a:lnTo>
                    <a:pt x="0" y="0"/>
                  </a:lnTo>
                  <a:lnTo>
                    <a:pt x="0" y="0"/>
                  </a:lnTo>
                  <a:lnTo>
                    <a:pt x="2733477" y="0"/>
                  </a:lnTo>
                  <a:cubicBezTo>
                    <a:pt x="2796712" y="0"/>
                    <a:pt x="2847975" y="51161"/>
                    <a:pt x="2847975" y="114272"/>
                  </a:cubicBezTo>
                  <a:lnTo>
                    <a:pt x="2847975" y="188010"/>
                  </a:lnTo>
                  <a:cubicBezTo>
                    <a:pt x="2847619" y="250903"/>
                    <a:pt x="2796495" y="301733"/>
                    <a:pt x="2733477" y="301851"/>
                  </a:cubicBezTo>
                  <a:close/>
                </a:path>
              </a:pathLst>
            </a:custGeom>
            <a:solidFill>
              <a:srgbClr val="DEE3FC"/>
            </a:solidFill>
            <a:ln w="21572" cap="flat">
              <a:noFill/>
              <a:prstDash val="solid"/>
              <a:miter/>
            </a:ln>
          </p:spPr>
          <p:txBody>
            <a:bodyPr rtlCol="0" anchor="ctr"/>
            <a:lstStyle/>
            <a:p>
              <a:endParaRPr lang="en-US"/>
            </a:p>
          </p:txBody>
        </p:sp>
        <p:sp>
          <p:nvSpPr>
            <p:cNvPr id="366" name="Freeform 139">
              <a:extLst>
                <a:ext uri="{FF2B5EF4-FFF2-40B4-BE49-F238E27FC236}">
                  <a16:creationId xmlns:a16="http://schemas.microsoft.com/office/drawing/2014/main" id="{3BE23B1A-5BC7-4EC0-B8E8-BC498936A190}"/>
                </a:ext>
              </a:extLst>
            </p:cNvPr>
            <p:cNvSpPr/>
            <p:nvPr/>
          </p:nvSpPr>
          <p:spPr>
            <a:xfrm>
              <a:off x="2048934" y="4523669"/>
              <a:ext cx="2959664" cy="366533"/>
            </a:xfrm>
            <a:custGeom>
              <a:avLst/>
              <a:gdLst>
                <a:gd name="connsiteX0" fmla="*/ 0 w 2959664"/>
                <a:gd name="connsiteY0" fmla="*/ 335779 h 366533"/>
                <a:gd name="connsiteX1" fmla="*/ 2834796 w 2959664"/>
                <a:gd name="connsiteY1" fmla="*/ 335779 h 366533"/>
                <a:gd name="connsiteX2" fmla="*/ 2924019 w 2959664"/>
                <a:gd name="connsiteY2" fmla="*/ 252770 h 366533"/>
                <a:gd name="connsiteX3" fmla="*/ 2924019 w 2959664"/>
                <a:gd name="connsiteY3" fmla="*/ 133971 h 366533"/>
                <a:gd name="connsiteX4" fmla="*/ 2834796 w 2959664"/>
                <a:gd name="connsiteY4" fmla="*/ 50746 h 366533"/>
                <a:gd name="connsiteX5" fmla="*/ 0 w 2959664"/>
                <a:gd name="connsiteY5" fmla="*/ 50746 h 366533"/>
                <a:gd name="connsiteX6" fmla="*/ 0 w 2959664"/>
                <a:gd name="connsiteY6" fmla="*/ 78 h 366533"/>
                <a:gd name="connsiteX7" fmla="*/ 2834796 w 2959664"/>
                <a:gd name="connsiteY7" fmla="*/ 78 h 366533"/>
                <a:gd name="connsiteX8" fmla="*/ 2978675 w 2959664"/>
                <a:gd name="connsiteY8" fmla="*/ 133971 h 366533"/>
                <a:gd name="connsiteX9" fmla="*/ 2978675 w 2959664"/>
                <a:gd name="connsiteY9" fmla="*/ 252771 h 366533"/>
                <a:gd name="connsiteX10" fmla="*/ 2834796 w 2959664"/>
                <a:gd name="connsiteY10" fmla="*/ 386663 h 366533"/>
                <a:gd name="connsiteX11" fmla="*/ 0 w 2959664"/>
                <a:gd name="connsiteY11" fmla="*/ 386663 h 36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9664" h="366533">
                  <a:moveTo>
                    <a:pt x="0" y="335779"/>
                  </a:moveTo>
                  <a:lnTo>
                    <a:pt x="2834796" y="335779"/>
                  </a:lnTo>
                  <a:cubicBezTo>
                    <a:pt x="2882368" y="337356"/>
                    <a:pt x="2922260" y="300242"/>
                    <a:pt x="2924019" y="252770"/>
                  </a:cubicBezTo>
                  <a:lnTo>
                    <a:pt x="2924019" y="133971"/>
                  </a:lnTo>
                  <a:cubicBezTo>
                    <a:pt x="2922376" y="86414"/>
                    <a:pt x="2882449" y="49171"/>
                    <a:pt x="2834796" y="50746"/>
                  </a:cubicBezTo>
                  <a:lnTo>
                    <a:pt x="0" y="50746"/>
                  </a:lnTo>
                  <a:lnTo>
                    <a:pt x="0" y="78"/>
                  </a:lnTo>
                  <a:lnTo>
                    <a:pt x="2834796" y="78"/>
                  </a:lnTo>
                  <a:cubicBezTo>
                    <a:pt x="2911524" y="-2468"/>
                    <a:pt x="2975861" y="57404"/>
                    <a:pt x="2978675" y="133971"/>
                  </a:cubicBezTo>
                  <a:lnTo>
                    <a:pt x="2978675" y="252771"/>
                  </a:lnTo>
                  <a:cubicBezTo>
                    <a:pt x="2975745" y="329284"/>
                    <a:pt x="2911479" y="389089"/>
                    <a:pt x="2834796" y="386663"/>
                  </a:cubicBezTo>
                  <a:lnTo>
                    <a:pt x="0" y="386663"/>
                  </a:lnTo>
                  <a:close/>
                </a:path>
              </a:pathLst>
            </a:custGeom>
            <a:solidFill>
              <a:schemeClr val="accent1"/>
            </a:solidFill>
            <a:ln w="21572" cap="flat">
              <a:noFill/>
              <a:prstDash val="solid"/>
              <a:miter/>
            </a:ln>
          </p:spPr>
          <p:txBody>
            <a:bodyPr rtlCol="0" anchor="ctr"/>
            <a:lstStyle/>
            <a:p>
              <a:endParaRPr lang="en-US"/>
            </a:p>
          </p:txBody>
        </p:sp>
        <p:sp>
          <p:nvSpPr>
            <p:cNvPr id="367" name="Freeform 140">
              <a:extLst>
                <a:ext uri="{FF2B5EF4-FFF2-40B4-BE49-F238E27FC236}">
                  <a16:creationId xmlns:a16="http://schemas.microsoft.com/office/drawing/2014/main" id="{FC86D314-A151-4F9A-A192-C3586A445001}"/>
                </a:ext>
              </a:extLst>
            </p:cNvPr>
            <p:cNvSpPr/>
            <p:nvPr/>
          </p:nvSpPr>
          <p:spPr>
            <a:xfrm>
              <a:off x="2716479" y="3617332"/>
              <a:ext cx="1857891" cy="21561"/>
            </a:xfrm>
            <a:custGeom>
              <a:avLst/>
              <a:gdLst>
                <a:gd name="connsiteX0" fmla="*/ 0 w 1857891"/>
                <a:gd name="connsiteY0" fmla="*/ 0 h 0"/>
                <a:gd name="connsiteX1" fmla="*/ 1862644 w 1857891"/>
                <a:gd name="connsiteY1" fmla="*/ 0 h 0"/>
                <a:gd name="connsiteX2" fmla="*/ 1862644 w 1857891"/>
                <a:gd name="connsiteY2" fmla="*/ 9271 h 0"/>
                <a:gd name="connsiteX3" fmla="*/ 0 w 1857891"/>
                <a:gd name="connsiteY3" fmla="*/ 9271 h 0"/>
              </a:gdLst>
              <a:ahLst/>
              <a:cxnLst>
                <a:cxn ang="0">
                  <a:pos x="connsiteX0" y="connsiteY0"/>
                </a:cxn>
                <a:cxn ang="0">
                  <a:pos x="connsiteX1" y="connsiteY1"/>
                </a:cxn>
                <a:cxn ang="0">
                  <a:pos x="connsiteX2" y="connsiteY2"/>
                </a:cxn>
                <a:cxn ang="0">
                  <a:pos x="connsiteX3" y="connsiteY3"/>
                </a:cxn>
              </a:cxnLst>
              <a:rect l="l" t="t" r="r" b="b"/>
              <a:pathLst>
                <a:path w="1857891">
                  <a:moveTo>
                    <a:pt x="0" y="0"/>
                  </a:moveTo>
                  <a:lnTo>
                    <a:pt x="1862644" y="0"/>
                  </a:lnTo>
                  <a:lnTo>
                    <a:pt x="1862644" y="9271"/>
                  </a:lnTo>
                  <a:lnTo>
                    <a:pt x="0" y="9271"/>
                  </a:lnTo>
                  <a:close/>
                </a:path>
              </a:pathLst>
            </a:custGeom>
            <a:solidFill>
              <a:srgbClr val="FFFFFF"/>
            </a:solidFill>
            <a:ln w="21572" cap="flat">
              <a:noFill/>
              <a:prstDash val="solid"/>
              <a:miter/>
            </a:ln>
          </p:spPr>
          <p:txBody>
            <a:bodyPr rtlCol="0" anchor="ctr"/>
            <a:lstStyle/>
            <a:p>
              <a:endParaRPr lang="en-US"/>
            </a:p>
          </p:txBody>
        </p:sp>
        <p:sp>
          <p:nvSpPr>
            <p:cNvPr id="368" name="Freeform 141">
              <a:extLst>
                <a:ext uri="{FF2B5EF4-FFF2-40B4-BE49-F238E27FC236}">
                  <a16:creationId xmlns:a16="http://schemas.microsoft.com/office/drawing/2014/main" id="{DC5C4E9B-CEB4-434F-A378-9A3690424FF1}"/>
                </a:ext>
              </a:extLst>
            </p:cNvPr>
            <p:cNvSpPr/>
            <p:nvPr/>
          </p:nvSpPr>
          <p:spPr>
            <a:xfrm>
              <a:off x="2716479" y="3655711"/>
              <a:ext cx="1857891" cy="21561"/>
            </a:xfrm>
            <a:custGeom>
              <a:avLst/>
              <a:gdLst>
                <a:gd name="connsiteX0" fmla="*/ 0 w 1857891"/>
                <a:gd name="connsiteY0" fmla="*/ 0 h 0"/>
                <a:gd name="connsiteX1" fmla="*/ 1862644 w 1857891"/>
                <a:gd name="connsiteY1" fmla="*/ 0 h 0"/>
                <a:gd name="connsiteX2" fmla="*/ 1862644 w 1857891"/>
                <a:gd name="connsiteY2" fmla="*/ 9271 h 0"/>
                <a:gd name="connsiteX3" fmla="*/ 0 w 1857891"/>
                <a:gd name="connsiteY3" fmla="*/ 9271 h 0"/>
              </a:gdLst>
              <a:ahLst/>
              <a:cxnLst>
                <a:cxn ang="0">
                  <a:pos x="connsiteX0" y="connsiteY0"/>
                </a:cxn>
                <a:cxn ang="0">
                  <a:pos x="connsiteX1" y="connsiteY1"/>
                </a:cxn>
                <a:cxn ang="0">
                  <a:pos x="connsiteX2" y="connsiteY2"/>
                </a:cxn>
                <a:cxn ang="0">
                  <a:pos x="connsiteX3" y="connsiteY3"/>
                </a:cxn>
              </a:cxnLst>
              <a:rect l="l" t="t" r="r" b="b"/>
              <a:pathLst>
                <a:path w="1857891">
                  <a:moveTo>
                    <a:pt x="0" y="0"/>
                  </a:moveTo>
                  <a:lnTo>
                    <a:pt x="1862644" y="0"/>
                  </a:lnTo>
                  <a:lnTo>
                    <a:pt x="1862644" y="9271"/>
                  </a:lnTo>
                  <a:lnTo>
                    <a:pt x="0" y="9271"/>
                  </a:lnTo>
                  <a:close/>
                </a:path>
              </a:pathLst>
            </a:custGeom>
            <a:solidFill>
              <a:srgbClr val="FFFFFF"/>
            </a:solidFill>
            <a:ln w="21572" cap="flat">
              <a:noFill/>
              <a:prstDash val="solid"/>
              <a:miter/>
            </a:ln>
          </p:spPr>
          <p:txBody>
            <a:bodyPr rtlCol="0" anchor="ctr"/>
            <a:lstStyle/>
            <a:p>
              <a:endParaRPr lang="en-US"/>
            </a:p>
          </p:txBody>
        </p:sp>
        <p:sp>
          <p:nvSpPr>
            <p:cNvPr id="369" name="Freeform 142">
              <a:extLst>
                <a:ext uri="{FF2B5EF4-FFF2-40B4-BE49-F238E27FC236}">
                  <a16:creationId xmlns:a16="http://schemas.microsoft.com/office/drawing/2014/main" id="{B7CA131E-8FE5-45B6-8C08-A096DF79CACB}"/>
                </a:ext>
              </a:extLst>
            </p:cNvPr>
            <p:cNvSpPr/>
            <p:nvPr/>
          </p:nvSpPr>
          <p:spPr>
            <a:xfrm>
              <a:off x="2716479" y="3694089"/>
              <a:ext cx="1857891" cy="21561"/>
            </a:xfrm>
            <a:custGeom>
              <a:avLst/>
              <a:gdLst>
                <a:gd name="connsiteX0" fmla="*/ 0 w 1857891"/>
                <a:gd name="connsiteY0" fmla="*/ 0 h 0"/>
                <a:gd name="connsiteX1" fmla="*/ 1862644 w 1857891"/>
                <a:gd name="connsiteY1" fmla="*/ 0 h 0"/>
                <a:gd name="connsiteX2" fmla="*/ 1862644 w 1857891"/>
                <a:gd name="connsiteY2" fmla="*/ 9271 h 0"/>
                <a:gd name="connsiteX3" fmla="*/ 0 w 1857891"/>
                <a:gd name="connsiteY3" fmla="*/ 9271 h 0"/>
              </a:gdLst>
              <a:ahLst/>
              <a:cxnLst>
                <a:cxn ang="0">
                  <a:pos x="connsiteX0" y="connsiteY0"/>
                </a:cxn>
                <a:cxn ang="0">
                  <a:pos x="connsiteX1" y="connsiteY1"/>
                </a:cxn>
                <a:cxn ang="0">
                  <a:pos x="connsiteX2" y="connsiteY2"/>
                </a:cxn>
                <a:cxn ang="0">
                  <a:pos x="connsiteX3" y="connsiteY3"/>
                </a:cxn>
              </a:cxnLst>
              <a:rect l="l" t="t" r="r" b="b"/>
              <a:pathLst>
                <a:path w="1857891">
                  <a:moveTo>
                    <a:pt x="0" y="0"/>
                  </a:moveTo>
                  <a:lnTo>
                    <a:pt x="1862644" y="0"/>
                  </a:lnTo>
                  <a:lnTo>
                    <a:pt x="1862644" y="9271"/>
                  </a:lnTo>
                  <a:lnTo>
                    <a:pt x="0" y="9271"/>
                  </a:lnTo>
                  <a:close/>
                </a:path>
              </a:pathLst>
            </a:custGeom>
            <a:solidFill>
              <a:srgbClr val="FFFFFF"/>
            </a:solidFill>
            <a:ln w="21572" cap="flat">
              <a:noFill/>
              <a:prstDash val="solid"/>
              <a:miter/>
            </a:ln>
          </p:spPr>
          <p:txBody>
            <a:bodyPr rtlCol="0" anchor="ctr"/>
            <a:lstStyle/>
            <a:p>
              <a:endParaRPr lang="en-US"/>
            </a:p>
          </p:txBody>
        </p:sp>
        <p:sp>
          <p:nvSpPr>
            <p:cNvPr id="370" name="Freeform 143">
              <a:extLst>
                <a:ext uri="{FF2B5EF4-FFF2-40B4-BE49-F238E27FC236}">
                  <a16:creationId xmlns:a16="http://schemas.microsoft.com/office/drawing/2014/main" id="{57043BBF-6B5A-4B87-BCE1-434CC36C8C0A}"/>
                </a:ext>
              </a:extLst>
            </p:cNvPr>
            <p:cNvSpPr/>
            <p:nvPr/>
          </p:nvSpPr>
          <p:spPr>
            <a:xfrm>
              <a:off x="2716479" y="3732467"/>
              <a:ext cx="1857891" cy="21561"/>
            </a:xfrm>
            <a:custGeom>
              <a:avLst/>
              <a:gdLst>
                <a:gd name="connsiteX0" fmla="*/ 0 w 1857891"/>
                <a:gd name="connsiteY0" fmla="*/ 0 h 0"/>
                <a:gd name="connsiteX1" fmla="*/ 1862644 w 1857891"/>
                <a:gd name="connsiteY1" fmla="*/ 0 h 0"/>
                <a:gd name="connsiteX2" fmla="*/ 1862644 w 1857891"/>
                <a:gd name="connsiteY2" fmla="*/ 9271 h 0"/>
                <a:gd name="connsiteX3" fmla="*/ 0 w 1857891"/>
                <a:gd name="connsiteY3" fmla="*/ 9271 h 0"/>
              </a:gdLst>
              <a:ahLst/>
              <a:cxnLst>
                <a:cxn ang="0">
                  <a:pos x="connsiteX0" y="connsiteY0"/>
                </a:cxn>
                <a:cxn ang="0">
                  <a:pos x="connsiteX1" y="connsiteY1"/>
                </a:cxn>
                <a:cxn ang="0">
                  <a:pos x="connsiteX2" y="connsiteY2"/>
                </a:cxn>
                <a:cxn ang="0">
                  <a:pos x="connsiteX3" y="connsiteY3"/>
                </a:cxn>
              </a:cxnLst>
              <a:rect l="l" t="t" r="r" b="b"/>
              <a:pathLst>
                <a:path w="1857891">
                  <a:moveTo>
                    <a:pt x="0" y="0"/>
                  </a:moveTo>
                  <a:lnTo>
                    <a:pt x="1862644" y="0"/>
                  </a:lnTo>
                  <a:lnTo>
                    <a:pt x="1862644" y="9271"/>
                  </a:lnTo>
                  <a:lnTo>
                    <a:pt x="0" y="9271"/>
                  </a:lnTo>
                  <a:close/>
                </a:path>
              </a:pathLst>
            </a:custGeom>
            <a:solidFill>
              <a:srgbClr val="FFFFFF"/>
            </a:solidFill>
            <a:ln w="21572" cap="flat">
              <a:noFill/>
              <a:prstDash val="solid"/>
              <a:miter/>
            </a:ln>
          </p:spPr>
          <p:txBody>
            <a:bodyPr rtlCol="0" anchor="ctr"/>
            <a:lstStyle/>
            <a:p>
              <a:endParaRPr lang="en-US"/>
            </a:p>
          </p:txBody>
        </p:sp>
        <p:sp>
          <p:nvSpPr>
            <p:cNvPr id="371" name="Freeform 144">
              <a:extLst>
                <a:ext uri="{FF2B5EF4-FFF2-40B4-BE49-F238E27FC236}">
                  <a16:creationId xmlns:a16="http://schemas.microsoft.com/office/drawing/2014/main" id="{392593A9-93A1-46ED-957B-C272F6FF9D05}"/>
                </a:ext>
              </a:extLst>
            </p:cNvPr>
            <p:cNvSpPr/>
            <p:nvPr/>
          </p:nvSpPr>
          <p:spPr>
            <a:xfrm>
              <a:off x="2716479" y="3770845"/>
              <a:ext cx="1857891" cy="21561"/>
            </a:xfrm>
            <a:custGeom>
              <a:avLst/>
              <a:gdLst>
                <a:gd name="connsiteX0" fmla="*/ 0 w 1857891"/>
                <a:gd name="connsiteY0" fmla="*/ 0 h 0"/>
                <a:gd name="connsiteX1" fmla="*/ 1862644 w 1857891"/>
                <a:gd name="connsiteY1" fmla="*/ 0 h 0"/>
                <a:gd name="connsiteX2" fmla="*/ 1862644 w 1857891"/>
                <a:gd name="connsiteY2" fmla="*/ 9271 h 0"/>
                <a:gd name="connsiteX3" fmla="*/ 0 w 1857891"/>
                <a:gd name="connsiteY3" fmla="*/ 9271 h 0"/>
              </a:gdLst>
              <a:ahLst/>
              <a:cxnLst>
                <a:cxn ang="0">
                  <a:pos x="connsiteX0" y="connsiteY0"/>
                </a:cxn>
                <a:cxn ang="0">
                  <a:pos x="connsiteX1" y="connsiteY1"/>
                </a:cxn>
                <a:cxn ang="0">
                  <a:pos x="connsiteX2" y="connsiteY2"/>
                </a:cxn>
                <a:cxn ang="0">
                  <a:pos x="connsiteX3" y="connsiteY3"/>
                </a:cxn>
              </a:cxnLst>
              <a:rect l="l" t="t" r="r" b="b"/>
              <a:pathLst>
                <a:path w="1857891">
                  <a:moveTo>
                    <a:pt x="0" y="0"/>
                  </a:moveTo>
                  <a:lnTo>
                    <a:pt x="1862644" y="0"/>
                  </a:lnTo>
                  <a:lnTo>
                    <a:pt x="1862644" y="9271"/>
                  </a:lnTo>
                  <a:lnTo>
                    <a:pt x="0" y="9271"/>
                  </a:lnTo>
                  <a:close/>
                </a:path>
              </a:pathLst>
            </a:custGeom>
            <a:solidFill>
              <a:srgbClr val="FFFFFF"/>
            </a:solidFill>
            <a:ln w="21572" cap="flat">
              <a:noFill/>
              <a:prstDash val="solid"/>
              <a:miter/>
            </a:ln>
          </p:spPr>
          <p:txBody>
            <a:bodyPr rtlCol="0" anchor="ctr"/>
            <a:lstStyle/>
            <a:p>
              <a:endParaRPr lang="en-US"/>
            </a:p>
          </p:txBody>
        </p:sp>
        <p:sp>
          <p:nvSpPr>
            <p:cNvPr id="372" name="Freeform 145">
              <a:extLst>
                <a:ext uri="{FF2B5EF4-FFF2-40B4-BE49-F238E27FC236}">
                  <a16:creationId xmlns:a16="http://schemas.microsoft.com/office/drawing/2014/main" id="{44A0DE25-D3EA-4E7D-8A19-60DDC4312DD0}"/>
                </a:ext>
              </a:extLst>
            </p:cNvPr>
            <p:cNvSpPr/>
            <p:nvPr/>
          </p:nvSpPr>
          <p:spPr>
            <a:xfrm>
              <a:off x="2716479" y="3809223"/>
              <a:ext cx="1857891" cy="21561"/>
            </a:xfrm>
            <a:custGeom>
              <a:avLst/>
              <a:gdLst>
                <a:gd name="connsiteX0" fmla="*/ 0 w 1857891"/>
                <a:gd name="connsiteY0" fmla="*/ 0 h 0"/>
                <a:gd name="connsiteX1" fmla="*/ 1862644 w 1857891"/>
                <a:gd name="connsiteY1" fmla="*/ 0 h 0"/>
                <a:gd name="connsiteX2" fmla="*/ 1862644 w 1857891"/>
                <a:gd name="connsiteY2" fmla="*/ 9271 h 0"/>
                <a:gd name="connsiteX3" fmla="*/ 0 w 1857891"/>
                <a:gd name="connsiteY3" fmla="*/ 9271 h 0"/>
              </a:gdLst>
              <a:ahLst/>
              <a:cxnLst>
                <a:cxn ang="0">
                  <a:pos x="connsiteX0" y="connsiteY0"/>
                </a:cxn>
                <a:cxn ang="0">
                  <a:pos x="connsiteX1" y="connsiteY1"/>
                </a:cxn>
                <a:cxn ang="0">
                  <a:pos x="connsiteX2" y="connsiteY2"/>
                </a:cxn>
                <a:cxn ang="0">
                  <a:pos x="connsiteX3" y="connsiteY3"/>
                </a:cxn>
              </a:cxnLst>
              <a:rect l="l" t="t" r="r" b="b"/>
              <a:pathLst>
                <a:path w="1857891">
                  <a:moveTo>
                    <a:pt x="0" y="0"/>
                  </a:moveTo>
                  <a:lnTo>
                    <a:pt x="1862644" y="0"/>
                  </a:lnTo>
                  <a:lnTo>
                    <a:pt x="1862644" y="9271"/>
                  </a:lnTo>
                  <a:lnTo>
                    <a:pt x="0" y="9271"/>
                  </a:lnTo>
                  <a:close/>
                </a:path>
              </a:pathLst>
            </a:custGeom>
            <a:solidFill>
              <a:srgbClr val="FFFFFF"/>
            </a:solidFill>
            <a:ln w="21572" cap="flat">
              <a:noFill/>
              <a:prstDash val="solid"/>
              <a:miter/>
            </a:ln>
          </p:spPr>
          <p:txBody>
            <a:bodyPr rtlCol="0" anchor="ctr"/>
            <a:lstStyle/>
            <a:p>
              <a:endParaRPr lang="en-US"/>
            </a:p>
          </p:txBody>
        </p:sp>
        <p:sp>
          <p:nvSpPr>
            <p:cNvPr id="373" name="Freeform 146">
              <a:extLst>
                <a:ext uri="{FF2B5EF4-FFF2-40B4-BE49-F238E27FC236}">
                  <a16:creationId xmlns:a16="http://schemas.microsoft.com/office/drawing/2014/main" id="{DB2AF0B5-3D51-42FF-A02D-47A6135C51A1}"/>
                </a:ext>
              </a:extLst>
            </p:cNvPr>
            <p:cNvSpPr/>
            <p:nvPr/>
          </p:nvSpPr>
          <p:spPr>
            <a:xfrm>
              <a:off x="2716479" y="3847601"/>
              <a:ext cx="1857891" cy="21561"/>
            </a:xfrm>
            <a:custGeom>
              <a:avLst/>
              <a:gdLst>
                <a:gd name="connsiteX0" fmla="*/ 0 w 1857891"/>
                <a:gd name="connsiteY0" fmla="*/ 0 h 0"/>
                <a:gd name="connsiteX1" fmla="*/ 1862644 w 1857891"/>
                <a:gd name="connsiteY1" fmla="*/ 0 h 0"/>
                <a:gd name="connsiteX2" fmla="*/ 1862644 w 1857891"/>
                <a:gd name="connsiteY2" fmla="*/ 9271 h 0"/>
                <a:gd name="connsiteX3" fmla="*/ 0 w 1857891"/>
                <a:gd name="connsiteY3" fmla="*/ 9271 h 0"/>
              </a:gdLst>
              <a:ahLst/>
              <a:cxnLst>
                <a:cxn ang="0">
                  <a:pos x="connsiteX0" y="connsiteY0"/>
                </a:cxn>
                <a:cxn ang="0">
                  <a:pos x="connsiteX1" y="connsiteY1"/>
                </a:cxn>
                <a:cxn ang="0">
                  <a:pos x="connsiteX2" y="connsiteY2"/>
                </a:cxn>
                <a:cxn ang="0">
                  <a:pos x="connsiteX3" y="connsiteY3"/>
                </a:cxn>
              </a:cxnLst>
              <a:rect l="l" t="t" r="r" b="b"/>
              <a:pathLst>
                <a:path w="1857891">
                  <a:moveTo>
                    <a:pt x="0" y="0"/>
                  </a:moveTo>
                  <a:lnTo>
                    <a:pt x="1862644" y="0"/>
                  </a:lnTo>
                  <a:lnTo>
                    <a:pt x="1862644" y="9271"/>
                  </a:lnTo>
                  <a:lnTo>
                    <a:pt x="0" y="9271"/>
                  </a:lnTo>
                  <a:close/>
                </a:path>
              </a:pathLst>
            </a:custGeom>
            <a:solidFill>
              <a:srgbClr val="FFFFFF"/>
            </a:solidFill>
            <a:ln w="21572" cap="flat">
              <a:noFill/>
              <a:prstDash val="solid"/>
              <a:miter/>
            </a:ln>
          </p:spPr>
          <p:txBody>
            <a:bodyPr rtlCol="0" anchor="ctr"/>
            <a:lstStyle/>
            <a:p>
              <a:endParaRPr lang="en-US"/>
            </a:p>
          </p:txBody>
        </p:sp>
        <p:sp>
          <p:nvSpPr>
            <p:cNvPr id="374" name="Freeform 147">
              <a:extLst>
                <a:ext uri="{FF2B5EF4-FFF2-40B4-BE49-F238E27FC236}">
                  <a16:creationId xmlns:a16="http://schemas.microsoft.com/office/drawing/2014/main" id="{B8E25C4B-3267-482C-AC70-89FD40C2575F}"/>
                </a:ext>
              </a:extLst>
            </p:cNvPr>
            <p:cNvSpPr/>
            <p:nvPr/>
          </p:nvSpPr>
          <p:spPr>
            <a:xfrm>
              <a:off x="2716479" y="3885764"/>
              <a:ext cx="1857891" cy="21561"/>
            </a:xfrm>
            <a:custGeom>
              <a:avLst/>
              <a:gdLst>
                <a:gd name="connsiteX0" fmla="*/ 0 w 1857891"/>
                <a:gd name="connsiteY0" fmla="*/ 0 h 0"/>
                <a:gd name="connsiteX1" fmla="*/ 1862644 w 1857891"/>
                <a:gd name="connsiteY1" fmla="*/ 0 h 0"/>
                <a:gd name="connsiteX2" fmla="*/ 1862644 w 1857891"/>
                <a:gd name="connsiteY2" fmla="*/ 9271 h 0"/>
                <a:gd name="connsiteX3" fmla="*/ 0 w 1857891"/>
                <a:gd name="connsiteY3" fmla="*/ 9271 h 0"/>
              </a:gdLst>
              <a:ahLst/>
              <a:cxnLst>
                <a:cxn ang="0">
                  <a:pos x="connsiteX0" y="connsiteY0"/>
                </a:cxn>
                <a:cxn ang="0">
                  <a:pos x="connsiteX1" y="connsiteY1"/>
                </a:cxn>
                <a:cxn ang="0">
                  <a:pos x="connsiteX2" y="connsiteY2"/>
                </a:cxn>
                <a:cxn ang="0">
                  <a:pos x="connsiteX3" y="connsiteY3"/>
                </a:cxn>
              </a:cxnLst>
              <a:rect l="l" t="t" r="r" b="b"/>
              <a:pathLst>
                <a:path w="1857891">
                  <a:moveTo>
                    <a:pt x="0" y="0"/>
                  </a:moveTo>
                  <a:lnTo>
                    <a:pt x="1862644" y="0"/>
                  </a:lnTo>
                  <a:lnTo>
                    <a:pt x="1862644" y="9271"/>
                  </a:lnTo>
                  <a:lnTo>
                    <a:pt x="0" y="9271"/>
                  </a:lnTo>
                  <a:close/>
                </a:path>
              </a:pathLst>
            </a:custGeom>
            <a:solidFill>
              <a:srgbClr val="FFFFFF"/>
            </a:solidFill>
            <a:ln w="21572" cap="flat">
              <a:noFill/>
              <a:prstDash val="solid"/>
              <a:miter/>
            </a:ln>
          </p:spPr>
          <p:txBody>
            <a:bodyPr rtlCol="0" anchor="ctr"/>
            <a:lstStyle/>
            <a:p>
              <a:endParaRPr lang="en-US"/>
            </a:p>
          </p:txBody>
        </p:sp>
        <p:sp>
          <p:nvSpPr>
            <p:cNvPr id="375" name="Freeform 148">
              <a:extLst>
                <a:ext uri="{FF2B5EF4-FFF2-40B4-BE49-F238E27FC236}">
                  <a16:creationId xmlns:a16="http://schemas.microsoft.com/office/drawing/2014/main" id="{7CE8A0F6-B33F-4F14-B0A3-7C01FA91236E}"/>
                </a:ext>
              </a:extLst>
            </p:cNvPr>
            <p:cNvSpPr/>
            <p:nvPr/>
          </p:nvSpPr>
          <p:spPr>
            <a:xfrm>
              <a:off x="2716479" y="3578954"/>
              <a:ext cx="1857891" cy="21561"/>
            </a:xfrm>
            <a:custGeom>
              <a:avLst/>
              <a:gdLst>
                <a:gd name="connsiteX0" fmla="*/ 0 w 1857891"/>
                <a:gd name="connsiteY0" fmla="*/ 0 h 0"/>
                <a:gd name="connsiteX1" fmla="*/ 1862644 w 1857891"/>
                <a:gd name="connsiteY1" fmla="*/ 0 h 0"/>
                <a:gd name="connsiteX2" fmla="*/ 1862644 w 1857891"/>
                <a:gd name="connsiteY2" fmla="*/ 9271 h 0"/>
                <a:gd name="connsiteX3" fmla="*/ 0 w 1857891"/>
                <a:gd name="connsiteY3" fmla="*/ 9271 h 0"/>
              </a:gdLst>
              <a:ahLst/>
              <a:cxnLst>
                <a:cxn ang="0">
                  <a:pos x="connsiteX0" y="connsiteY0"/>
                </a:cxn>
                <a:cxn ang="0">
                  <a:pos x="connsiteX1" y="connsiteY1"/>
                </a:cxn>
                <a:cxn ang="0">
                  <a:pos x="connsiteX2" y="connsiteY2"/>
                </a:cxn>
                <a:cxn ang="0">
                  <a:pos x="connsiteX3" y="connsiteY3"/>
                </a:cxn>
              </a:cxnLst>
              <a:rect l="l" t="t" r="r" b="b"/>
              <a:pathLst>
                <a:path w="1857891">
                  <a:moveTo>
                    <a:pt x="0" y="0"/>
                  </a:moveTo>
                  <a:lnTo>
                    <a:pt x="1862644" y="0"/>
                  </a:lnTo>
                  <a:lnTo>
                    <a:pt x="1862644" y="9271"/>
                  </a:lnTo>
                  <a:lnTo>
                    <a:pt x="0" y="9271"/>
                  </a:lnTo>
                  <a:close/>
                </a:path>
              </a:pathLst>
            </a:custGeom>
            <a:solidFill>
              <a:srgbClr val="FFFFFF"/>
            </a:solidFill>
            <a:ln w="21572" cap="flat">
              <a:noFill/>
              <a:prstDash val="solid"/>
              <a:miter/>
            </a:ln>
          </p:spPr>
          <p:txBody>
            <a:bodyPr rtlCol="0" anchor="ctr"/>
            <a:lstStyle/>
            <a:p>
              <a:endParaRPr lang="en-US"/>
            </a:p>
          </p:txBody>
        </p:sp>
        <p:sp>
          <p:nvSpPr>
            <p:cNvPr id="376" name="Freeform 149">
              <a:extLst>
                <a:ext uri="{FF2B5EF4-FFF2-40B4-BE49-F238E27FC236}">
                  <a16:creationId xmlns:a16="http://schemas.microsoft.com/office/drawing/2014/main" id="{02FD73DF-941C-4CCA-91B3-26C3F3E692BB}"/>
                </a:ext>
              </a:extLst>
            </p:cNvPr>
            <p:cNvSpPr/>
            <p:nvPr/>
          </p:nvSpPr>
          <p:spPr>
            <a:xfrm>
              <a:off x="2716479" y="3924142"/>
              <a:ext cx="1857891" cy="21561"/>
            </a:xfrm>
            <a:custGeom>
              <a:avLst/>
              <a:gdLst>
                <a:gd name="connsiteX0" fmla="*/ 0 w 1857891"/>
                <a:gd name="connsiteY0" fmla="*/ 0 h 0"/>
                <a:gd name="connsiteX1" fmla="*/ 1862644 w 1857891"/>
                <a:gd name="connsiteY1" fmla="*/ 0 h 0"/>
                <a:gd name="connsiteX2" fmla="*/ 1862644 w 1857891"/>
                <a:gd name="connsiteY2" fmla="*/ 9271 h 0"/>
                <a:gd name="connsiteX3" fmla="*/ 0 w 1857891"/>
                <a:gd name="connsiteY3" fmla="*/ 9271 h 0"/>
              </a:gdLst>
              <a:ahLst/>
              <a:cxnLst>
                <a:cxn ang="0">
                  <a:pos x="connsiteX0" y="connsiteY0"/>
                </a:cxn>
                <a:cxn ang="0">
                  <a:pos x="connsiteX1" y="connsiteY1"/>
                </a:cxn>
                <a:cxn ang="0">
                  <a:pos x="connsiteX2" y="connsiteY2"/>
                </a:cxn>
                <a:cxn ang="0">
                  <a:pos x="connsiteX3" y="connsiteY3"/>
                </a:cxn>
              </a:cxnLst>
              <a:rect l="l" t="t" r="r" b="b"/>
              <a:pathLst>
                <a:path w="1857891">
                  <a:moveTo>
                    <a:pt x="0" y="0"/>
                  </a:moveTo>
                  <a:lnTo>
                    <a:pt x="1862644" y="0"/>
                  </a:lnTo>
                  <a:lnTo>
                    <a:pt x="1862644" y="9271"/>
                  </a:lnTo>
                  <a:lnTo>
                    <a:pt x="0" y="9271"/>
                  </a:lnTo>
                  <a:close/>
                </a:path>
              </a:pathLst>
            </a:custGeom>
            <a:solidFill>
              <a:srgbClr val="FFFFFF"/>
            </a:solidFill>
            <a:ln w="21572" cap="flat">
              <a:noFill/>
              <a:prstDash val="solid"/>
              <a:miter/>
            </a:ln>
          </p:spPr>
          <p:txBody>
            <a:bodyPr rtlCol="0" anchor="ctr"/>
            <a:lstStyle/>
            <a:p>
              <a:endParaRPr lang="en-US"/>
            </a:p>
          </p:txBody>
        </p:sp>
        <p:sp>
          <p:nvSpPr>
            <p:cNvPr id="377" name="Freeform 150">
              <a:extLst>
                <a:ext uri="{FF2B5EF4-FFF2-40B4-BE49-F238E27FC236}">
                  <a16:creationId xmlns:a16="http://schemas.microsoft.com/office/drawing/2014/main" id="{34B6899E-FF85-4565-A4C1-9737ED0CC222}"/>
                </a:ext>
              </a:extLst>
            </p:cNvPr>
            <p:cNvSpPr/>
            <p:nvPr/>
          </p:nvSpPr>
          <p:spPr>
            <a:xfrm>
              <a:off x="2179635" y="4621202"/>
              <a:ext cx="2743630" cy="21561"/>
            </a:xfrm>
            <a:custGeom>
              <a:avLst/>
              <a:gdLst>
                <a:gd name="connsiteX0" fmla="*/ 0 w 2743630"/>
                <a:gd name="connsiteY0" fmla="*/ 0 h 0"/>
                <a:gd name="connsiteX1" fmla="*/ 2758321 w 2743630"/>
                <a:gd name="connsiteY1" fmla="*/ 0 h 0"/>
                <a:gd name="connsiteX2" fmla="*/ 2758321 w 2743630"/>
                <a:gd name="connsiteY2" fmla="*/ 6468 h 0"/>
                <a:gd name="connsiteX3" fmla="*/ 0 w 2743630"/>
                <a:gd name="connsiteY3" fmla="*/ 6468 h 0"/>
              </a:gdLst>
              <a:ahLst/>
              <a:cxnLst>
                <a:cxn ang="0">
                  <a:pos x="connsiteX0" y="connsiteY0"/>
                </a:cxn>
                <a:cxn ang="0">
                  <a:pos x="connsiteX1" y="connsiteY1"/>
                </a:cxn>
                <a:cxn ang="0">
                  <a:pos x="connsiteX2" y="connsiteY2"/>
                </a:cxn>
                <a:cxn ang="0">
                  <a:pos x="connsiteX3" y="connsiteY3"/>
                </a:cxn>
              </a:cxnLst>
              <a:rect l="l" t="t" r="r" b="b"/>
              <a:pathLst>
                <a:path w="2743630">
                  <a:moveTo>
                    <a:pt x="0" y="0"/>
                  </a:moveTo>
                  <a:lnTo>
                    <a:pt x="2758321" y="0"/>
                  </a:lnTo>
                  <a:lnTo>
                    <a:pt x="2758321" y="6468"/>
                  </a:lnTo>
                  <a:lnTo>
                    <a:pt x="0" y="6468"/>
                  </a:lnTo>
                  <a:close/>
                </a:path>
              </a:pathLst>
            </a:custGeom>
            <a:solidFill>
              <a:srgbClr val="FFFFFF"/>
            </a:solidFill>
            <a:ln w="21572" cap="flat">
              <a:noFill/>
              <a:prstDash val="solid"/>
              <a:miter/>
            </a:ln>
          </p:spPr>
          <p:txBody>
            <a:bodyPr rtlCol="0" anchor="ctr"/>
            <a:lstStyle/>
            <a:p>
              <a:endParaRPr lang="en-US"/>
            </a:p>
          </p:txBody>
        </p:sp>
        <p:sp>
          <p:nvSpPr>
            <p:cNvPr id="378" name="Freeform 151">
              <a:extLst>
                <a:ext uri="{FF2B5EF4-FFF2-40B4-BE49-F238E27FC236}">
                  <a16:creationId xmlns:a16="http://schemas.microsoft.com/office/drawing/2014/main" id="{1E00165B-D210-492F-B518-DC7C60035F52}"/>
                </a:ext>
              </a:extLst>
            </p:cNvPr>
            <p:cNvSpPr/>
            <p:nvPr/>
          </p:nvSpPr>
          <p:spPr>
            <a:xfrm>
              <a:off x="2179635" y="4647937"/>
              <a:ext cx="2743630" cy="21561"/>
            </a:xfrm>
            <a:custGeom>
              <a:avLst/>
              <a:gdLst>
                <a:gd name="connsiteX0" fmla="*/ 0 w 2743630"/>
                <a:gd name="connsiteY0" fmla="*/ 0 h 0"/>
                <a:gd name="connsiteX1" fmla="*/ 2758321 w 2743630"/>
                <a:gd name="connsiteY1" fmla="*/ 0 h 0"/>
                <a:gd name="connsiteX2" fmla="*/ 2758321 w 2743630"/>
                <a:gd name="connsiteY2" fmla="*/ 6468 h 0"/>
                <a:gd name="connsiteX3" fmla="*/ 0 w 2743630"/>
                <a:gd name="connsiteY3" fmla="*/ 6468 h 0"/>
              </a:gdLst>
              <a:ahLst/>
              <a:cxnLst>
                <a:cxn ang="0">
                  <a:pos x="connsiteX0" y="connsiteY0"/>
                </a:cxn>
                <a:cxn ang="0">
                  <a:pos x="connsiteX1" y="connsiteY1"/>
                </a:cxn>
                <a:cxn ang="0">
                  <a:pos x="connsiteX2" y="connsiteY2"/>
                </a:cxn>
                <a:cxn ang="0">
                  <a:pos x="connsiteX3" y="connsiteY3"/>
                </a:cxn>
              </a:cxnLst>
              <a:rect l="l" t="t" r="r" b="b"/>
              <a:pathLst>
                <a:path w="2743630">
                  <a:moveTo>
                    <a:pt x="0" y="0"/>
                  </a:moveTo>
                  <a:lnTo>
                    <a:pt x="2758321" y="0"/>
                  </a:lnTo>
                  <a:lnTo>
                    <a:pt x="2758321" y="6468"/>
                  </a:lnTo>
                  <a:lnTo>
                    <a:pt x="0" y="6468"/>
                  </a:lnTo>
                  <a:close/>
                </a:path>
              </a:pathLst>
            </a:custGeom>
            <a:solidFill>
              <a:srgbClr val="FFFFFF"/>
            </a:solidFill>
            <a:ln w="21572" cap="flat">
              <a:noFill/>
              <a:prstDash val="solid"/>
              <a:miter/>
            </a:ln>
          </p:spPr>
          <p:txBody>
            <a:bodyPr rtlCol="0" anchor="ctr"/>
            <a:lstStyle/>
            <a:p>
              <a:endParaRPr lang="en-US"/>
            </a:p>
          </p:txBody>
        </p:sp>
        <p:sp>
          <p:nvSpPr>
            <p:cNvPr id="379" name="Freeform 152">
              <a:extLst>
                <a:ext uri="{FF2B5EF4-FFF2-40B4-BE49-F238E27FC236}">
                  <a16:creationId xmlns:a16="http://schemas.microsoft.com/office/drawing/2014/main" id="{F70A1B6E-003C-4857-AA52-25750807D169}"/>
                </a:ext>
              </a:extLst>
            </p:cNvPr>
            <p:cNvSpPr/>
            <p:nvPr/>
          </p:nvSpPr>
          <p:spPr>
            <a:xfrm>
              <a:off x="2179635" y="4674888"/>
              <a:ext cx="2743630" cy="21561"/>
            </a:xfrm>
            <a:custGeom>
              <a:avLst/>
              <a:gdLst>
                <a:gd name="connsiteX0" fmla="*/ 0 w 2743630"/>
                <a:gd name="connsiteY0" fmla="*/ 0 h 0"/>
                <a:gd name="connsiteX1" fmla="*/ 2758321 w 2743630"/>
                <a:gd name="connsiteY1" fmla="*/ 0 h 0"/>
                <a:gd name="connsiteX2" fmla="*/ 2758321 w 2743630"/>
                <a:gd name="connsiteY2" fmla="*/ 6468 h 0"/>
                <a:gd name="connsiteX3" fmla="*/ 0 w 2743630"/>
                <a:gd name="connsiteY3" fmla="*/ 6468 h 0"/>
              </a:gdLst>
              <a:ahLst/>
              <a:cxnLst>
                <a:cxn ang="0">
                  <a:pos x="connsiteX0" y="connsiteY0"/>
                </a:cxn>
                <a:cxn ang="0">
                  <a:pos x="connsiteX1" y="connsiteY1"/>
                </a:cxn>
                <a:cxn ang="0">
                  <a:pos x="connsiteX2" y="connsiteY2"/>
                </a:cxn>
                <a:cxn ang="0">
                  <a:pos x="connsiteX3" y="connsiteY3"/>
                </a:cxn>
              </a:cxnLst>
              <a:rect l="l" t="t" r="r" b="b"/>
              <a:pathLst>
                <a:path w="2743630">
                  <a:moveTo>
                    <a:pt x="0" y="0"/>
                  </a:moveTo>
                  <a:lnTo>
                    <a:pt x="2758321" y="0"/>
                  </a:lnTo>
                  <a:lnTo>
                    <a:pt x="2758321" y="6468"/>
                  </a:lnTo>
                  <a:lnTo>
                    <a:pt x="0" y="6468"/>
                  </a:lnTo>
                  <a:close/>
                </a:path>
              </a:pathLst>
            </a:custGeom>
            <a:solidFill>
              <a:srgbClr val="FFFFFF"/>
            </a:solidFill>
            <a:ln w="21572" cap="flat">
              <a:noFill/>
              <a:prstDash val="solid"/>
              <a:miter/>
            </a:ln>
          </p:spPr>
          <p:txBody>
            <a:bodyPr rtlCol="0" anchor="ctr"/>
            <a:lstStyle/>
            <a:p>
              <a:endParaRPr lang="en-US"/>
            </a:p>
          </p:txBody>
        </p:sp>
        <p:sp>
          <p:nvSpPr>
            <p:cNvPr id="380" name="Freeform 153">
              <a:extLst>
                <a:ext uri="{FF2B5EF4-FFF2-40B4-BE49-F238E27FC236}">
                  <a16:creationId xmlns:a16="http://schemas.microsoft.com/office/drawing/2014/main" id="{36BC4848-B95A-4E83-8F8B-B0F0F4BAD519}"/>
                </a:ext>
              </a:extLst>
            </p:cNvPr>
            <p:cNvSpPr/>
            <p:nvPr/>
          </p:nvSpPr>
          <p:spPr>
            <a:xfrm>
              <a:off x="2179635" y="4701839"/>
              <a:ext cx="2743630" cy="21561"/>
            </a:xfrm>
            <a:custGeom>
              <a:avLst/>
              <a:gdLst>
                <a:gd name="connsiteX0" fmla="*/ 0 w 2743630"/>
                <a:gd name="connsiteY0" fmla="*/ 0 h 0"/>
                <a:gd name="connsiteX1" fmla="*/ 2758321 w 2743630"/>
                <a:gd name="connsiteY1" fmla="*/ 0 h 0"/>
                <a:gd name="connsiteX2" fmla="*/ 2758321 w 2743630"/>
                <a:gd name="connsiteY2" fmla="*/ 6468 h 0"/>
                <a:gd name="connsiteX3" fmla="*/ 0 w 2743630"/>
                <a:gd name="connsiteY3" fmla="*/ 6468 h 0"/>
              </a:gdLst>
              <a:ahLst/>
              <a:cxnLst>
                <a:cxn ang="0">
                  <a:pos x="connsiteX0" y="connsiteY0"/>
                </a:cxn>
                <a:cxn ang="0">
                  <a:pos x="connsiteX1" y="connsiteY1"/>
                </a:cxn>
                <a:cxn ang="0">
                  <a:pos x="connsiteX2" y="connsiteY2"/>
                </a:cxn>
                <a:cxn ang="0">
                  <a:pos x="connsiteX3" y="connsiteY3"/>
                </a:cxn>
              </a:cxnLst>
              <a:rect l="l" t="t" r="r" b="b"/>
              <a:pathLst>
                <a:path w="2743630">
                  <a:moveTo>
                    <a:pt x="0" y="0"/>
                  </a:moveTo>
                  <a:lnTo>
                    <a:pt x="2758321" y="0"/>
                  </a:lnTo>
                  <a:lnTo>
                    <a:pt x="2758321" y="6468"/>
                  </a:lnTo>
                  <a:lnTo>
                    <a:pt x="0" y="6468"/>
                  </a:lnTo>
                  <a:close/>
                </a:path>
              </a:pathLst>
            </a:custGeom>
            <a:solidFill>
              <a:srgbClr val="FFFFFF"/>
            </a:solidFill>
            <a:ln w="21572" cap="flat">
              <a:noFill/>
              <a:prstDash val="solid"/>
              <a:miter/>
            </a:ln>
          </p:spPr>
          <p:txBody>
            <a:bodyPr rtlCol="0" anchor="ctr"/>
            <a:lstStyle/>
            <a:p>
              <a:endParaRPr lang="en-US"/>
            </a:p>
          </p:txBody>
        </p:sp>
        <p:sp>
          <p:nvSpPr>
            <p:cNvPr id="381" name="Freeform 154">
              <a:extLst>
                <a:ext uri="{FF2B5EF4-FFF2-40B4-BE49-F238E27FC236}">
                  <a16:creationId xmlns:a16="http://schemas.microsoft.com/office/drawing/2014/main" id="{E55CD208-F47C-4A21-91C9-674A51BFC80A}"/>
                </a:ext>
              </a:extLst>
            </p:cNvPr>
            <p:cNvSpPr/>
            <p:nvPr/>
          </p:nvSpPr>
          <p:spPr>
            <a:xfrm>
              <a:off x="2179635" y="4728790"/>
              <a:ext cx="2743630" cy="21561"/>
            </a:xfrm>
            <a:custGeom>
              <a:avLst/>
              <a:gdLst>
                <a:gd name="connsiteX0" fmla="*/ 0 w 2743630"/>
                <a:gd name="connsiteY0" fmla="*/ 0 h 0"/>
                <a:gd name="connsiteX1" fmla="*/ 2758321 w 2743630"/>
                <a:gd name="connsiteY1" fmla="*/ 0 h 0"/>
                <a:gd name="connsiteX2" fmla="*/ 2758321 w 2743630"/>
                <a:gd name="connsiteY2" fmla="*/ 6468 h 0"/>
                <a:gd name="connsiteX3" fmla="*/ 0 w 2743630"/>
                <a:gd name="connsiteY3" fmla="*/ 6468 h 0"/>
              </a:gdLst>
              <a:ahLst/>
              <a:cxnLst>
                <a:cxn ang="0">
                  <a:pos x="connsiteX0" y="connsiteY0"/>
                </a:cxn>
                <a:cxn ang="0">
                  <a:pos x="connsiteX1" y="connsiteY1"/>
                </a:cxn>
                <a:cxn ang="0">
                  <a:pos x="connsiteX2" y="connsiteY2"/>
                </a:cxn>
                <a:cxn ang="0">
                  <a:pos x="connsiteX3" y="connsiteY3"/>
                </a:cxn>
              </a:cxnLst>
              <a:rect l="l" t="t" r="r" b="b"/>
              <a:pathLst>
                <a:path w="2743630">
                  <a:moveTo>
                    <a:pt x="0" y="0"/>
                  </a:moveTo>
                  <a:lnTo>
                    <a:pt x="2758321" y="0"/>
                  </a:lnTo>
                  <a:lnTo>
                    <a:pt x="2758321" y="6468"/>
                  </a:lnTo>
                  <a:lnTo>
                    <a:pt x="0" y="6468"/>
                  </a:lnTo>
                  <a:close/>
                </a:path>
              </a:pathLst>
            </a:custGeom>
            <a:solidFill>
              <a:srgbClr val="FFFFFF"/>
            </a:solidFill>
            <a:ln w="21572" cap="flat">
              <a:noFill/>
              <a:prstDash val="solid"/>
              <a:miter/>
            </a:ln>
          </p:spPr>
          <p:txBody>
            <a:bodyPr rtlCol="0" anchor="ctr"/>
            <a:lstStyle/>
            <a:p>
              <a:endParaRPr lang="en-US"/>
            </a:p>
          </p:txBody>
        </p:sp>
        <p:sp>
          <p:nvSpPr>
            <p:cNvPr id="382" name="Freeform 155">
              <a:extLst>
                <a:ext uri="{FF2B5EF4-FFF2-40B4-BE49-F238E27FC236}">
                  <a16:creationId xmlns:a16="http://schemas.microsoft.com/office/drawing/2014/main" id="{3004672B-F7D9-4522-8044-F8A4DAAD65B2}"/>
                </a:ext>
              </a:extLst>
            </p:cNvPr>
            <p:cNvSpPr/>
            <p:nvPr/>
          </p:nvSpPr>
          <p:spPr>
            <a:xfrm>
              <a:off x="2179635" y="4755741"/>
              <a:ext cx="2743630" cy="21561"/>
            </a:xfrm>
            <a:custGeom>
              <a:avLst/>
              <a:gdLst>
                <a:gd name="connsiteX0" fmla="*/ 0 w 2743630"/>
                <a:gd name="connsiteY0" fmla="*/ 0 h 0"/>
                <a:gd name="connsiteX1" fmla="*/ 2758321 w 2743630"/>
                <a:gd name="connsiteY1" fmla="*/ 0 h 0"/>
                <a:gd name="connsiteX2" fmla="*/ 2758321 w 2743630"/>
                <a:gd name="connsiteY2" fmla="*/ 6468 h 0"/>
                <a:gd name="connsiteX3" fmla="*/ 0 w 2743630"/>
                <a:gd name="connsiteY3" fmla="*/ 6468 h 0"/>
              </a:gdLst>
              <a:ahLst/>
              <a:cxnLst>
                <a:cxn ang="0">
                  <a:pos x="connsiteX0" y="connsiteY0"/>
                </a:cxn>
                <a:cxn ang="0">
                  <a:pos x="connsiteX1" y="connsiteY1"/>
                </a:cxn>
                <a:cxn ang="0">
                  <a:pos x="connsiteX2" y="connsiteY2"/>
                </a:cxn>
                <a:cxn ang="0">
                  <a:pos x="connsiteX3" y="connsiteY3"/>
                </a:cxn>
              </a:cxnLst>
              <a:rect l="l" t="t" r="r" b="b"/>
              <a:pathLst>
                <a:path w="2743630">
                  <a:moveTo>
                    <a:pt x="0" y="0"/>
                  </a:moveTo>
                  <a:lnTo>
                    <a:pt x="2758321" y="0"/>
                  </a:lnTo>
                  <a:lnTo>
                    <a:pt x="2758321" y="6468"/>
                  </a:lnTo>
                  <a:lnTo>
                    <a:pt x="0" y="6468"/>
                  </a:lnTo>
                  <a:close/>
                </a:path>
              </a:pathLst>
            </a:custGeom>
            <a:solidFill>
              <a:srgbClr val="FFFFFF"/>
            </a:solidFill>
            <a:ln w="21572" cap="flat">
              <a:noFill/>
              <a:prstDash val="solid"/>
              <a:miter/>
            </a:ln>
          </p:spPr>
          <p:txBody>
            <a:bodyPr rtlCol="0" anchor="ctr"/>
            <a:lstStyle/>
            <a:p>
              <a:endParaRPr lang="en-US"/>
            </a:p>
          </p:txBody>
        </p:sp>
        <p:sp>
          <p:nvSpPr>
            <p:cNvPr id="383" name="Freeform 156">
              <a:extLst>
                <a:ext uri="{FF2B5EF4-FFF2-40B4-BE49-F238E27FC236}">
                  <a16:creationId xmlns:a16="http://schemas.microsoft.com/office/drawing/2014/main" id="{85CE3A7F-6ECD-4FA2-AA7F-D0C81F34024C}"/>
                </a:ext>
              </a:extLst>
            </p:cNvPr>
            <p:cNvSpPr/>
            <p:nvPr/>
          </p:nvSpPr>
          <p:spPr>
            <a:xfrm>
              <a:off x="2179635" y="4782692"/>
              <a:ext cx="2743630" cy="21561"/>
            </a:xfrm>
            <a:custGeom>
              <a:avLst/>
              <a:gdLst>
                <a:gd name="connsiteX0" fmla="*/ 0 w 2743630"/>
                <a:gd name="connsiteY0" fmla="*/ 0 h 0"/>
                <a:gd name="connsiteX1" fmla="*/ 2758321 w 2743630"/>
                <a:gd name="connsiteY1" fmla="*/ 0 h 0"/>
                <a:gd name="connsiteX2" fmla="*/ 2758321 w 2743630"/>
                <a:gd name="connsiteY2" fmla="*/ 6468 h 0"/>
                <a:gd name="connsiteX3" fmla="*/ 0 w 2743630"/>
                <a:gd name="connsiteY3" fmla="*/ 6468 h 0"/>
              </a:gdLst>
              <a:ahLst/>
              <a:cxnLst>
                <a:cxn ang="0">
                  <a:pos x="connsiteX0" y="connsiteY0"/>
                </a:cxn>
                <a:cxn ang="0">
                  <a:pos x="connsiteX1" y="connsiteY1"/>
                </a:cxn>
                <a:cxn ang="0">
                  <a:pos x="connsiteX2" y="connsiteY2"/>
                </a:cxn>
                <a:cxn ang="0">
                  <a:pos x="connsiteX3" y="connsiteY3"/>
                </a:cxn>
              </a:cxnLst>
              <a:rect l="l" t="t" r="r" b="b"/>
              <a:pathLst>
                <a:path w="2743630">
                  <a:moveTo>
                    <a:pt x="0" y="0"/>
                  </a:moveTo>
                  <a:lnTo>
                    <a:pt x="2758321" y="0"/>
                  </a:lnTo>
                  <a:lnTo>
                    <a:pt x="2758321" y="6468"/>
                  </a:lnTo>
                  <a:lnTo>
                    <a:pt x="0" y="6468"/>
                  </a:lnTo>
                  <a:close/>
                </a:path>
              </a:pathLst>
            </a:custGeom>
            <a:solidFill>
              <a:srgbClr val="FFFFFF"/>
            </a:solidFill>
            <a:ln w="21572" cap="flat">
              <a:noFill/>
              <a:prstDash val="solid"/>
              <a:miter/>
            </a:ln>
          </p:spPr>
          <p:txBody>
            <a:bodyPr rtlCol="0" anchor="ctr"/>
            <a:lstStyle/>
            <a:p>
              <a:endParaRPr lang="en-US"/>
            </a:p>
          </p:txBody>
        </p:sp>
        <p:sp>
          <p:nvSpPr>
            <p:cNvPr id="384" name="Freeform 157">
              <a:extLst>
                <a:ext uri="{FF2B5EF4-FFF2-40B4-BE49-F238E27FC236}">
                  <a16:creationId xmlns:a16="http://schemas.microsoft.com/office/drawing/2014/main" id="{F680DB59-2290-4F8B-80EF-C701469FD083}"/>
                </a:ext>
              </a:extLst>
            </p:cNvPr>
            <p:cNvSpPr/>
            <p:nvPr/>
          </p:nvSpPr>
          <p:spPr>
            <a:xfrm>
              <a:off x="2179635" y="4809643"/>
              <a:ext cx="2743630" cy="21561"/>
            </a:xfrm>
            <a:custGeom>
              <a:avLst/>
              <a:gdLst>
                <a:gd name="connsiteX0" fmla="*/ 0 w 2743630"/>
                <a:gd name="connsiteY0" fmla="*/ 0 h 0"/>
                <a:gd name="connsiteX1" fmla="*/ 2758321 w 2743630"/>
                <a:gd name="connsiteY1" fmla="*/ 0 h 0"/>
                <a:gd name="connsiteX2" fmla="*/ 2758321 w 2743630"/>
                <a:gd name="connsiteY2" fmla="*/ 6468 h 0"/>
                <a:gd name="connsiteX3" fmla="*/ 0 w 2743630"/>
                <a:gd name="connsiteY3" fmla="*/ 6468 h 0"/>
              </a:gdLst>
              <a:ahLst/>
              <a:cxnLst>
                <a:cxn ang="0">
                  <a:pos x="connsiteX0" y="connsiteY0"/>
                </a:cxn>
                <a:cxn ang="0">
                  <a:pos x="connsiteX1" y="connsiteY1"/>
                </a:cxn>
                <a:cxn ang="0">
                  <a:pos x="connsiteX2" y="connsiteY2"/>
                </a:cxn>
                <a:cxn ang="0">
                  <a:pos x="connsiteX3" y="connsiteY3"/>
                </a:cxn>
              </a:cxnLst>
              <a:rect l="l" t="t" r="r" b="b"/>
              <a:pathLst>
                <a:path w="2743630">
                  <a:moveTo>
                    <a:pt x="0" y="0"/>
                  </a:moveTo>
                  <a:lnTo>
                    <a:pt x="2758321" y="0"/>
                  </a:lnTo>
                  <a:lnTo>
                    <a:pt x="2758321" y="6468"/>
                  </a:lnTo>
                  <a:lnTo>
                    <a:pt x="0" y="6468"/>
                  </a:lnTo>
                  <a:close/>
                </a:path>
              </a:pathLst>
            </a:custGeom>
            <a:solidFill>
              <a:srgbClr val="FFFFFF"/>
            </a:solidFill>
            <a:ln w="21572" cap="flat">
              <a:noFill/>
              <a:prstDash val="solid"/>
              <a:miter/>
            </a:ln>
          </p:spPr>
          <p:txBody>
            <a:bodyPr rtlCol="0" anchor="ctr"/>
            <a:lstStyle/>
            <a:p>
              <a:endParaRPr lang="en-US"/>
            </a:p>
          </p:txBody>
        </p:sp>
        <p:sp>
          <p:nvSpPr>
            <p:cNvPr id="385" name="Freeform 158">
              <a:extLst>
                <a:ext uri="{FF2B5EF4-FFF2-40B4-BE49-F238E27FC236}">
                  <a16:creationId xmlns:a16="http://schemas.microsoft.com/office/drawing/2014/main" id="{C647E467-9F70-4EAD-9FC3-65DFED524A1D}"/>
                </a:ext>
              </a:extLst>
            </p:cNvPr>
            <p:cNvSpPr/>
            <p:nvPr/>
          </p:nvSpPr>
          <p:spPr>
            <a:xfrm>
              <a:off x="2179635" y="4594251"/>
              <a:ext cx="2743630" cy="21561"/>
            </a:xfrm>
            <a:custGeom>
              <a:avLst/>
              <a:gdLst>
                <a:gd name="connsiteX0" fmla="*/ 0 w 2743630"/>
                <a:gd name="connsiteY0" fmla="*/ 0 h 0"/>
                <a:gd name="connsiteX1" fmla="*/ 2758321 w 2743630"/>
                <a:gd name="connsiteY1" fmla="*/ 0 h 0"/>
                <a:gd name="connsiteX2" fmla="*/ 2758321 w 2743630"/>
                <a:gd name="connsiteY2" fmla="*/ 6468 h 0"/>
                <a:gd name="connsiteX3" fmla="*/ 0 w 2743630"/>
                <a:gd name="connsiteY3" fmla="*/ 6468 h 0"/>
              </a:gdLst>
              <a:ahLst/>
              <a:cxnLst>
                <a:cxn ang="0">
                  <a:pos x="connsiteX0" y="connsiteY0"/>
                </a:cxn>
                <a:cxn ang="0">
                  <a:pos x="connsiteX1" y="connsiteY1"/>
                </a:cxn>
                <a:cxn ang="0">
                  <a:pos x="connsiteX2" y="connsiteY2"/>
                </a:cxn>
                <a:cxn ang="0">
                  <a:pos x="connsiteX3" y="connsiteY3"/>
                </a:cxn>
              </a:cxnLst>
              <a:rect l="l" t="t" r="r" b="b"/>
              <a:pathLst>
                <a:path w="2743630">
                  <a:moveTo>
                    <a:pt x="0" y="0"/>
                  </a:moveTo>
                  <a:lnTo>
                    <a:pt x="2758321" y="0"/>
                  </a:lnTo>
                  <a:lnTo>
                    <a:pt x="2758321" y="6468"/>
                  </a:lnTo>
                  <a:lnTo>
                    <a:pt x="0" y="6468"/>
                  </a:lnTo>
                  <a:close/>
                </a:path>
              </a:pathLst>
            </a:custGeom>
            <a:solidFill>
              <a:srgbClr val="FFFFFF"/>
            </a:solidFill>
            <a:ln w="21572" cap="flat">
              <a:noFill/>
              <a:prstDash val="solid"/>
              <a:miter/>
            </a:ln>
          </p:spPr>
          <p:txBody>
            <a:bodyPr rtlCol="0" anchor="ctr"/>
            <a:lstStyle/>
            <a:p>
              <a:endParaRPr lang="en-US"/>
            </a:p>
          </p:txBody>
        </p:sp>
        <p:sp>
          <p:nvSpPr>
            <p:cNvPr id="386" name="Freeform 159">
              <a:extLst>
                <a:ext uri="{FF2B5EF4-FFF2-40B4-BE49-F238E27FC236}">
                  <a16:creationId xmlns:a16="http://schemas.microsoft.com/office/drawing/2014/main" id="{176273B0-D9E5-4183-8428-8C83B6A0A392}"/>
                </a:ext>
              </a:extLst>
            </p:cNvPr>
            <p:cNvSpPr/>
            <p:nvPr/>
          </p:nvSpPr>
          <p:spPr>
            <a:xfrm>
              <a:off x="2179635" y="4836594"/>
              <a:ext cx="2743630" cy="21561"/>
            </a:xfrm>
            <a:custGeom>
              <a:avLst/>
              <a:gdLst>
                <a:gd name="connsiteX0" fmla="*/ 0 w 2743630"/>
                <a:gd name="connsiteY0" fmla="*/ 0 h 0"/>
                <a:gd name="connsiteX1" fmla="*/ 2758321 w 2743630"/>
                <a:gd name="connsiteY1" fmla="*/ 0 h 0"/>
                <a:gd name="connsiteX2" fmla="*/ 2758321 w 2743630"/>
                <a:gd name="connsiteY2" fmla="*/ 6468 h 0"/>
                <a:gd name="connsiteX3" fmla="*/ 0 w 2743630"/>
                <a:gd name="connsiteY3" fmla="*/ 6468 h 0"/>
              </a:gdLst>
              <a:ahLst/>
              <a:cxnLst>
                <a:cxn ang="0">
                  <a:pos x="connsiteX0" y="connsiteY0"/>
                </a:cxn>
                <a:cxn ang="0">
                  <a:pos x="connsiteX1" y="connsiteY1"/>
                </a:cxn>
                <a:cxn ang="0">
                  <a:pos x="connsiteX2" y="connsiteY2"/>
                </a:cxn>
                <a:cxn ang="0">
                  <a:pos x="connsiteX3" y="connsiteY3"/>
                </a:cxn>
              </a:cxnLst>
              <a:rect l="l" t="t" r="r" b="b"/>
              <a:pathLst>
                <a:path w="2743630">
                  <a:moveTo>
                    <a:pt x="0" y="0"/>
                  </a:moveTo>
                  <a:lnTo>
                    <a:pt x="2758321" y="0"/>
                  </a:lnTo>
                  <a:lnTo>
                    <a:pt x="2758321" y="6468"/>
                  </a:lnTo>
                  <a:lnTo>
                    <a:pt x="0" y="6468"/>
                  </a:lnTo>
                  <a:close/>
                </a:path>
              </a:pathLst>
            </a:custGeom>
            <a:solidFill>
              <a:srgbClr val="FFFFFF"/>
            </a:solidFill>
            <a:ln w="21572" cap="flat">
              <a:noFill/>
              <a:prstDash val="solid"/>
              <a:miter/>
            </a:ln>
          </p:spPr>
          <p:txBody>
            <a:bodyPr rtlCol="0" anchor="ctr"/>
            <a:lstStyle/>
            <a:p>
              <a:endParaRPr lang="en-US"/>
            </a:p>
          </p:txBody>
        </p:sp>
        <p:sp>
          <p:nvSpPr>
            <p:cNvPr id="387" name="Freeform 160">
              <a:extLst>
                <a:ext uri="{FF2B5EF4-FFF2-40B4-BE49-F238E27FC236}">
                  <a16:creationId xmlns:a16="http://schemas.microsoft.com/office/drawing/2014/main" id="{2D076878-138C-4867-AF01-3EB82EFAED35}"/>
                </a:ext>
              </a:extLst>
            </p:cNvPr>
            <p:cNvSpPr/>
            <p:nvPr/>
          </p:nvSpPr>
          <p:spPr>
            <a:xfrm>
              <a:off x="2568928" y="3127687"/>
              <a:ext cx="1361013" cy="21561"/>
            </a:xfrm>
            <a:custGeom>
              <a:avLst/>
              <a:gdLst>
                <a:gd name="connsiteX0" fmla="*/ 0 w 1361013"/>
                <a:gd name="connsiteY0" fmla="*/ 0 h 0"/>
                <a:gd name="connsiteX1" fmla="*/ 1364686 w 1361013"/>
                <a:gd name="connsiteY1" fmla="*/ 0 h 0"/>
                <a:gd name="connsiteX2" fmla="*/ 1364686 w 1361013"/>
                <a:gd name="connsiteY2" fmla="*/ 7546 h 0"/>
                <a:gd name="connsiteX3" fmla="*/ 0 w 1361013"/>
                <a:gd name="connsiteY3" fmla="*/ 7546 h 0"/>
              </a:gdLst>
              <a:ahLst/>
              <a:cxnLst>
                <a:cxn ang="0">
                  <a:pos x="connsiteX0" y="connsiteY0"/>
                </a:cxn>
                <a:cxn ang="0">
                  <a:pos x="connsiteX1" y="connsiteY1"/>
                </a:cxn>
                <a:cxn ang="0">
                  <a:pos x="connsiteX2" y="connsiteY2"/>
                </a:cxn>
                <a:cxn ang="0">
                  <a:pos x="connsiteX3" y="connsiteY3"/>
                </a:cxn>
              </a:cxnLst>
              <a:rect l="l" t="t" r="r" b="b"/>
              <a:pathLst>
                <a:path w="1361013">
                  <a:moveTo>
                    <a:pt x="0" y="0"/>
                  </a:moveTo>
                  <a:lnTo>
                    <a:pt x="1364686" y="0"/>
                  </a:lnTo>
                  <a:lnTo>
                    <a:pt x="1364686" y="7546"/>
                  </a:lnTo>
                  <a:lnTo>
                    <a:pt x="0" y="7546"/>
                  </a:lnTo>
                  <a:close/>
                </a:path>
              </a:pathLst>
            </a:custGeom>
            <a:solidFill>
              <a:srgbClr val="DEE3FC"/>
            </a:solidFill>
            <a:ln w="21572" cap="flat">
              <a:noFill/>
              <a:prstDash val="solid"/>
              <a:miter/>
            </a:ln>
          </p:spPr>
          <p:txBody>
            <a:bodyPr rtlCol="0" anchor="ctr"/>
            <a:lstStyle/>
            <a:p>
              <a:endParaRPr lang="en-US"/>
            </a:p>
          </p:txBody>
        </p:sp>
        <p:sp>
          <p:nvSpPr>
            <p:cNvPr id="388" name="Freeform 161">
              <a:extLst>
                <a:ext uri="{FF2B5EF4-FFF2-40B4-BE49-F238E27FC236}">
                  <a16:creationId xmlns:a16="http://schemas.microsoft.com/office/drawing/2014/main" id="{57F46587-0389-4E94-A860-42427E09F38F}"/>
                </a:ext>
              </a:extLst>
            </p:cNvPr>
            <p:cNvSpPr/>
            <p:nvPr/>
          </p:nvSpPr>
          <p:spPr>
            <a:xfrm>
              <a:off x="2568928" y="3159166"/>
              <a:ext cx="1361013" cy="21561"/>
            </a:xfrm>
            <a:custGeom>
              <a:avLst/>
              <a:gdLst>
                <a:gd name="connsiteX0" fmla="*/ 0 w 1361013"/>
                <a:gd name="connsiteY0" fmla="*/ 0 h 0"/>
                <a:gd name="connsiteX1" fmla="*/ 1364686 w 1361013"/>
                <a:gd name="connsiteY1" fmla="*/ 0 h 0"/>
                <a:gd name="connsiteX2" fmla="*/ 1364686 w 1361013"/>
                <a:gd name="connsiteY2" fmla="*/ 7546 h 0"/>
                <a:gd name="connsiteX3" fmla="*/ 0 w 1361013"/>
                <a:gd name="connsiteY3" fmla="*/ 7546 h 0"/>
              </a:gdLst>
              <a:ahLst/>
              <a:cxnLst>
                <a:cxn ang="0">
                  <a:pos x="connsiteX0" y="connsiteY0"/>
                </a:cxn>
                <a:cxn ang="0">
                  <a:pos x="connsiteX1" y="connsiteY1"/>
                </a:cxn>
                <a:cxn ang="0">
                  <a:pos x="connsiteX2" y="connsiteY2"/>
                </a:cxn>
                <a:cxn ang="0">
                  <a:pos x="connsiteX3" y="connsiteY3"/>
                </a:cxn>
              </a:cxnLst>
              <a:rect l="l" t="t" r="r" b="b"/>
              <a:pathLst>
                <a:path w="1361013">
                  <a:moveTo>
                    <a:pt x="0" y="0"/>
                  </a:moveTo>
                  <a:lnTo>
                    <a:pt x="1364686" y="0"/>
                  </a:lnTo>
                  <a:lnTo>
                    <a:pt x="1364686" y="7546"/>
                  </a:lnTo>
                  <a:lnTo>
                    <a:pt x="0" y="7546"/>
                  </a:lnTo>
                  <a:close/>
                </a:path>
              </a:pathLst>
            </a:custGeom>
            <a:solidFill>
              <a:srgbClr val="DEE3FC"/>
            </a:solidFill>
            <a:ln w="21572" cap="flat">
              <a:noFill/>
              <a:prstDash val="solid"/>
              <a:miter/>
            </a:ln>
          </p:spPr>
          <p:txBody>
            <a:bodyPr rtlCol="0" anchor="ctr"/>
            <a:lstStyle/>
            <a:p>
              <a:endParaRPr lang="en-US"/>
            </a:p>
          </p:txBody>
        </p:sp>
        <p:sp>
          <p:nvSpPr>
            <p:cNvPr id="389" name="Freeform 162">
              <a:extLst>
                <a:ext uri="{FF2B5EF4-FFF2-40B4-BE49-F238E27FC236}">
                  <a16:creationId xmlns:a16="http://schemas.microsoft.com/office/drawing/2014/main" id="{8AE21F72-CB0F-4CF0-855E-161190156D57}"/>
                </a:ext>
              </a:extLst>
            </p:cNvPr>
            <p:cNvSpPr/>
            <p:nvPr/>
          </p:nvSpPr>
          <p:spPr>
            <a:xfrm>
              <a:off x="2568928" y="3190429"/>
              <a:ext cx="1361013" cy="21561"/>
            </a:xfrm>
            <a:custGeom>
              <a:avLst/>
              <a:gdLst>
                <a:gd name="connsiteX0" fmla="*/ 0 w 1361013"/>
                <a:gd name="connsiteY0" fmla="*/ 0 h 0"/>
                <a:gd name="connsiteX1" fmla="*/ 1364686 w 1361013"/>
                <a:gd name="connsiteY1" fmla="*/ 0 h 0"/>
                <a:gd name="connsiteX2" fmla="*/ 1364686 w 1361013"/>
                <a:gd name="connsiteY2" fmla="*/ 7546 h 0"/>
                <a:gd name="connsiteX3" fmla="*/ 0 w 1361013"/>
                <a:gd name="connsiteY3" fmla="*/ 7546 h 0"/>
              </a:gdLst>
              <a:ahLst/>
              <a:cxnLst>
                <a:cxn ang="0">
                  <a:pos x="connsiteX0" y="connsiteY0"/>
                </a:cxn>
                <a:cxn ang="0">
                  <a:pos x="connsiteX1" y="connsiteY1"/>
                </a:cxn>
                <a:cxn ang="0">
                  <a:pos x="connsiteX2" y="connsiteY2"/>
                </a:cxn>
                <a:cxn ang="0">
                  <a:pos x="connsiteX3" y="connsiteY3"/>
                </a:cxn>
              </a:cxnLst>
              <a:rect l="l" t="t" r="r" b="b"/>
              <a:pathLst>
                <a:path w="1361013">
                  <a:moveTo>
                    <a:pt x="0" y="0"/>
                  </a:moveTo>
                  <a:lnTo>
                    <a:pt x="1364686" y="0"/>
                  </a:lnTo>
                  <a:lnTo>
                    <a:pt x="1364686" y="7546"/>
                  </a:lnTo>
                  <a:lnTo>
                    <a:pt x="0" y="7546"/>
                  </a:lnTo>
                  <a:close/>
                </a:path>
              </a:pathLst>
            </a:custGeom>
            <a:solidFill>
              <a:srgbClr val="DEE3FC"/>
            </a:solidFill>
            <a:ln w="21572" cap="flat">
              <a:noFill/>
              <a:prstDash val="solid"/>
              <a:miter/>
            </a:ln>
          </p:spPr>
          <p:txBody>
            <a:bodyPr rtlCol="0" anchor="ctr"/>
            <a:lstStyle/>
            <a:p>
              <a:endParaRPr lang="en-US"/>
            </a:p>
          </p:txBody>
        </p:sp>
        <p:sp>
          <p:nvSpPr>
            <p:cNvPr id="390" name="Freeform 163">
              <a:extLst>
                <a:ext uri="{FF2B5EF4-FFF2-40B4-BE49-F238E27FC236}">
                  <a16:creationId xmlns:a16="http://schemas.microsoft.com/office/drawing/2014/main" id="{EBC6B127-649A-4116-942D-F2E0BD03F607}"/>
                </a:ext>
              </a:extLst>
            </p:cNvPr>
            <p:cNvSpPr/>
            <p:nvPr/>
          </p:nvSpPr>
          <p:spPr>
            <a:xfrm>
              <a:off x="2568928" y="3221908"/>
              <a:ext cx="1361013" cy="21561"/>
            </a:xfrm>
            <a:custGeom>
              <a:avLst/>
              <a:gdLst>
                <a:gd name="connsiteX0" fmla="*/ 0 w 1361013"/>
                <a:gd name="connsiteY0" fmla="*/ 0 h 0"/>
                <a:gd name="connsiteX1" fmla="*/ 1364686 w 1361013"/>
                <a:gd name="connsiteY1" fmla="*/ 0 h 0"/>
                <a:gd name="connsiteX2" fmla="*/ 1364686 w 1361013"/>
                <a:gd name="connsiteY2" fmla="*/ 7546 h 0"/>
                <a:gd name="connsiteX3" fmla="*/ 0 w 1361013"/>
                <a:gd name="connsiteY3" fmla="*/ 7546 h 0"/>
              </a:gdLst>
              <a:ahLst/>
              <a:cxnLst>
                <a:cxn ang="0">
                  <a:pos x="connsiteX0" y="connsiteY0"/>
                </a:cxn>
                <a:cxn ang="0">
                  <a:pos x="connsiteX1" y="connsiteY1"/>
                </a:cxn>
                <a:cxn ang="0">
                  <a:pos x="connsiteX2" y="connsiteY2"/>
                </a:cxn>
                <a:cxn ang="0">
                  <a:pos x="connsiteX3" y="connsiteY3"/>
                </a:cxn>
              </a:cxnLst>
              <a:rect l="l" t="t" r="r" b="b"/>
              <a:pathLst>
                <a:path w="1361013">
                  <a:moveTo>
                    <a:pt x="0" y="0"/>
                  </a:moveTo>
                  <a:lnTo>
                    <a:pt x="1364686" y="0"/>
                  </a:lnTo>
                  <a:lnTo>
                    <a:pt x="1364686" y="7546"/>
                  </a:lnTo>
                  <a:lnTo>
                    <a:pt x="0" y="7546"/>
                  </a:lnTo>
                  <a:close/>
                </a:path>
              </a:pathLst>
            </a:custGeom>
            <a:solidFill>
              <a:srgbClr val="DEE3FC"/>
            </a:solidFill>
            <a:ln w="21572" cap="flat">
              <a:noFill/>
              <a:prstDash val="solid"/>
              <a:miter/>
            </a:ln>
          </p:spPr>
          <p:txBody>
            <a:bodyPr rtlCol="0" anchor="ctr"/>
            <a:lstStyle/>
            <a:p>
              <a:endParaRPr lang="en-US"/>
            </a:p>
          </p:txBody>
        </p:sp>
        <p:sp>
          <p:nvSpPr>
            <p:cNvPr id="391" name="Freeform 164">
              <a:extLst>
                <a:ext uri="{FF2B5EF4-FFF2-40B4-BE49-F238E27FC236}">
                  <a16:creationId xmlns:a16="http://schemas.microsoft.com/office/drawing/2014/main" id="{C1561209-78D4-4072-B93E-1F5DFB03B3C0}"/>
                </a:ext>
              </a:extLst>
            </p:cNvPr>
            <p:cNvSpPr/>
            <p:nvPr/>
          </p:nvSpPr>
          <p:spPr>
            <a:xfrm>
              <a:off x="2568928" y="3253171"/>
              <a:ext cx="1361013" cy="21561"/>
            </a:xfrm>
            <a:custGeom>
              <a:avLst/>
              <a:gdLst>
                <a:gd name="connsiteX0" fmla="*/ 0 w 1361013"/>
                <a:gd name="connsiteY0" fmla="*/ 0 h 0"/>
                <a:gd name="connsiteX1" fmla="*/ 1364686 w 1361013"/>
                <a:gd name="connsiteY1" fmla="*/ 0 h 0"/>
                <a:gd name="connsiteX2" fmla="*/ 1364686 w 1361013"/>
                <a:gd name="connsiteY2" fmla="*/ 7546 h 0"/>
                <a:gd name="connsiteX3" fmla="*/ 0 w 1361013"/>
                <a:gd name="connsiteY3" fmla="*/ 7546 h 0"/>
              </a:gdLst>
              <a:ahLst/>
              <a:cxnLst>
                <a:cxn ang="0">
                  <a:pos x="connsiteX0" y="connsiteY0"/>
                </a:cxn>
                <a:cxn ang="0">
                  <a:pos x="connsiteX1" y="connsiteY1"/>
                </a:cxn>
                <a:cxn ang="0">
                  <a:pos x="connsiteX2" y="connsiteY2"/>
                </a:cxn>
                <a:cxn ang="0">
                  <a:pos x="connsiteX3" y="connsiteY3"/>
                </a:cxn>
              </a:cxnLst>
              <a:rect l="l" t="t" r="r" b="b"/>
              <a:pathLst>
                <a:path w="1361013">
                  <a:moveTo>
                    <a:pt x="0" y="0"/>
                  </a:moveTo>
                  <a:lnTo>
                    <a:pt x="1364686" y="0"/>
                  </a:lnTo>
                  <a:lnTo>
                    <a:pt x="1364686" y="7546"/>
                  </a:lnTo>
                  <a:lnTo>
                    <a:pt x="0" y="7546"/>
                  </a:lnTo>
                  <a:close/>
                </a:path>
              </a:pathLst>
            </a:custGeom>
            <a:solidFill>
              <a:srgbClr val="DEE3FC"/>
            </a:solidFill>
            <a:ln w="21572" cap="flat">
              <a:noFill/>
              <a:prstDash val="solid"/>
              <a:miter/>
            </a:ln>
          </p:spPr>
          <p:txBody>
            <a:bodyPr rtlCol="0" anchor="ctr"/>
            <a:lstStyle/>
            <a:p>
              <a:endParaRPr lang="en-US"/>
            </a:p>
          </p:txBody>
        </p:sp>
        <p:sp>
          <p:nvSpPr>
            <p:cNvPr id="392" name="Freeform 165">
              <a:extLst>
                <a:ext uri="{FF2B5EF4-FFF2-40B4-BE49-F238E27FC236}">
                  <a16:creationId xmlns:a16="http://schemas.microsoft.com/office/drawing/2014/main" id="{4AA51EE2-4805-4082-A5CA-B6341A467A45}"/>
                </a:ext>
              </a:extLst>
            </p:cNvPr>
            <p:cNvSpPr/>
            <p:nvPr/>
          </p:nvSpPr>
          <p:spPr>
            <a:xfrm>
              <a:off x="2568928" y="3284650"/>
              <a:ext cx="1361013" cy="21561"/>
            </a:xfrm>
            <a:custGeom>
              <a:avLst/>
              <a:gdLst>
                <a:gd name="connsiteX0" fmla="*/ 0 w 1361013"/>
                <a:gd name="connsiteY0" fmla="*/ 0 h 0"/>
                <a:gd name="connsiteX1" fmla="*/ 1364686 w 1361013"/>
                <a:gd name="connsiteY1" fmla="*/ 0 h 0"/>
                <a:gd name="connsiteX2" fmla="*/ 1364686 w 1361013"/>
                <a:gd name="connsiteY2" fmla="*/ 7546 h 0"/>
                <a:gd name="connsiteX3" fmla="*/ 0 w 1361013"/>
                <a:gd name="connsiteY3" fmla="*/ 7546 h 0"/>
              </a:gdLst>
              <a:ahLst/>
              <a:cxnLst>
                <a:cxn ang="0">
                  <a:pos x="connsiteX0" y="connsiteY0"/>
                </a:cxn>
                <a:cxn ang="0">
                  <a:pos x="connsiteX1" y="connsiteY1"/>
                </a:cxn>
                <a:cxn ang="0">
                  <a:pos x="connsiteX2" y="connsiteY2"/>
                </a:cxn>
                <a:cxn ang="0">
                  <a:pos x="connsiteX3" y="connsiteY3"/>
                </a:cxn>
              </a:cxnLst>
              <a:rect l="l" t="t" r="r" b="b"/>
              <a:pathLst>
                <a:path w="1361013">
                  <a:moveTo>
                    <a:pt x="0" y="0"/>
                  </a:moveTo>
                  <a:lnTo>
                    <a:pt x="1364686" y="0"/>
                  </a:lnTo>
                  <a:lnTo>
                    <a:pt x="1364686" y="7546"/>
                  </a:lnTo>
                  <a:lnTo>
                    <a:pt x="0" y="7546"/>
                  </a:lnTo>
                  <a:close/>
                </a:path>
              </a:pathLst>
            </a:custGeom>
            <a:solidFill>
              <a:srgbClr val="DEE3FC"/>
            </a:solidFill>
            <a:ln w="21572" cap="flat">
              <a:noFill/>
              <a:prstDash val="solid"/>
              <a:miter/>
            </a:ln>
          </p:spPr>
          <p:txBody>
            <a:bodyPr rtlCol="0" anchor="ctr"/>
            <a:lstStyle/>
            <a:p>
              <a:endParaRPr lang="en-US"/>
            </a:p>
          </p:txBody>
        </p:sp>
        <p:sp>
          <p:nvSpPr>
            <p:cNvPr id="393" name="Freeform 166">
              <a:extLst>
                <a:ext uri="{FF2B5EF4-FFF2-40B4-BE49-F238E27FC236}">
                  <a16:creationId xmlns:a16="http://schemas.microsoft.com/office/drawing/2014/main" id="{15923FEF-113E-4AA2-AD95-2E396174D5BE}"/>
                </a:ext>
              </a:extLst>
            </p:cNvPr>
            <p:cNvSpPr/>
            <p:nvPr/>
          </p:nvSpPr>
          <p:spPr>
            <a:xfrm>
              <a:off x="2568928" y="3315913"/>
              <a:ext cx="1361013" cy="21561"/>
            </a:xfrm>
            <a:custGeom>
              <a:avLst/>
              <a:gdLst>
                <a:gd name="connsiteX0" fmla="*/ 0 w 1361013"/>
                <a:gd name="connsiteY0" fmla="*/ 0 h 0"/>
                <a:gd name="connsiteX1" fmla="*/ 1364686 w 1361013"/>
                <a:gd name="connsiteY1" fmla="*/ 0 h 0"/>
                <a:gd name="connsiteX2" fmla="*/ 1364686 w 1361013"/>
                <a:gd name="connsiteY2" fmla="*/ 7546 h 0"/>
                <a:gd name="connsiteX3" fmla="*/ 0 w 1361013"/>
                <a:gd name="connsiteY3" fmla="*/ 7546 h 0"/>
              </a:gdLst>
              <a:ahLst/>
              <a:cxnLst>
                <a:cxn ang="0">
                  <a:pos x="connsiteX0" y="connsiteY0"/>
                </a:cxn>
                <a:cxn ang="0">
                  <a:pos x="connsiteX1" y="connsiteY1"/>
                </a:cxn>
                <a:cxn ang="0">
                  <a:pos x="connsiteX2" y="connsiteY2"/>
                </a:cxn>
                <a:cxn ang="0">
                  <a:pos x="connsiteX3" y="connsiteY3"/>
                </a:cxn>
              </a:cxnLst>
              <a:rect l="l" t="t" r="r" b="b"/>
              <a:pathLst>
                <a:path w="1361013">
                  <a:moveTo>
                    <a:pt x="0" y="0"/>
                  </a:moveTo>
                  <a:lnTo>
                    <a:pt x="1364686" y="0"/>
                  </a:lnTo>
                  <a:lnTo>
                    <a:pt x="1364686" y="7546"/>
                  </a:lnTo>
                  <a:lnTo>
                    <a:pt x="0" y="7546"/>
                  </a:lnTo>
                  <a:close/>
                </a:path>
              </a:pathLst>
            </a:custGeom>
            <a:solidFill>
              <a:srgbClr val="DEE3FC"/>
            </a:solidFill>
            <a:ln w="21572" cap="flat">
              <a:noFill/>
              <a:prstDash val="solid"/>
              <a:miter/>
            </a:ln>
          </p:spPr>
          <p:txBody>
            <a:bodyPr rtlCol="0" anchor="ctr"/>
            <a:lstStyle/>
            <a:p>
              <a:endParaRPr lang="en-US"/>
            </a:p>
          </p:txBody>
        </p:sp>
        <p:sp>
          <p:nvSpPr>
            <p:cNvPr id="394" name="Freeform 167">
              <a:extLst>
                <a:ext uri="{FF2B5EF4-FFF2-40B4-BE49-F238E27FC236}">
                  <a16:creationId xmlns:a16="http://schemas.microsoft.com/office/drawing/2014/main" id="{1D10A64F-3A82-417E-B4F8-6A035307460B}"/>
                </a:ext>
              </a:extLst>
            </p:cNvPr>
            <p:cNvSpPr/>
            <p:nvPr/>
          </p:nvSpPr>
          <p:spPr>
            <a:xfrm>
              <a:off x="2568928" y="3347176"/>
              <a:ext cx="1361013" cy="21561"/>
            </a:xfrm>
            <a:custGeom>
              <a:avLst/>
              <a:gdLst>
                <a:gd name="connsiteX0" fmla="*/ 0 w 1361013"/>
                <a:gd name="connsiteY0" fmla="*/ 0 h 0"/>
                <a:gd name="connsiteX1" fmla="*/ 1364686 w 1361013"/>
                <a:gd name="connsiteY1" fmla="*/ 0 h 0"/>
                <a:gd name="connsiteX2" fmla="*/ 1364686 w 1361013"/>
                <a:gd name="connsiteY2" fmla="*/ 7546 h 0"/>
                <a:gd name="connsiteX3" fmla="*/ 0 w 1361013"/>
                <a:gd name="connsiteY3" fmla="*/ 7546 h 0"/>
              </a:gdLst>
              <a:ahLst/>
              <a:cxnLst>
                <a:cxn ang="0">
                  <a:pos x="connsiteX0" y="connsiteY0"/>
                </a:cxn>
                <a:cxn ang="0">
                  <a:pos x="connsiteX1" y="connsiteY1"/>
                </a:cxn>
                <a:cxn ang="0">
                  <a:pos x="connsiteX2" y="connsiteY2"/>
                </a:cxn>
                <a:cxn ang="0">
                  <a:pos x="connsiteX3" y="connsiteY3"/>
                </a:cxn>
              </a:cxnLst>
              <a:rect l="l" t="t" r="r" b="b"/>
              <a:pathLst>
                <a:path w="1361013">
                  <a:moveTo>
                    <a:pt x="0" y="0"/>
                  </a:moveTo>
                  <a:lnTo>
                    <a:pt x="1364686" y="0"/>
                  </a:lnTo>
                  <a:lnTo>
                    <a:pt x="1364686" y="7546"/>
                  </a:lnTo>
                  <a:lnTo>
                    <a:pt x="0" y="7546"/>
                  </a:lnTo>
                  <a:close/>
                </a:path>
              </a:pathLst>
            </a:custGeom>
            <a:solidFill>
              <a:srgbClr val="DEE3FC"/>
            </a:solidFill>
            <a:ln w="21572" cap="flat">
              <a:noFill/>
              <a:prstDash val="solid"/>
              <a:miter/>
            </a:ln>
          </p:spPr>
          <p:txBody>
            <a:bodyPr rtlCol="0" anchor="ctr"/>
            <a:lstStyle/>
            <a:p>
              <a:endParaRPr lang="en-US"/>
            </a:p>
          </p:txBody>
        </p:sp>
        <p:sp>
          <p:nvSpPr>
            <p:cNvPr id="395" name="Freeform 168">
              <a:extLst>
                <a:ext uri="{FF2B5EF4-FFF2-40B4-BE49-F238E27FC236}">
                  <a16:creationId xmlns:a16="http://schemas.microsoft.com/office/drawing/2014/main" id="{3C8285F5-1CC0-48AB-9EDB-84077538E972}"/>
                </a:ext>
              </a:extLst>
            </p:cNvPr>
            <p:cNvSpPr/>
            <p:nvPr/>
          </p:nvSpPr>
          <p:spPr>
            <a:xfrm>
              <a:off x="2568928" y="3096424"/>
              <a:ext cx="1361013" cy="21561"/>
            </a:xfrm>
            <a:custGeom>
              <a:avLst/>
              <a:gdLst>
                <a:gd name="connsiteX0" fmla="*/ 0 w 1361013"/>
                <a:gd name="connsiteY0" fmla="*/ 0 h 0"/>
                <a:gd name="connsiteX1" fmla="*/ 1364686 w 1361013"/>
                <a:gd name="connsiteY1" fmla="*/ 0 h 0"/>
                <a:gd name="connsiteX2" fmla="*/ 1364686 w 1361013"/>
                <a:gd name="connsiteY2" fmla="*/ 7546 h 0"/>
                <a:gd name="connsiteX3" fmla="*/ 0 w 1361013"/>
                <a:gd name="connsiteY3" fmla="*/ 7546 h 0"/>
              </a:gdLst>
              <a:ahLst/>
              <a:cxnLst>
                <a:cxn ang="0">
                  <a:pos x="connsiteX0" y="connsiteY0"/>
                </a:cxn>
                <a:cxn ang="0">
                  <a:pos x="connsiteX1" y="connsiteY1"/>
                </a:cxn>
                <a:cxn ang="0">
                  <a:pos x="connsiteX2" y="connsiteY2"/>
                </a:cxn>
                <a:cxn ang="0">
                  <a:pos x="connsiteX3" y="connsiteY3"/>
                </a:cxn>
              </a:cxnLst>
              <a:rect l="l" t="t" r="r" b="b"/>
              <a:pathLst>
                <a:path w="1361013">
                  <a:moveTo>
                    <a:pt x="0" y="0"/>
                  </a:moveTo>
                  <a:lnTo>
                    <a:pt x="1364686" y="0"/>
                  </a:lnTo>
                  <a:lnTo>
                    <a:pt x="1364686" y="7546"/>
                  </a:lnTo>
                  <a:lnTo>
                    <a:pt x="0" y="7546"/>
                  </a:lnTo>
                  <a:close/>
                </a:path>
              </a:pathLst>
            </a:custGeom>
            <a:solidFill>
              <a:srgbClr val="DEE3FC"/>
            </a:solidFill>
            <a:ln w="21572" cap="flat">
              <a:noFill/>
              <a:prstDash val="solid"/>
              <a:miter/>
            </a:ln>
          </p:spPr>
          <p:txBody>
            <a:bodyPr rtlCol="0" anchor="ctr"/>
            <a:lstStyle/>
            <a:p>
              <a:endParaRPr lang="en-US"/>
            </a:p>
          </p:txBody>
        </p:sp>
        <p:sp>
          <p:nvSpPr>
            <p:cNvPr id="396" name="Freeform 169">
              <a:extLst>
                <a:ext uri="{FF2B5EF4-FFF2-40B4-BE49-F238E27FC236}">
                  <a16:creationId xmlns:a16="http://schemas.microsoft.com/office/drawing/2014/main" id="{8714C293-949E-4615-8ADA-8B8C9EB2F4E5}"/>
                </a:ext>
              </a:extLst>
            </p:cNvPr>
            <p:cNvSpPr/>
            <p:nvPr/>
          </p:nvSpPr>
          <p:spPr>
            <a:xfrm>
              <a:off x="2568928" y="3378655"/>
              <a:ext cx="1361013" cy="21561"/>
            </a:xfrm>
            <a:custGeom>
              <a:avLst/>
              <a:gdLst>
                <a:gd name="connsiteX0" fmla="*/ 0 w 1361013"/>
                <a:gd name="connsiteY0" fmla="*/ 0 h 0"/>
                <a:gd name="connsiteX1" fmla="*/ 1364686 w 1361013"/>
                <a:gd name="connsiteY1" fmla="*/ 0 h 0"/>
                <a:gd name="connsiteX2" fmla="*/ 1364686 w 1361013"/>
                <a:gd name="connsiteY2" fmla="*/ 7546 h 0"/>
                <a:gd name="connsiteX3" fmla="*/ 0 w 1361013"/>
                <a:gd name="connsiteY3" fmla="*/ 7546 h 0"/>
              </a:gdLst>
              <a:ahLst/>
              <a:cxnLst>
                <a:cxn ang="0">
                  <a:pos x="connsiteX0" y="connsiteY0"/>
                </a:cxn>
                <a:cxn ang="0">
                  <a:pos x="connsiteX1" y="connsiteY1"/>
                </a:cxn>
                <a:cxn ang="0">
                  <a:pos x="connsiteX2" y="connsiteY2"/>
                </a:cxn>
                <a:cxn ang="0">
                  <a:pos x="connsiteX3" y="connsiteY3"/>
                </a:cxn>
              </a:cxnLst>
              <a:rect l="l" t="t" r="r" b="b"/>
              <a:pathLst>
                <a:path w="1361013">
                  <a:moveTo>
                    <a:pt x="0" y="0"/>
                  </a:moveTo>
                  <a:lnTo>
                    <a:pt x="1364686" y="0"/>
                  </a:lnTo>
                  <a:lnTo>
                    <a:pt x="1364686" y="7546"/>
                  </a:lnTo>
                  <a:lnTo>
                    <a:pt x="0" y="7546"/>
                  </a:lnTo>
                  <a:close/>
                </a:path>
              </a:pathLst>
            </a:custGeom>
            <a:solidFill>
              <a:srgbClr val="DEE3FC"/>
            </a:solidFill>
            <a:ln w="21572" cap="flat">
              <a:noFill/>
              <a:prstDash val="solid"/>
              <a:miter/>
            </a:ln>
          </p:spPr>
          <p:txBody>
            <a:bodyPr rtlCol="0" anchor="ctr"/>
            <a:lstStyle/>
            <a:p>
              <a:endParaRPr lang="en-US"/>
            </a:p>
          </p:txBody>
        </p:sp>
        <p:sp>
          <p:nvSpPr>
            <p:cNvPr id="397" name="Freeform 170">
              <a:extLst>
                <a:ext uri="{FF2B5EF4-FFF2-40B4-BE49-F238E27FC236}">
                  <a16:creationId xmlns:a16="http://schemas.microsoft.com/office/drawing/2014/main" id="{0C661D0E-F8FE-4841-987A-30B357A1EA6E}"/>
                </a:ext>
              </a:extLst>
            </p:cNvPr>
            <p:cNvSpPr/>
            <p:nvPr/>
          </p:nvSpPr>
          <p:spPr>
            <a:xfrm>
              <a:off x="2283115" y="2801473"/>
              <a:ext cx="1944305" cy="21561"/>
            </a:xfrm>
            <a:custGeom>
              <a:avLst/>
              <a:gdLst>
                <a:gd name="connsiteX0" fmla="*/ 0 w 1944304"/>
                <a:gd name="connsiteY0" fmla="*/ 0 h 0"/>
                <a:gd name="connsiteX1" fmla="*/ 1947113 w 1944304"/>
                <a:gd name="connsiteY1" fmla="*/ 0 h 0"/>
                <a:gd name="connsiteX2" fmla="*/ 1947113 w 1944304"/>
                <a:gd name="connsiteY2" fmla="*/ 4312 h 0"/>
                <a:gd name="connsiteX3" fmla="*/ 0 w 1944304"/>
                <a:gd name="connsiteY3" fmla="*/ 4312 h 0"/>
              </a:gdLst>
              <a:ahLst/>
              <a:cxnLst>
                <a:cxn ang="0">
                  <a:pos x="connsiteX0" y="connsiteY0"/>
                </a:cxn>
                <a:cxn ang="0">
                  <a:pos x="connsiteX1" y="connsiteY1"/>
                </a:cxn>
                <a:cxn ang="0">
                  <a:pos x="connsiteX2" y="connsiteY2"/>
                </a:cxn>
                <a:cxn ang="0">
                  <a:pos x="connsiteX3" y="connsiteY3"/>
                </a:cxn>
              </a:cxnLst>
              <a:rect l="l" t="t" r="r" b="b"/>
              <a:pathLst>
                <a:path w="1944304">
                  <a:moveTo>
                    <a:pt x="0" y="0"/>
                  </a:moveTo>
                  <a:lnTo>
                    <a:pt x="1947113" y="0"/>
                  </a:lnTo>
                  <a:lnTo>
                    <a:pt x="1947113" y="4312"/>
                  </a:lnTo>
                  <a:lnTo>
                    <a:pt x="0" y="4312"/>
                  </a:lnTo>
                  <a:close/>
                </a:path>
              </a:pathLst>
            </a:custGeom>
            <a:solidFill>
              <a:srgbClr val="FFFFFF"/>
            </a:solidFill>
            <a:ln w="21572" cap="flat">
              <a:noFill/>
              <a:prstDash val="solid"/>
              <a:miter/>
            </a:ln>
          </p:spPr>
          <p:txBody>
            <a:bodyPr rtlCol="0" anchor="ctr"/>
            <a:lstStyle/>
            <a:p>
              <a:endParaRPr lang="en-US"/>
            </a:p>
          </p:txBody>
        </p:sp>
        <p:sp>
          <p:nvSpPr>
            <p:cNvPr id="398" name="Freeform 171">
              <a:extLst>
                <a:ext uri="{FF2B5EF4-FFF2-40B4-BE49-F238E27FC236}">
                  <a16:creationId xmlns:a16="http://schemas.microsoft.com/office/drawing/2014/main" id="{89F61D58-2906-4D44-8E57-1E61C191558D}"/>
                </a:ext>
              </a:extLst>
            </p:cNvPr>
            <p:cNvSpPr/>
            <p:nvPr/>
          </p:nvSpPr>
          <p:spPr>
            <a:xfrm>
              <a:off x="2283115" y="2819152"/>
              <a:ext cx="1944305" cy="21561"/>
            </a:xfrm>
            <a:custGeom>
              <a:avLst/>
              <a:gdLst>
                <a:gd name="connsiteX0" fmla="*/ 0 w 1944304"/>
                <a:gd name="connsiteY0" fmla="*/ 0 h 0"/>
                <a:gd name="connsiteX1" fmla="*/ 1947113 w 1944304"/>
                <a:gd name="connsiteY1" fmla="*/ 0 h 0"/>
                <a:gd name="connsiteX2" fmla="*/ 1947113 w 1944304"/>
                <a:gd name="connsiteY2" fmla="*/ 4312 h 0"/>
                <a:gd name="connsiteX3" fmla="*/ 0 w 1944304"/>
                <a:gd name="connsiteY3" fmla="*/ 4312 h 0"/>
              </a:gdLst>
              <a:ahLst/>
              <a:cxnLst>
                <a:cxn ang="0">
                  <a:pos x="connsiteX0" y="connsiteY0"/>
                </a:cxn>
                <a:cxn ang="0">
                  <a:pos x="connsiteX1" y="connsiteY1"/>
                </a:cxn>
                <a:cxn ang="0">
                  <a:pos x="connsiteX2" y="connsiteY2"/>
                </a:cxn>
                <a:cxn ang="0">
                  <a:pos x="connsiteX3" y="connsiteY3"/>
                </a:cxn>
              </a:cxnLst>
              <a:rect l="l" t="t" r="r" b="b"/>
              <a:pathLst>
                <a:path w="1944304">
                  <a:moveTo>
                    <a:pt x="0" y="0"/>
                  </a:moveTo>
                  <a:lnTo>
                    <a:pt x="1947113" y="0"/>
                  </a:lnTo>
                  <a:lnTo>
                    <a:pt x="1947113" y="4312"/>
                  </a:lnTo>
                  <a:lnTo>
                    <a:pt x="0" y="4312"/>
                  </a:lnTo>
                  <a:close/>
                </a:path>
              </a:pathLst>
            </a:custGeom>
            <a:solidFill>
              <a:srgbClr val="FFFFFF"/>
            </a:solidFill>
            <a:ln w="21572" cap="flat">
              <a:noFill/>
              <a:prstDash val="solid"/>
              <a:miter/>
            </a:ln>
          </p:spPr>
          <p:txBody>
            <a:bodyPr rtlCol="0" anchor="ctr"/>
            <a:lstStyle/>
            <a:p>
              <a:endParaRPr lang="en-US"/>
            </a:p>
          </p:txBody>
        </p:sp>
        <p:sp>
          <p:nvSpPr>
            <p:cNvPr id="399" name="Freeform 172">
              <a:extLst>
                <a:ext uri="{FF2B5EF4-FFF2-40B4-BE49-F238E27FC236}">
                  <a16:creationId xmlns:a16="http://schemas.microsoft.com/office/drawing/2014/main" id="{2921E16A-30EE-47B1-A278-10D7984F141A}"/>
                </a:ext>
              </a:extLst>
            </p:cNvPr>
            <p:cNvSpPr/>
            <p:nvPr/>
          </p:nvSpPr>
          <p:spPr>
            <a:xfrm>
              <a:off x="2283115" y="2837048"/>
              <a:ext cx="1944305" cy="21561"/>
            </a:xfrm>
            <a:custGeom>
              <a:avLst/>
              <a:gdLst>
                <a:gd name="connsiteX0" fmla="*/ 0 w 1944304"/>
                <a:gd name="connsiteY0" fmla="*/ 0 h 0"/>
                <a:gd name="connsiteX1" fmla="*/ 1947113 w 1944304"/>
                <a:gd name="connsiteY1" fmla="*/ 0 h 0"/>
                <a:gd name="connsiteX2" fmla="*/ 1947113 w 1944304"/>
                <a:gd name="connsiteY2" fmla="*/ 4312 h 0"/>
                <a:gd name="connsiteX3" fmla="*/ 0 w 1944304"/>
                <a:gd name="connsiteY3" fmla="*/ 4312 h 0"/>
              </a:gdLst>
              <a:ahLst/>
              <a:cxnLst>
                <a:cxn ang="0">
                  <a:pos x="connsiteX0" y="connsiteY0"/>
                </a:cxn>
                <a:cxn ang="0">
                  <a:pos x="connsiteX1" y="connsiteY1"/>
                </a:cxn>
                <a:cxn ang="0">
                  <a:pos x="connsiteX2" y="connsiteY2"/>
                </a:cxn>
                <a:cxn ang="0">
                  <a:pos x="connsiteX3" y="connsiteY3"/>
                </a:cxn>
              </a:cxnLst>
              <a:rect l="l" t="t" r="r" b="b"/>
              <a:pathLst>
                <a:path w="1944304">
                  <a:moveTo>
                    <a:pt x="0" y="0"/>
                  </a:moveTo>
                  <a:lnTo>
                    <a:pt x="1947113" y="0"/>
                  </a:lnTo>
                  <a:lnTo>
                    <a:pt x="1947113" y="4312"/>
                  </a:lnTo>
                  <a:lnTo>
                    <a:pt x="0" y="4312"/>
                  </a:lnTo>
                  <a:close/>
                </a:path>
              </a:pathLst>
            </a:custGeom>
            <a:solidFill>
              <a:srgbClr val="FFFFFF"/>
            </a:solidFill>
            <a:ln w="21572" cap="flat">
              <a:noFill/>
              <a:prstDash val="solid"/>
              <a:miter/>
            </a:ln>
          </p:spPr>
          <p:txBody>
            <a:bodyPr rtlCol="0" anchor="ctr"/>
            <a:lstStyle/>
            <a:p>
              <a:endParaRPr lang="en-US"/>
            </a:p>
          </p:txBody>
        </p:sp>
        <p:sp>
          <p:nvSpPr>
            <p:cNvPr id="400" name="Freeform 173">
              <a:extLst>
                <a:ext uri="{FF2B5EF4-FFF2-40B4-BE49-F238E27FC236}">
                  <a16:creationId xmlns:a16="http://schemas.microsoft.com/office/drawing/2014/main" id="{C55743F5-671C-4A75-9E86-3814DE64A34C}"/>
                </a:ext>
              </a:extLst>
            </p:cNvPr>
            <p:cNvSpPr/>
            <p:nvPr/>
          </p:nvSpPr>
          <p:spPr>
            <a:xfrm>
              <a:off x="2283115" y="2854728"/>
              <a:ext cx="1944305" cy="21561"/>
            </a:xfrm>
            <a:custGeom>
              <a:avLst/>
              <a:gdLst>
                <a:gd name="connsiteX0" fmla="*/ 0 w 1944304"/>
                <a:gd name="connsiteY0" fmla="*/ 0 h 0"/>
                <a:gd name="connsiteX1" fmla="*/ 1947113 w 1944304"/>
                <a:gd name="connsiteY1" fmla="*/ 0 h 0"/>
                <a:gd name="connsiteX2" fmla="*/ 1947113 w 1944304"/>
                <a:gd name="connsiteY2" fmla="*/ 4312 h 0"/>
                <a:gd name="connsiteX3" fmla="*/ 0 w 1944304"/>
                <a:gd name="connsiteY3" fmla="*/ 4312 h 0"/>
              </a:gdLst>
              <a:ahLst/>
              <a:cxnLst>
                <a:cxn ang="0">
                  <a:pos x="connsiteX0" y="connsiteY0"/>
                </a:cxn>
                <a:cxn ang="0">
                  <a:pos x="connsiteX1" y="connsiteY1"/>
                </a:cxn>
                <a:cxn ang="0">
                  <a:pos x="connsiteX2" y="connsiteY2"/>
                </a:cxn>
                <a:cxn ang="0">
                  <a:pos x="connsiteX3" y="connsiteY3"/>
                </a:cxn>
              </a:cxnLst>
              <a:rect l="l" t="t" r="r" b="b"/>
              <a:pathLst>
                <a:path w="1944304">
                  <a:moveTo>
                    <a:pt x="0" y="0"/>
                  </a:moveTo>
                  <a:lnTo>
                    <a:pt x="1947113" y="0"/>
                  </a:lnTo>
                  <a:lnTo>
                    <a:pt x="1947113" y="4312"/>
                  </a:lnTo>
                  <a:lnTo>
                    <a:pt x="0" y="4312"/>
                  </a:lnTo>
                  <a:close/>
                </a:path>
              </a:pathLst>
            </a:custGeom>
            <a:solidFill>
              <a:srgbClr val="FFFFFF"/>
            </a:solidFill>
            <a:ln w="21572" cap="flat">
              <a:noFill/>
              <a:prstDash val="solid"/>
              <a:miter/>
            </a:ln>
          </p:spPr>
          <p:txBody>
            <a:bodyPr rtlCol="0" anchor="ctr"/>
            <a:lstStyle/>
            <a:p>
              <a:endParaRPr lang="en-US"/>
            </a:p>
          </p:txBody>
        </p:sp>
        <p:sp>
          <p:nvSpPr>
            <p:cNvPr id="401" name="Freeform 174">
              <a:extLst>
                <a:ext uri="{FF2B5EF4-FFF2-40B4-BE49-F238E27FC236}">
                  <a16:creationId xmlns:a16="http://schemas.microsoft.com/office/drawing/2014/main" id="{42D7028F-3D5A-40F1-8037-CB4AFBAA0E23}"/>
                </a:ext>
              </a:extLst>
            </p:cNvPr>
            <p:cNvSpPr/>
            <p:nvPr/>
          </p:nvSpPr>
          <p:spPr>
            <a:xfrm>
              <a:off x="2283115" y="2872623"/>
              <a:ext cx="1944305" cy="21561"/>
            </a:xfrm>
            <a:custGeom>
              <a:avLst/>
              <a:gdLst>
                <a:gd name="connsiteX0" fmla="*/ 0 w 1944304"/>
                <a:gd name="connsiteY0" fmla="*/ 0 h 0"/>
                <a:gd name="connsiteX1" fmla="*/ 1947113 w 1944304"/>
                <a:gd name="connsiteY1" fmla="*/ 0 h 0"/>
                <a:gd name="connsiteX2" fmla="*/ 1947113 w 1944304"/>
                <a:gd name="connsiteY2" fmla="*/ 4312 h 0"/>
                <a:gd name="connsiteX3" fmla="*/ 0 w 1944304"/>
                <a:gd name="connsiteY3" fmla="*/ 4312 h 0"/>
              </a:gdLst>
              <a:ahLst/>
              <a:cxnLst>
                <a:cxn ang="0">
                  <a:pos x="connsiteX0" y="connsiteY0"/>
                </a:cxn>
                <a:cxn ang="0">
                  <a:pos x="connsiteX1" y="connsiteY1"/>
                </a:cxn>
                <a:cxn ang="0">
                  <a:pos x="connsiteX2" y="connsiteY2"/>
                </a:cxn>
                <a:cxn ang="0">
                  <a:pos x="connsiteX3" y="connsiteY3"/>
                </a:cxn>
              </a:cxnLst>
              <a:rect l="l" t="t" r="r" b="b"/>
              <a:pathLst>
                <a:path w="1944304">
                  <a:moveTo>
                    <a:pt x="0" y="0"/>
                  </a:moveTo>
                  <a:lnTo>
                    <a:pt x="1947113" y="0"/>
                  </a:lnTo>
                  <a:lnTo>
                    <a:pt x="1947113" y="4312"/>
                  </a:lnTo>
                  <a:lnTo>
                    <a:pt x="0" y="4312"/>
                  </a:lnTo>
                  <a:close/>
                </a:path>
              </a:pathLst>
            </a:custGeom>
            <a:solidFill>
              <a:srgbClr val="FFFFFF"/>
            </a:solidFill>
            <a:ln w="21572" cap="flat">
              <a:noFill/>
              <a:prstDash val="solid"/>
              <a:miter/>
            </a:ln>
          </p:spPr>
          <p:txBody>
            <a:bodyPr rtlCol="0" anchor="ctr"/>
            <a:lstStyle/>
            <a:p>
              <a:endParaRPr lang="en-US"/>
            </a:p>
          </p:txBody>
        </p:sp>
        <p:sp>
          <p:nvSpPr>
            <p:cNvPr id="402" name="Freeform 175">
              <a:extLst>
                <a:ext uri="{FF2B5EF4-FFF2-40B4-BE49-F238E27FC236}">
                  <a16:creationId xmlns:a16="http://schemas.microsoft.com/office/drawing/2014/main" id="{D3DF4A6B-B75A-4526-AAFE-6D923DEBD92C}"/>
                </a:ext>
              </a:extLst>
            </p:cNvPr>
            <p:cNvSpPr/>
            <p:nvPr/>
          </p:nvSpPr>
          <p:spPr>
            <a:xfrm>
              <a:off x="2283115" y="2890303"/>
              <a:ext cx="1944305" cy="21561"/>
            </a:xfrm>
            <a:custGeom>
              <a:avLst/>
              <a:gdLst>
                <a:gd name="connsiteX0" fmla="*/ 0 w 1944304"/>
                <a:gd name="connsiteY0" fmla="*/ 0 h 0"/>
                <a:gd name="connsiteX1" fmla="*/ 1947113 w 1944304"/>
                <a:gd name="connsiteY1" fmla="*/ 0 h 0"/>
                <a:gd name="connsiteX2" fmla="*/ 1947113 w 1944304"/>
                <a:gd name="connsiteY2" fmla="*/ 4312 h 0"/>
                <a:gd name="connsiteX3" fmla="*/ 0 w 1944304"/>
                <a:gd name="connsiteY3" fmla="*/ 4312 h 0"/>
              </a:gdLst>
              <a:ahLst/>
              <a:cxnLst>
                <a:cxn ang="0">
                  <a:pos x="connsiteX0" y="connsiteY0"/>
                </a:cxn>
                <a:cxn ang="0">
                  <a:pos x="connsiteX1" y="connsiteY1"/>
                </a:cxn>
                <a:cxn ang="0">
                  <a:pos x="connsiteX2" y="connsiteY2"/>
                </a:cxn>
                <a:cxn ang="0">
                  <a:pos x="connsiteX3" y="connsiteY3"/>
                </a:cxn>
              </a:cxnLst>
              <a:rect l="l" t="t" r="r" b="b"/>
              <a:pathLst>
                <a:path w="1944304">
                  <a:moveTo>
                    <a:pt x="0" y="0"/>
                  </a:moveTo>
                  <a:lnTo>
                    <a:pt x="1947113" y="0"/>
                  </a:lnTo>
                  <a:lnTo>
                    <a:pt x="1947113" y="4312"/>
                  </a:lnTo>
                  <a:lnTo>
                    <a:pt x="0" y="4312"/>
                  </a:lnTo>
                  <a:close/>
                </a:path>
              </a:pathLst>
            </a:custGeom>
            <a:solidFill>
              <a:srgbClr val="FFFFFF"/>
            </a:solidFill>
            <a:ln w="21572" cap="flat">
              <a:noFill/>
              <a:prstDash val="solid"/>
              <a:miter/>
            </a:ln>
          </p:spPr>
          <p:txBody>
            <a:bodyPr rtlCol="0" anchor="ctr"/>
            <a:lstStyle/>
            <a:p>
              <a:endParaRPr lang="en-US"/>
            </a:p>
          </p:txBody>
        </p:sp>
        <p:sp>
          <p:nvSpPr>
            <p:cNvPr id="403" name="Freeform 176">
              <a:extLst>
                <a:ext uri="{FF2B5EF4-FFF2-40B4-BE49-F238E27FC236}">
                  <a16:creationId xmlns:a16="http://schemas.microsoft.com/office/drawing/2014/main" id="{D8C17E81-94D9-465E-A091-FF27F7A554D8}"/>
                </a:ext>
              </a:extLst>
            </p:cNvPr>
            <p:cNvSpPr/>
            <p:nvPr/>
          </p:nvSpPr>
          <p:spPr>
            <a:xfrm>
              <a:off x="2283115" y="2908198"/>
              <a:ext cx="1944305" cy="21561"/>
            </a:xfrm>
            <a:custGeom>
              <a:avLst/>
              <a:gdLst>
                <a:gd name="connsiteX0" fmla="*/ 0 w 1944304"/>
                <a:gd name="connsiteY0" fmla="*/ 0 h 0"/>
                <a:gd name="connsiteX1" fmla="*/ 1947113 w 1944304"/>
                <a:gd name="connsiteY1" fmla="*/ 0 h 0"/>
                <a:gd name="connsiteX2" fmla="*/ 1947113 w 1944304"/>
                <a:gd name="connsiteY2" fmla="*/ 4312 h 0"/>
                <a:gd name="connsiteX3" fmla="*/ 0 w 1944304"/>
                <a:gd name="connsiteY3" fmla="*/ 4312 h 0"/>
              </a:gdLst>
              <a:ahLst/>
              <a:cxnLst>
                <a:cxn ang="0">
                  <a:pos x="connsiteX0" y="connsiteY0"/>
                </a:cxn>
                <a:cxn ang="0">
                  <a:pos x="connsiteX1" y="connsiteY1"/>
                </a:cxn>
                <a:cxn ang="0">
                  <a:pos x="connsiteX2" y="connsiteY2"/>
                </a:cxn>
                <a:cxn ang="0">
                  <a:pos x="connsiteX3" y="connsiteY3"/>
                </a:cxn>
              </a:cxnLst>
              <a:rect l="l" t="t" r="r" b="b"/>
              <a:pathLst>
                <a:path w="1944304">
                  <a:moveTo>
                    <a:pt x="0" y="0"/>
                  </a:moveTo>
                  <a:lnTo>
                    <a:pt x="1947113" y="0"/>
                  </a:lnTo>
                  <a:lnTo>
                    <a:pt x="1947113" y="4312"/>
                  </a:lnTo>
                  <a:lnTo>
                    <a:pt x="0" y="4312"/>
                  </a:lnTo>
                  <a:close/>
                </a:path>
              </a:pathLst>
            </a:custGeom>
            <a:solidFill>
              <a:srgbClr val="FFFFFF"/>
            </a:solidFill>
            <a:ln w="21572" cap="flat">
              <a:noFill/>
              <a:prstDash val="solid"/>
              <a:miter/>
            </a:ln>
          </p:spPr>
          <p:txBody>
            <a:bodyPr rtlCol="0" anchor="ctr"/>
            <a:lstStyle/>
            <a:p>
              <a:endParaRPr lang="en-US"/>
            </a:p>
          </p:txBody>
        </p:sp>
        <p:sp>
          <p:nvSpPr>
            <p:cNvPr id="404" name="Freeform 177">
              <a:extLst>
                <a:ext uri="{FF2B5EF4-FFF2-40B4-BE49-F238E27FC236}">
                  <a16:creationId xmlns:a16="http://schemas.microsoft.com/office/drawing/2014/main" id="{5B0A2D1C-256C-4A21-80BE-A661D50807E6}"/>
                </a:ext>
              </a:extLst>
            </p:cNvPr>
            <p:cNvSpPr/>
            <p:nvPr/>
          </p:nvSpPr>
          <p:spPr>
            <a:xfrm>
              <a:off x="2283115" y="2925878"/>
              <a:ext cx="1944305" cy="21561"/>
            </a:xfrm>
            <a:custGeom>
              <a:avLst/>
              <a:gdLst>
                <a:gd name="connsiteX0" fmla="*/ 0 w 1944304"/>
                <a:gd name="connsiteY0" fmla="*/ 0 h 0"/>
                <a:gd name="connsiteX1" fmla="*/ 1947113 w 1944304"/>
                <a:gd name="connsiteY1" fmla="*/ 0 h 0"/>
                <a:gd name="connsiteX2" fmla="*/ 1947113 w 1944304"/>
                <a:gd name="connsiteY2" fmla="*/ 4312 h 0"/>
                <a:gd name="connsiteX3" fmla="*/ 0 w 1944304"/>
                <a:gd name="connsiteY3" fmla="*/ 4312 h 0"/>
              </a:gdLst>
              <a:ahLst/>
              <a:cxnLst>
                <a:cxn ang="0">
                  <a:pos x="connsiteX0" y="connsiteY0"/>
                </a:cxn>
                <a:cxn ang="0">
                  <a:pos x="connsiteX1" y="connsiteY1"/>
                </a:cxn>
                <a:cxn ang="0">
                  <a:pos x="connsiteX2" y="connsiteY2"/>
                </a:cxn>
                <a:cxn ang="0">
                  <a:pos x="connsiteX3" y="connsiteY3"/>
                </a:cxn>
              </a:cxnLst>
              <a:rect l="l" t="t" r="r" b="b"/>
              <a:pathLst>
                <a:path w="1944304">
                  <a:moveTo>
                    <a:pt x="0" y="0"/>
                  </a:moveTo>
                  <a:lnTo>
                    <a:pt x="1947113" y="0"/>
                  </a:lnTo>
                  <a:lnTo>
                    <a:pt x="1947113" y="4312"/>
                  </a:lnTo>
                  <a:lnTo>
                    <a:pt x="0" y="4312"/>
                  </a:lnTo>
                  <a:close/>
                </a:path>
              </a:pathLst>
            </a:custGeom>
            <a:solidFill>
              <a:srgbClr val="FFFFFF"/>
            </a:solidFill>
            <a:ln w="21572" cap="flat">
              <a:noFill/>
              <a:prstDash val="solid"/>
              <a:miter/>
            </a:ln>
          </p:spPr>
          <p:txBody>
            <a:bodyPr rtlCol="0" anchor="ctr"/>
            <a:lstStyle/>
            <a:p>
              <a:endParaRPr lang="en-US"/>
            </a:p>
          </p:txBody>
        </p:sp>
        <p:sp>
          <p:nvSpPr>
            <p:cNvPr id="405" name="Freeform 178">
              <a:extLst>
                <a:ext uri="{FF2B5EF4-FFF2-40B4-BE49-F238E27FC236}">
                  <a16:creationId xmlns:a16="http://schemas.microsoft.com/office/drawing/2014/main" id="{ED5BE7CF-B232-42AE-874E-5D5C9E225C0B}"/>
                </a:ext>
              </a:extLst>
            </p:cNvPr>
            <p:cNvSpPr/>
            <p:nvPr/>
          </p:nvSpPr>
          <p:spPr>
            <a:xfrm>
              <a:off x="2283115" y="2783577"/>
              <a:ext cx="1944305" cy="21561"/>
            </a:xfrm>
            <a:custGeom>
              <a:avLst/>
              <a:gdLst>
                <a:gd name="connsiteX0" fmla="*/ 0 w 1944304"/>
                <a:gd name="connsiteY0" fmla="*/ 0 h 0"/>
                <a:gd name="connsiteX1" fmla="*/ 1947113 w 1944304"/>
                <a:gd name="connsiteY1" fmla="*/ 0 h 0"/>
                <a:gd name="connsiteX2" fmla="*/ 1947113 w 1944304"/>
                <a:gd name="connsiteY2" fmla="*/ 4312 h 0"/>
                <a:gd name="connsiteX3" fmla="*/ 0 w 1944304"/>
                <a:gd name="connsiteY3" fmla="*/ 4312 h 0"/>
              </a:gdLst>
              <a:ahLst/>
              <a:cxnLst>
                <a:cxn ang="0">
                  <a:pos x="connsiteX0" y="connsiteY0"/>
                </a:cxn>
                <a:cxn ang="0">
                  <a:pos x="connsiteX1" y="connsiteY1"/>
                </a:cxn>
                <a:cxn ang="0">
                  <a:pos x="connsiteX2" y="connsiteY2"/>
                </a:cxn>
                <a:cxn ang="0">
                  <a:pos x="connsiteX3" y="connsiteY3"/>
                </a:cxn>
              </a:cxnLst>
              <a:rect l="l" t="t" r="r" b="b"/>
              <a:pathLst>
                <a:path w="1944304">
                  <a:moveTo>
                    <a:pt x="0" y="0"/>
                  </a:moveTo>
                  <a:lnTo>
                    <a:pt x="1947113" y="0"/>
                  </a:lnTo>
                  <a:lnTo>
                    <a:pt x="1947113" y="4312"/>
                  </a:lnTo>
                  <a:lnTo>
                    <a:pt x="0" y="4312"/>
                  </a:lnTo>
                  <a:close/>
                </a:path>
              </a:pathLst>
            </a:custGeom>
            <a:solidFill>
              <a:srgbClr val="FFFFFF"/>
            </a:solidFill>
            <a:ln w="21572" cap="flat">
              <a:noFill/>
              <a:prstDash val="solid"/>
              <a:miter/>
            </a:ln>
          </p:spPr>
          <p:txBody>
            <a:bodyPr rtlCol="0" anchor="ctr"/>
            <a:lstStyle/>
            <a:p>
              <a:endParaRPr lang="en-US"/>
            </a:p>
          </p:txBody>
        </p:sp>
        <p:sp>
          <p:nvSpPr>
            <p:cNvPr id="406" name="Freeform 179">
              <a:extLst>
                <a:ext uri="{FF2B5EF4-FFF2-40B4-BE49-F238E27FC236}">
                  <a16:creationId xmlns:a16="http://schemas.microsoft.com/office/drawing/2014/main" id="{2D2AD702-68E6-4CB0-BB69-D37C1D23E766}"/>
                </a:ext>
              </a:extLst>
            </p:cNvPr>
            <p:cNvSpPr/>
            <p:nvPr/>
          </p:nvSpPr>
          <p:spPr>
            <a:xfrm>
              <a:off x="2283115" y="2943774"/>
              <a:ext cx="1944305" cy="21561"/>
            </a:xfrm>
            <a:custGeom>
              <a:avLst/>
              <a:gdLst>
                <a:gd name="connsiteX0" fmla="*/ 0 w 1944304"/>
                <a:gd name="connsiteY0" fmla="*/ 0 h 0"/>
                <a:gd name="connsiteX1" fmla="*/ 1947113 w 1944304"/>
                <a:gd name="connsiteY1" fmla="*/ 0 h 0"/>
                <a:gd name="connsiteX2" fmla="*/ 1947113 w 1944304"/>
                <a:gd name="connsiteY2" fmla="*/ 4312 h 0"/>
                <a:gd name="connsiteX3" fmla="*/ 0 w 1944304"/>
                <a:gd name="connsiteY3" fmla="*/ 4312 h 0"/>
              </a:gdLst>
              <a:ahLst/>
              <a:cxnLst>
                <a:cxn ang="0">
                  <a:pos x="connsiteX0" y="connsiteY0"/>
                </a:cxn>
                <a:cxn ang="0">
                  <a:pos x="connsiteX1" y="connsiteY1"/>
                </a:cxn>
                <a:cxn ang="0">
                  <a:pos x="connsiteX2" y="connsiteY2"/>
                </a:cxn>
                <a:cxn ang="0">
                  <a:pos x="connsiteX3" y="connsiteY3"/>
                </a:cxn>
              </a:cxnLst>
              <a:rect l="l" t="t" r="r" b="b"/>
              <a:pathLst>
                <a:path w="1944304">
                  <a:moveTo>
                    <a:pt x="0" y="0"/>
                  </a:moveTo>
                  <a:lnTo>
                    <a:pt x="1947113" y="0"/>
                  </a:lnTo>
                  <a:lnTo>
                    <a:pt x="1947113" y="4312"/>
                  </a:lnTo>
                  <a:lnTo>
                    <a:pt x="0" y="4312"/>
                  </a:lnTo>
                  <a:close/>
                </a:path>
              </a:pathLst>
            </a:custGeom>
            <a:solidFill>
              <a:srgbClr val="FFFFFF"/>
            </a:solidFill>
            <a:ln w="21572" cap="flat">
              <a:noFill/>
              <a:prstDash val="solid"/>
              <a:miter/>
            </a:ln>
          </p:spPr>
          <p:txBody>
            <a:bodyPr rtlCol="0" anchor="ctr"/>
            <a:lstStyle/>
            <a:p>
              <a:endParaRPr lang="en-US"/>
            </a:p>
          </p:txBody>
        </p:sp>
        <p:sp>
          <p:nvSpPr>
            <p:cNvPr id="407" name="Freeform 180">
              <a:extLst>
                <a:ext uri="{FF2B5EF4-FFF2-40B4-BE49-F238E27FC236}">
                  <a16:creationId xmlns:a16="http://schemas.microsoft.com/office/drawing/2014/main" id="{28B25CDF-458A-4813-A5FE-9DEF7F1A4FB6}"/>
                </a:ext>
              </a:extLst>
            </p:cNvPr>
            <p:cNvSpPr/>
            <p:nvPr/>
          </p:nvSpPr>
          <p:spPr>
            <a:xfrm>
              <a:off x="2323081" y="4156136"/>
              <a:ext cx="993756" cy="21561"/>
            </a:xfrm>
            <a:custGeom>
              <a:avLst/>
              <a:gdLst>
                <a:gd name="connsiteX0" fmla="*/ 0 w 993755"/>
                <a:gd name="connsiteY0" fmla="*/ 0 h 0"/>
                <a:gd name="connsiteX1" fmla="*/ 995916 w 993755"/>
                <a:gd name="connsiteY1" fmla="*/ 0 h 0"/>
                <a:gd name="connsiteX2" fmla="*/ 995916 w 993755"/>
                <a:gd name="connsiteY2" fmla="*/ 9271 h 0"/>
                <a:gd name="connsiteX3" fmla="*/ 0 w 993755"/>
                <a:gd name="connsiteY3" fmla="*/ 9271 h 0"/>
              </a:gdLst>
              <a:ahLst/>
              <a:cxnLst>
                <a:cxn ang="0">
                  <a:pos x="connsiteX0" y="connsiteY0"/>
                </a:cxn>
                <a:cxn ang="0">
                  <a:pos x="connsiteX1" y="connsiteY1"/>
                </a:cxn>
                <a:cxn ang="0">
                  <a:pos x="connsiteX2" y="connsiteY2"/>
                </a:cxn>
                <a:cxn ang="0">
                  <a:pos x="connsiteX3" y="connsiteY3"/>
                </a:cxn>
              </a:cxnLst>
              <a:rect l="l" t="t" r="r" b="b"/>
              <a:pathLst>
                <a:path w="993755">
                  <a:moveTo>
                    <a:pt x="0" y="0"/>
                  </a:moveTo>
                  <a:lnTo>
                    <a:pt x="995916" y="0"/>
                  </a:lnTo>
                  <a:lnTo>
                    <a:pt x="995916" y="9271"/>
                  </a:lnTo>
                  <a:lnTo>
                    <a:pt x="0" y="9271"/>
                  </a:lnTo>
                  <a:close/>
                </a:path>
              </a:pathLst>
            </a:custGeom>
            <a:solidFill>
              <a:srgbClr val="EAECFD"/>
            </a:solidFill>
            <a:ln w="21572" cap="flat">
              <a:noFill/>
              <a:prstDash val="solid"/>
              <a:miter/>
            </a:ln>
          </p:spPr>
          <p:txBody>
            <a:bodyPr rtlCol="0" anchor="ctr"/>
            <a:lstStyle/>
            <a:p>
              <a:endParaRPr lang="en-US"/>
            </a:p>
          </p:txBody>
        </p:sp>
        <p:sp>
          <p:nvSpPr>
            <p:cNvPr id="408" name="Freeform 181">
              <a:extLst>
                <a:ext uri="{FF2B5EF4-FFF2-40B4-BE49-F238E27FC236}">
                  <a16:creationId xmlns:a16="http://schemas.microsoft.com/office/drawing/2014/main" id="{2EF1E656-3918-4C23-BE2D-79D553AA6129}"/>
                </a:ext>
              </a:extLst>
            </p:cNvPr>
            <p:cNvSpPr/>
            <p:nvPr/>
          </p:nvSpPr>
          <p:spPr>
            <a:xfrm>
              <a:off x="2323081" y="4194514"/>
              <a:ext cx="993756" cy="21561"/>
            </a:xfrm>
            <a:custGeom>
              <a:avLst/>
              <a:gdLst>
                <a:gd name="connsiteX0" fmla="*/ 0 w 993755"/>
                <a:gd name="connsiteY0" fmla="*/ 0 h 0"/>
                <a:gd name="connsiteX1" fmla="*/ 995916 w 993755"/>
                <a:gd name="connsiteY1" fmla="*/ 0 h 0"/>
                <a:gd name="connsiteX2" fmla="*/ 995916 w 993755"/>
                <a:gd name="connsiteY2" fmla="*/ 9271 h 0"/>
                <a:gd name="connsiteX3" fmla="*/ 0 w 993755"/>
                <a:gd name="connsiteY3" fmla="*/ 9271 h 0"/>
              </a:gdLst>
              <a:ahLst/>
              <a:cxnLst>
                <a:cxn ang="0">
                  <a:pos x="connsiteX0" y="connsiteY0"/>
                </a:cxn>
                <a:cxn ang="0">
                  <a:pos x="connsiteX1" y="connsiteY1"/>
                </a:cxn>
                <a:cxn ang="0">
                  <a:pos x="connsiteX2" y="connsiteY2"/>
                </a:cxn>
                <a:cxn ang="0">
                  <a:pos x="connsiteX3" y="connsiteY3"/>
                </a:cxn>
              </a:cxnLst>
              <a:rect l="l" t="t" r="r" b="b"/>
              <a:pathLst>
                <a:path w="993755">
                  <a:moveTo>
                    <a:pt x="0" y="0"/>
                  </a:moveTo>
                  <a:lnTo>
                    <a:pt x="995916" y="0"/>
                  </a:lnTo>
                  <a:lnTo>
                    <a:pt x="995916" y="9271"/>
                  </a:lnTo>
                  <a:lnTo>
                    <a:pt x="0" y="9271"/>
                  </a:lnTo>
                  <a:close/>
                </a:path>
              </a:pathLst>
            </a:custGeom>
            <a:solidFill>
              <a:srgbClr val="EAECFD"/>
            </a:solidFill>
            <a:ln w="21572" cap="flat">
              <a:noFill/>
              <a:prstDash val="solid"/>
              <a:miter/>
            </a:ln>
          </p:spPr>
          <p:txBody>
            <a:bodyPr rtlCol="0" anchor="ctr"/>
            <a:lstStyle/>
            <a:p>
              <a:endParaRPr lang="en-US"/>
            </a:p>
          </p:txBody>
        </p:sp>
        <p:sp>
          <p:nvSpPr>
            <p:cNvPr id="409" name="Freeform 182">
              <a:extLst>
                <a:ext uri="{FF2B5EF4-FFF2-40B4-BE49-F238E27FC236}">
                  <a16:creationId xmlns:a16="http://schemas.microsoft.com/office/drawing/2014/main" id="{BEAEE95B-6CF8-4DC1-B506-DA11357FEDCA}"/>
                </a:ext>
              </a:extLst>
            </p:cNvPr>
            <p:cNvSpPr/>
            <p:nvPr/>
          </p:nvSpPr>
          <p:spPr>
            <a:xfrm>
              <a:off x="2323081" y="4232892"/>
              <a:ext cx="993756" cy="21561"/>
            </a:xfrm>
            <a:custGeom>
              <a:avLst/>
              <a:gdLst>
                <a:gd name="connsiteX0" fmla="*/ 0 w 993755"/>
                <a:gd name="connsiteY0" fmla="*/ 0 h 0"/>
                <a:gd name="connsiteX1" fmla="*/ 995916 w 993755"/>
                <a:gd name="connsiteY1" fmla="*/ 0 h 0"/>
                <a:gd name="connsiteX2" fmla="*/ 995916 w 993755"/>
                <a:gd name="connsiteY2" fmla="*/ 9271 h 0"/>
                <a:gd name="connsiteX3" fmla="*/ 0 w 993755"/>
                <a:gd name="connsiteY3" fmla="*/ 9271 h 0"/>
              </a:gdLst>
              <a:ahLst/>
              <a:cxnLst>
                <a:cxn ang="0">
                  <a:pos x="connsiteX0" y="connsiteY0"/>
                </a:cxn>
                <a:cxn ang="0">
                  <a:pos x="connsiteX1" y="connsiteY1"/>
                </a:cxn>
                <a:cxn ang="0">
                  <a:pos x="connsiteX2" y="connsiteY2"/>
                </a:cxn>
                <a:cxn ang="0">
                  <a:pos x="connsiteX3" y="connsiteY3"/>
                </a:cxn>
              </a:cxnLst>
              <a:rect l="l" t="t" r="r" b="b"/>
              <a:pathLst>
                <a:path w="993755">
                  <a:moveTo>
                    <a:pt x="0" y="0"/>
                  </a:moveTo>
                  <a:lnTo>
                    <a:pt x="995916" y="0"/>
                  </a:lnTo>
                  <a:lnTo>
                    <a:pt x="995916" y="9271"/>
                  </a:lnTo>
                  <a:lnTo>
                    <a:pt x="0" y="9271"/>
                  </a:lnTo>
                  <a:close/>
                </a:path>
              </a:pathLst>
            </a:custGeom>
            <a:solidFill>
              <a:srgbClr val="EAECFD"/>
            </a:solidFill>
            <a:ln w="21572" cap="flat">
              <a:noFill/>
              <a:prstDash val="solid"/>
              <a:miter/>
            </a:ln>
          </p:spPr>
          <p:txBody>
            <a:bodyPr rtlCol="0" anchor="ctr"/>
            <a:lstStyle/>
            <a:p>
              <a:endParaRPr lang="en-US"/>
            </a:p>
          </p:txBody>
        </p:sp>
        <p:sp>
          <p:nvSpPr>
            <p:cNvPr id="410" name="Freeform 183">
              <a:extLst>
                <a:ext uri="{FF2B5EF4-FFF2-40B4-BE49-F238E27FC236}">
                  <a16:creationId xmlns:a16="http://schemas.microsoft.com/office/drawing/2014/main" id="{7C22C503-D4FB-4B90-B3F1-AE4C96D2F948}"/>
                </a:ext>
              </a:extLst>
            </p:cNvPr>
            <p:cNvSpPr/>
            <p:nvPr/>
          </p:nvSpPr>
          <p:spPr>
            <a:xfrm>
              <a:off x="2323081" y="4271271"/>
              <a:ext cx="993756" cy="21561"/>
            </a:xfrm>
            <a:custGeom>
              <a:avLst/>
              <a:gdLst>
                <a:gd name="connsiteX0" fmla="*/ 0 w 993755"/>
                <a:gd name="connsiteY0" fmla="*/ 0 h 0"/>
                <a:gd name="connsiteX1" fmla="*/ 995916 w 993755"/>
                <a:gd name="connsiteY1" fmla="*/ 0 h 0"/>
                <a:gd name="connsiteX2" fmla="*/ 995916 w 993755"/>
                <a:gd name="connsiteY2" fmla="*/ 9271 h 0"/>
                <a:gd name="connsiteX3" fmla="*/ 0 w 993755"/>
                <a:gd name="connsiteY3" fmla="*/ 9271 h 0"/>
              </a:gdLst>
              <a:ahLst/>
              <a:cxnLst>
                <a:cxn ang="0">
                  <a:pos x="connsiteX0" y="connsiteY0"/>
                </a:cxn>
                <a:cxn ang="0">
                  <a:pos x="connsiteX1" y="connsiteY1"/>
                </a:cxn>
                <a:cxn ang="0">
                  <a:pos x="connsiteX2" y="connsiteY2"/>
                </a:cxn>
                <a:cxn ang="0">
                  <a:pos x="connsiteX3" y="connsiteY3"/>
                </a:cxn>
              </a:cxnLst>
              <a:rect l="l" t="t" r="r" b="b"/>
              <a:pathLst>
                <a:path w="993755">
                  <a:moveTo>
                    <a:pt x="0" y="0"/>
                  </a:moveTo>
                  <a:lnTo>
                    <a:pt x="995916" y="0"/>
                  </a:lnTo>
                  <a:lnTo>
                    <a:pt x="995916" y="9271"/>
                  </a:lnTo>
                  <a:lnTo>
                    <a:pt x="0" y="9271"/>
                  </a:lnTo>
                  <a:close/>
                </a:path>
              </a:pathLst>
            </a:custGeom>
            <a:solidFill>
              <a:srgbClr val="EAECFD"/>
            </a:solidFill>
            <a:ln w="21572" cap="flat">
              <a:noFill/>
              <a:prstDash val="solid"/>
              <a:miter/>
            </a:ln>
          </p:spPr>
          <p:txBody>
            <a:bodyPr rtlCol="0" anchor="ctr"/>
            <a:lstStyle/>
            <a:p>
              <a:endParaRPr lang="en-US"/>
            </a:p>
          </p:txBody>
        </p:sp>
        <p:sp>
          <p:nvSpPr>
            <p:cNvPr id="411" name="Freeform 184">
              <a:extLst>
                <a:ext uri="{FF2B5EF4-FFF2-40B4-BE49-F238E27FC236}">
                  <a16:creationId xmlns:a16="http://schemas.microsoft.com/office/drawing/2014/main" id="{13824362-32E5-4662-B796-7C893E02BF03}"/>
                </a:ext>
              </a:extLst>
            </p:cNvPr>
            <p:cNvSpPr/>
            <p:nvPr/>
          </p:nvSpPr>
          <p:spPr>
            <a:xfrm>
              <a:off x="2323081" y="4309649"/>
              <a:ext cx="993756" cy="21561"/>
            </a:xfrm>
            <a:custGeom>
              <a:avLst/>
              <a:gdLst>
                <a:gd name="connsiteX0" fmla="*/ 0 w 993755"/>
                <a:gd name="connsiteY0" fmla="*/ 0 h 0"/>
                <a:gd name="connsiteX1" fmla="*/ 995916 w 993755"/>
                <a:gd name="connsiteY1" fmla="*/ 0 h 0"/>
                <a:gd name="connsiteX2" fmla="*/ 995916 w 993755"/>
                <a:gd name="connsiteY2" fmla="*/ 9271 h 0"/>
                <a:gd name="connsiteX3" fmla="*/ 0 w 993755"/>
                <a:gd name="connsiteY3" fmla="*/ 9271 h 0"/>
              </a:gdLst>
              <a:ahLst/>
              <a:cxnLst>
                <a:cxn ang="0">
                  <a:pos x="connsiteX0" y="connsiteY0"/>
                </a:cxn>
                <a:cxn ang="0">
                  <a:pos x="connsiteX1" y="connsiteY1"/>
                </a:cxn>
                <a:cxn ang="0">
                  <a:pos x="connsiteX2" y="connsiteY2"/>
                </a:cxn>
                <a:cxn ang="0">
                  <a:pos x="connsiteX3" y="connsiteY3"/>
                </a:cxn>
              </a:cxnLst>
              <a:rect l="l" t="t" r="r" b="b"/>
              <a:pathLst>
                <a:path w="993755">
                  <a:moveTo>
                    <a:pt x="0" y="0"/>
                  </a:moveTo>
                  <a:lnTo>
                    <a:pt x="995916" y="0"/>
                  </a:lnTo>
                  <a:lnTo>
                    <a:pt x="995916" y="9271"/>
                  </a:lnTo>
                  <a:lnTo>
                    <a:pt x="0" y="9271"/>
                  </a:lnTo>
                  <a:close/>
                </a:path>
              </a:pathLst>
            </a:custGeom>
            <a:solidFill>
              <a:srgbClr val="EAECFD"/>
            </a:solidFill>
            <a:ln w="21572" cap="flat">
              <a:noFill/>
              <a:prstDash val="solid"/>
              <a:miter/>
            </a:ln>
          </p:spPr>
          <p:txBody>
            <a:bodyPr rtlCol="0" anchor="ctr"/>
            <a:lstStyle/>
            <a:p>
              <a:endParaRPr lang="en-US"/>
            </a:p>
          </p:txBody>
        </p:sp>
        <p:sp>
          <p:nvSpPr>
            <p:cNvPr id="412" name="Freeform 185">
              <a:extLst>
                <a:ext uri="{FF2B5EF4-FFF2-40B4-BE49-F238E27FC236}">
                  <a16:creationId xmlns:a16="http://schemas.microsoft.com/office/drawing/2014/main" id="{C6B0A986-92A6-494B-9E04-CD5E8EF8E1F4}"/>
                </a:ext>
              </a:extLst>
            </p:cNvPr>
            <p:cNvSpPr/>
            <p:nvPr/>
          </p:nvSpPr>
          <p:spPr>
            <a:xfrm>
              <a:off x="2323081" y="4348027"/>
              <a:ext cx="993756" cy="21561"/>
            </a:xfrm>
            <a:custGeom>
              <a:avLst/>
              <a:gdLst>
                <a:gd name="connsiteX0" fmla="*/ 0 w 993755"/>
                <a:gd name="connsiteY0" fmla="*/ 0 h 0"/>
                <a:gd name="connsiteX1" fmla="*/ 995916 w 993755"/>
                <a:gd name="connsiteY1" fmla="*/ 0 h 0"/>
                <a:gd name="connsiteX2" fmla="*/ 995916 w 993755"/>
                <a:gd name="connsiteY2" fmla="*/ 9271 h 0"/>
                <a:gd name="connsiteX3" fmla="*/ 0 w 993755"/>
                <a:gd name="connsiteY3" fmla="*/ 9271 h 0"/>
              </a:gdLst>
              <a:ahLst/>
              <a:cxnLst>
                <a:cxn ang="0">
                  <a:pos x="connsiteX0" y="connsiteY0"/>
                </a:cxn>
                <a:cxn ang="0">
                  <a:pos x="connsiteX1" y="connsiteY1"/>
                </a:cxn>
                <a:cxn ang="0">
                  <a:pos x="connsiteX2" y="connsiteY2"/>
                </a:cxn>
                <a:cxn ang="0">
                  <a:pos x="connsiteX3" y="connsiteY3"/>
                </a:cxn>
              </a:cxnLst>
              <a:rect l="l" t="t" r="r" b="b"/>
              <a:pathLst>
                <a:path w="993755">
                  <a:moveTo>
                    <a:pt x="0" y="0"/>
                  </a:moveTo>
                  <a:lnTo>
                    <a:pt x="995916" y="0"/>
                  </a:lnTo>
                  <a:lnTo>
                    <a:pt x="995916" y="9271"/>
                  </a:lnTo>
                  <a:lnTo>
                    <a:pt x="0" y="9271"/>
                  </a:lnTo>
                  <a:close/>
                </a:path>
              </a:pathLst>
            </a:custGeom>
            <a:solidFill>
              <a:srgbClr val="EAECFD"/>
            </a:solidFill>
            <a:ln w="21572" cap="flat">
              <a:noFill/>
              <a:prstDash val="solid"/>
              <a:miter/>
            </a:ln>
          </p:spPr>
          <p:txBody>
            <a:bodyPr rtlCol="0" anchor="ctr"/>
            <a:lstStyle/>
            <a:p>
              <a:endParaRPr lang="en-US"/>
            </a:p>
          </p:txBody>
        </p:sp>
        <p:sp>
          <p:nvSpPr>
            <p:cNvPr id="413" name="Freeform 186">
              <a:extLst>
                <a:ext uri="{FF2B5EF4-FFF2-40B4-BE49-F238E27FC236}">
                  <a16:creationId xmlns:a16="http://schemas.microsoft.com/office/drawing/2014/main" id="{9F5C568E-8944-4971-8321-1F9AD3D64C5F}"/>
                </a:ext>
              </a:extLst>
            </p:cNvPr>
            <p:cNvSpPr/>
            <p:nvPr/>
          </p:nvSpPr>
          <p:spPr>
            <a:xfrm>
              <a:off x="2323081" y="4386405"/>
              <a:ext cx="993756" cy="21561"/>
            </a:xfrm>
            <a:custGeom>
              <a:avLst/>
              <a:gdLst>
                <a:gd name="connsiteX0" fmla="*/ 0 w 993755"/>
                <a:gd name="connsiteY0" fmla="*/ 0 h 0"/>
                <a:gd name="connsiteX1" fmla="*/ 995916 w 993755"/>
                <a:gd name="connsiteY1" fmla="*/ 0 h 0"/>
                <a:gd name="connsiteX2" fmla="*/ 995916 w 993755"/>
                <a:gd name="connsiteY2" fmla="*/ 9271 h 0"/>
                <a:gd name="connsiteX3" fmla="*/ 0 w 993755"/>
                <a:gd name="connsiteY3" fmla="*/ 9271 h 0"/>
              </a:gdLst>
              <a:ahLst/>
              <a:cxnLst>
                <a:cxn ang="0">
                  <a:pos x="connsiteX0" y="connsiteY0"/>
                </a:cxn>
                <a:cxn ang="0">
                  <a:pos x="connsiteX1" y="connsiteY1"/>
                </a:cxn>
                <a:cxn ang="0">
                  <a:pos x="connsiteX2" y="connsiteY2"/>
                </a:cxn>
                <a:cxn ang="0">
                  <a:pos x="connsiteX3" y="connsiteY3"/>
                </a:cxn>
              </a:cxnLst>
              <a:rect l="l" t="t" r="r" b="b"/>
              <a:pathLst>
                <a:path w="993755">
                  <a:moveTo>
                    <a:pt x="0" y="0"/>
                  </a:moveTo>
                  <a:lnTo>
                    <a:pt x="995916" y="0"/>
                  </a:lnTo>
                  <a:lnTo>
                    <a:pt x="995916" y="9271"/>
                  </a:lnTo>
                  <a:lnTo>
                    <a:pt x="0" y="9271"/>
                  </a:lnTo>
                  <a:close/>
                </a:path>
              </a:pathLst>
            </a:custGeom>
            <a:solidFill>
              <a:srgbClr val="EAECFD"/>
            </a:solidFill>
            <a:ln w="21572" cap="flat">
              <a:noFill/>
              <a:prstDash val="solid"/>
              <a:miter/>
            </a:ln>
          </p:spPr>
          <p:txBody>
            <a:bodyPr rtlCol="0" anchor="ctr"/>
            <a:lstStyle/>
            <a:p>
              <a:endParaRPr lang="en-US"/>
            </a:p>
          </p:txBody>
        </p:sp>
        <p:sp>
          <p:nvSpPr>
            <p:cNvPr id="414" name="Freeform 187">
              <a:extLst>
                <a:ext uri="{FF2B5EF4-FFF2-40B4-BE49-F238E27FC236}">
                  <a16:creationId xmlns:a16="http://schemas.microsoft.com/office/drawing/2014/main" id="{BCBE13B1-EDE3-4D59-B007-CCA1D47B3427}"/>
                </a:ext>
              </a:extLst>
            </p:cNvPr>
            <p:cNvSpPr/>
            <p:nvPr/>
          </p:nvSpPr>
          <p:spPr>
            <a:xfrm>
              <a:off x="2323081" y="4424783"/>
              <a:ext cx="993756" cy="21561"/>
            </a:xfrm>
            <a:custGeom>
              <a:avLst/>
              <a:gdLst>
                <a:gd name="connsiteX0" fmla="*/ 0 w 993755"/>
                <a:gd name="connsiteY0" fmla="*/ 0 h 0"/>
                <a:gd name="connsiteX1" fmla="*/ 995916 w 993755"/>
                <a:gd name="connsiteY1" fmla="*/ 0 h 0"/>
                <a:gd name="connsiteX2" fmla="*/ 995916 w 993755"/>
                <a:gd name="connsiteY2" fmla="*/ 9271 h 0"/>
                <a:gd name="connsiteX3" fmla="*/ 0 w 993755"/>
                <a:gd name="connsiteY3" fmla="*/ 9271 h 0"/>
              </a:gdLst>
              <a:ahLst/>
              <a:cxnLst>
                <a:cxn ang="0">
                  <a:pos x="connsiteX0" y="connsiteY0"/>
                </a:cxn>
                <a:cxn ang="0">
                  <a:pos x="connsiteX1" y="connsiteY1"/>
                </a:cxn>
                <a:cxn ang="0">
                  <a:pos x="connsiteX2" y="connsiteY2"/>
                </a:cxn>
                <a:cxn ang="0">
                  <a:pos x="connsiteX3" y="connsiteY3"/>
                </a:cxn>
              </a:cxnLst>
              <a:rect l="l" t="t" r="r" b="b"/>
              <a:pathLst>
                <a:path w="993755">
                  <a:moveTo>
                    <a:pt x="0" y="0"/>
                  </a:moveTo>
                  <a:lnTo>
                    <a:pt x="995916" y="0"/>
                  </a:lnTo>
                  <a:lnTo>
                    <a:pt x="995916" y="9271"/>
                  </a:lnTo>
                  <a:lnTo>
                    <a:pt x="0" y="9271"/>
                  </a:lnTo>
                  <a:close/>
                </a:path>
              </a:pathLst>
            </a:custGeom>
            <a:solidFill>
              <a:srgbClr val="EAECFD"/>
            </a:solidFill>
            <a:ln w="21572" cap="flat">
              <a:noFill/>
              <a:prstDash val="solid"/>
              <a:miter/>
            </a:ln>
          </p:spPr>
          <p:txBody>
            <a:bodyPr rtlCol="0" anchor="ctr"/>
            <a:lstStyle/>
            <a:p>
              <a:endParaRPr lang="en-US"/>
            </a:p>
          </p:txBody>
        </p:sp>
        <p:sp>
          <p:nvSpPr>
            <p:cNvPr id="415" name="Freeform 188">
              <a:extLst>
                <a:ext uri="{FF2B5EF4-FFF2-40B4-BE49-F238E27FC236}">
                  <a16:creationId xmlns:a16="http://schemas.microsoft.com/office/drawing/2014/main" id="{F65C4C4F-EB4D-4582-A4DB-D90E0846610B}"/>
                </a:ext>
              </a:extLst>
            </p:cNvPr>
            <p:cNvSpPr/>
            <p:nvPr/>
          </p:nvSpPr>
          <p:spPr>
            <a:xfrm>
              <a:off x="2323081" y="4117758"/>
              <a:ext cx="993756" cy="21561"/>
            </a:xfrm>
            <a:custGeom>
              <a:avLst/>
              <a:gdLst>
                <a:gd name="connsiteX0" fmla="*/ 0 w 993755"/>
                <a:gd name="connsiteY0" fmla="*/ 0 h 0"/>
                <a:gd name="connsiteX1" fmla="*/ 995916 w 993755"/>
                <a:gd name="connsiteY1" fmla="*/ 0 h 0"/>
                <a:gd name="connsiteX2" fmla="*/ 995916 w 993755"/>
                <a:gd name="connsiteY2" fmla="*/ 9271 h 0"/>
                <a:gd name="connsiteX3" fmla="*/ 0 w 993755"/>
                <a:gd name="connsiteY3" fmla="*/ 9271 h 0"/>
              </a:gdLst>
              <a:ahLst/>
              <a:cxnLst>
                <a:cxn ang="0">
                  <a:pos x="connsiteX0" y="connsiteY0"/>
                </a:cxn>
                <a:cxn ang="0">
                  <a:pos x="connsiteX1" y="connsiteY1"/>
                </a:cxn>
                <a:cxn ang="0">
                  <a:pos x="connsiteX2" y="connsiteY2"/>
                </a:cxn>
                <a:cxn ang="0">
                  <a:pos x="connsiteX3" y="connsiteY3"/>
                </a:cxn>
              </a:cxnLst>
              <a:rect l="l" t="t" r="r" b="b"/>
              <a:pathLst>
                <a:path w="993755">
                  <a:moveTo>
                    <a:pt x="0" y="0"/>
                  </a:moveTo>
                  <a:lnTo>
                    <a:pt x="995916" y="0"/>
                  </a:lnTo>
                  <a:lnTo>
                    <a:pt x="995916" y="9271"/>
                  </a:lnTo>
                  <a:lnTo>
                    <a:pt x="0" y="9271"/>
                  </a:lnTo>
                  <a:close/>
                </a:path>
              </a:pathLst>
            </a:custGeom>
            <a:solidFill>
              <a:srgbClr val="EAECFD"/>
            </a:solidFill>
            <a:ln w="21572" cap="flat">
              <a:noFill/>
              <a:prstDash val="solid"/>
              <a:miter/>
            </a:ln>
          </p:spPr>
          <p:txBody>
            <a:bodyPr rtlCol="0" anchor="ctr"/>
            <a:lstStyle/>
            <a:p>
              <a:endParaRPr lang="en-US"/>
            </a:p>
          </p:txBody>
        </p:sp>
        <p:sp>
          <p:nvSpPr>
            <p:cNvPr id="416" name="Freeform 189">
              <a:extLst>
                <a:ext uri="{FF2B5EF4-FFF2-40B4-BE49-F238E27FC236}">
                  <a16:creationId xmlns:a16="http://schemas.microsoft.com/office/drawing/2014/main" id="{EEBD0EB5-18E0-4F97-9FD1-F6351F3B0083}"/>
                </a:ext>
              </a:extLst>
            </p:cNvPr>
            <p:cNvSpPr/>
            <p:nvPr/>
          </p:nvSpPr>
          <p:spPr>
            <a:xfrm>
              <a:off x="2323081" y="4463162"/>
              <a:ext cx="993756" cy="21561"/>
            </a:xfrm>
            <a:custGeom>
              <a:avLst/>
              <a:gdLst>
                <a:gd name="connsiteX0" fmla="*/ 0 w 993755"/>
                <a:gd name="connsiteY0" fmla="*/ 0 h 0"/>
                <a:gd name="connsiteX1" fmla="*/ 995916 w 993755"/>
                <a:gd name="connsiteY1" fmla="*/ 0 h 0"/>
                <a:gd name="connsiteX2" fmla="*/ 995916 w 993755"/>
                <a:gd name="connsiteY2" fmla="*/ 9271 h 0"/>
                <a:gd name="connsiteX3" fmla="*/ 0 w 993755"/>
                <a:gd name="connsiteY3" fmla="*/ 9271 h 0"/>
              </a:gdLst>
              <a:ahLst/>
              <a:cxnLst>
                <a:cxn ang="0">
                  <a:pos x="connsiteX0" y="connsiteY0"/>
                </a:cxn>
                <a:cxn ang="0">
                  <a:pos x="connsiteX1" y="connsiteY1"/>
                </a:cxn>
                <a:cxn ang="0">
                  <a:pos x="connsiteX2" y="connsiteY2"/>
                </a:cxn>
                <a:cxn ang="0">
                  <a:pos x="connsiteX3" y="connsiteY3"/>
                </a:cxn>
              </a:cxnLst>
              <a:rect l="l" t="t" r="r" b="b"/>
              <a:pathLst>
                <a:path w="993755">
                  <a:moveTo>
                    <a:pt x="0" y="0"/>
                  </a:moveTo>
                  <a:lnTo>
                    <a:pt x="995916" y="0"/>
                  </a:lnTo>
                  <a:lnTo>
                    <a:pt x="995916" y="9271"/>
                  </a:lnTo>
                  <a:lnTo>
                    <a:pt x="0" y="9271"/>
                  </a:lnTo>
                  <a:close/>
                </a:path>
              </a:pathLst>
            </a:custGeom>
            <a:solidFill>
              <a:srgbClr val="EAECFD"/>
            </a:solidFill>
            <a:ln w="21572" cap="flat">
              <a:noFill/>
              <a:prstDash val="solid"/>
              <a:miter/>
            </a:ln>
          </p:spPr>
          <p:txBody>
            <a:bodyPr rtlCol="0" anchor="ctr"/>
            <a:lstStyle/>
            <a:p>
              <a:endParaRPr lang="en-US"/>
            </a:p>
          </p:txBody>
        </p:sp>
        <p:sp>
          <p:nvSpPr>
            <p:cNvPr id="417" name="Freeform 190">
              <a:extLst>
                <a:ext uri="{FF2B5EF4-FFF2-40B4-BE49-F238E27FC236}">
                  <a16:creationId xmlns:a16="http://schemas.microsoft.com/office/drawing/2014/main" id="{C0E81908-D842-4A36-8F74-9064236A1991}"/>
                </a:ext>
              </a:extLst>
            </p:cNvPr>
            <p:cNvSpPr/>
            <p:nvPr/>
          </p:nvSpPr>
          <p:spPr>
            <a:xfrm>
              <a:off x="3104692" y="2470299"/>
              <a:ext cx="712912" cy="21561"/>
            </a:xfrm>
            <a:custGeom>
              <a:avLst/>
              <a:gdLst>
                <a:gd name="connsiteX0" fmla="*/ 0 w 712911"/>
                <a:gd name="connsiteY0" fmla="*/ 0 h 0"/>
                <a:gd name="connsiteX1" fmla="*/ 733219 w 712911"/>
                <a:gd name="connsiteY1" fmla="*/ 0 h 0"/>
                <a:gd name="connsiteX2" fmla="*/ 733219 w 712911"/>
                <a:gd name="connsiteY2" fmla="*/ 6684 h 0"/>
                <a:gd name="connsiteX3" fmla="*/ 0 w 712911"/>
                <a:gd name="connsiteY3" fmla="*/ 6684 h 0"/>
              </a:gdLst>
              <a:ahLst/>
              <a:cxnLst>
                <a:cxn ang="0">
                  <a:pos x="connsiteX0" y="connsiteY0"/>
                </a:cxn>
                <a:cxn ang="0">
                  <a:pos x="connsiteX1" y="connsiteY1"/>
                </a:cxn>
                <a:cxn ang="0">
                  <a:pos x="connsiteX2" y="connsiteY2"/>
                </a:cxn>
                <a:cxn ang="0">
                  <a:pos x="connsiteX3" y="connsiteY3"/>
                </a:cxn>
              </a:cxnLst>
              <a:rect l="l" t="t" r="r" b="b"/>
              <a:pathLst>
                <a:path w="712911">
                  <a:moveTo>
                    <a:pt x="0" y="0"/>
                  </a:moveTo>
                  <a:lnTo>
                    <a:pt x="733219" y="0"/>
                  </a:lnTo>
                  <a:lnTo>
                    <a:pt x="733219" y="6684"/>
                  </a:lnTo>
                  <a:lnTo>
                    <a:pt x="0" y="6684"/>
                  </a:lnTo>
                  <a:close/>
                </a:path>
              </a:pathLst>
            </a:custGeom>
            <a:solidFill>
              <a:srgbClr val="DEE3FC"/>
            </a:solidFill>
            <a:ln w="21572" cap="flat">
              <a:noFill/>
              <a:prstDash val="solid"/>
              <a:miter/>
            </a:ln>
          </p:spPr>
          <p:txBody>
            <a:bodyPr rtlCol="0" anchor="ctr"/>
            <a:lstStyle/>
            <a:p>
              <a:endParaRPr lang="en-US"/>
            </a:p>
          </p:txBody>
        </p:sp>
        <p:sp>
          <p:nvSpPr>
            <p:cNvPr id="418" name="Freeform 191">
              <a:extLst>
                <a:ext uri="{FF2B5EF4-FFF2-40B4-BE49-F238E27FC236}">
                  <a16:creationId xmlns:a16="http://schemas.microsoft.com/office/drawing/2014/main" id="{CF44496B-AA23-4E12-A621-31066E23BC4C}"/>
                </a:ext>
              </a:extLst>
            </p:cNvPr>
            <p:cNvSpPr/>
            <p:nvPr/>
          </p:nvSpPr>
          <p:spPr>
            <a:xfrm>
              <a:off x="3104692" y="2497466"/>
              <a:ext cx="712912" cy="21561"/>
            </a:xfrm>
            <a:custGeom>
              <a:avLst/>
              <a:gdLst>
                <a:gd name="connsiteX0" fmla="*/ 0 w 712911"/>
                <a:gd name="connsiteY0" fmla="*/ 0 h 0"/>
                <a:gd name="connsiteX1" fmla="*/ 733219 w 712911"/>
                <a:gd name="connsiteY1" fmla="*/ 0 h 0"/>
                <a:gd name="connsiteX2" fmla="*/ 733219 w 712911"/>
                <a:gd name="connsiteY2" fmla="*/ 6684 h 0"/>
                <a:gd name="connsiteX3" fmla="*/ 0 w 712911"/>
                <a:gd name="connsiteY3" fmla="*/ 6684 h 0"/>
              </a:gdLst>
              <a:ahLst/>
              <a:cxnLst>
                <a:cxn ang="0">
                  <a:pos x="connsiteX0" y="connsiteY0"/>
                </a:cxn>
                <a:cxn ang="0">
                  <a:pos x="connsiteX1" y="connsiteY1"/>
                </a:cxn>
                <a:cxn ang="0">
                  <a:pos x="connsiteX2" y="connsiteY2"/>
                </a:cxn>
                <a:cxn ang="0">
                  <a:pos x="connsiteX3" y="connsiteY3"/>
                </a:cxn>
              </a:cxnLst>
              <a:rect l="l" t="t" r="r" b="b"/>
              <a:pathLst>
                <a:path w="712911">
                  <a:moveTo>
                    <a:pt x="0" y="0"/>
                  </a:moveTo>
                  <a:lnTo>
                    <a:pt x="733219" y="0"/>
                  </a:lnTo>
                  <a:lnTo>
                    <a:pt x="733219" y="6684"/>
                  </a:lnTo>
                  <a:lnTo>
                    <a:pt x="0" y="6684"/>
                  </a:lnTo>
                  <a:close/>
                </a:path>
              </a:pathLst>
            </a:custGeom>
            <a:solidFill>
              <a:srgbClr val="DEE3FC"/>
            </a:solidFill>
            <a:ln w="21572" cap="flat">
              <a:noFill/>
              <a:prstDash val="solid"/>
              <a:miter/>
            </a:ln>
          </p:spPr>
          <p:txBody>
            <a:bodyPr rtlCol="0" anchor="ctr"/>
            <a:lstStyle/>
            <a:p>
              <a:endParaRPr lang="en-US"/>
            </a:p>
          </p:txBody>
        </p:sp>
        <p:sp>
          <p:nvSpPr>
            <p:cNvPr id="419" name="Freeform 192">
              <a:extLst>
                <a:ext uri="{FF2B5EF4-FFF2-40B4-BE49-F238E27FC236}">
                  <a16:creationId xmlns:a16="http://schemas.microsoft.com/office/drawing/2014/main" id="{BB62E898-8014-445E-A91B-333D4ADB23DB}"/>
                </a:ext>
              </a:extLst>
            </p:cNvPr>
            <p:cNvSpPr/>
            <p:nvPr/>
          </p:nvSpPr>
          <p:spPr>
            <a:xfrm>
              <a:off x="3104692" y="2524632"/>
              <a:ext cx="712912" cy="21561"/>
            </a:xfrm>
            <a:custGeom>
              <a:avLst/>
              <a:gdLst>
                <a:gd name="connsiteX0" fmla="*/ 0 w 712911"/>
                <a:gd name="connsiteY0" fmla="*/ 0 h 0"/>
                <a:gd name="connsiteX1" fmla="*/ 733219 w 712911"/>
                <a:gd name="connsiteY1" fmla="*/ 0 h 0"/>
                <a:gd name="connsiteX2" fmla="*/ 733219 w 712911"/>
                <a:gd name="connsiteY2" fmla="*/ 6684 h 0"/>
                <a:gd name="connsiteX3" fmla="*/ 0 w 712911"/>
                <a:gd name="connsiteY3" fmla="*/ 6684 h 0"/>
              </a:gdLst>
              <a:ahLst/>
              <a:cxnLst>
                <a:cxn ang="0">
                  <a:pos x="connsiteX0" y="connsiteY0"/>
                </a:cxn>
                <a:cxn ang="0">
                  <a:pos x="connsiteX1" y="connsiteY1"/>
                </a:cxn>
                <a:cxn ang="0">
                  <a:pos x="connsiteX2" y="connsiteY2"/>
                </a:cxn>
                <a:cxn ang="0">
                  <a:pos x="connsiteX3" y="connsiteY3"/>
                </a:cxn>
              </a:cxnLst>
              <a:rect l="l" t="t" r="r" b="b"/>
              <a:pathLst>
                <a:path w="712911">
                  <a:moveTo>
                    <a:pt x="0" y="0"/>
                  </a:moveTo>
                  <a:lnTo>
                    <a:pt x="733219" y="0"/>
                  </a:lnTo>
                  <a:lnTo>
                    <a:pt x="733219" y="6684"/>
                  </a:lnTo>
                  <a:lnTo>
                    <a:pt x="0" y="6684"/>
                  </a:lnTo>
                  <a:close/>
                </a:path>
              </a:pathLst>
            </a:custGeom>
            <a:solidFill>
              <a:srgbClr val="DEE3FC"/>
            </a:solidFill>
            <a:ln w="21572" cap="flat">
              <a:noFill/>
              <a:prstDash val="solid"/>
              <a:miter/>
            </a:ln>
          </p:spPr>
          <p:txBody>
            <a:bodyPr rtlCol="0" anchor="ctr"/>
            <a:lstStyle/>
            <a:p>
              <a:endParaRPr lang="en-US"/>
            </a:p>
          </p:txBody>
        </p:sp>
        <p:sp>
          <p:nvSpPr>
            <p:cNvPr id="420" name="Freeform 193">
              <a:extLst>
                <a:ext uri="{FF2B5EF4-FFF2-40B4-BE49-F238E27FC236}">
                  <a16:creationId xmlns:a16="http://schemas.microsoft.com/office/drawing/2014/main" id="{294CA4DE-1735-407B-8E14-BDA4D23125C6}"/>
                </a:ext>
              </a:extLst>
            </p:cNvPr>
            <p:cNvSpPr/>
            <p:nvPr/>
          </p:nvSpPr>
          <p:spPr>
            <a:xfrm>
              <a:off x="3104692" y="2551799"/>
              <a:ext cx="712912" cy="21561"/>
            </a:xfrm>
            <a:custGeom>
              <a:avLst/>
              <a:gdLst>
                <a:gd name="connsiteX0" fmla="*/ 0 w 712911"/>
                <a:gd name="connsiteY0" fmla="*/ 0 h 0"/>
                <a:gd name="connsiteX1" fmla="*/ 733219 w 712911"/>
                <a:gd name="connsiteY1" fmla="*/ 0 h 0"/>
                <a:gd name="connsiteX2" fmla="*/ 733219 w 712911"/>
                <a:gd name="connsiteY2" fmla="*/ 6684 h 0"/>
                <a:gd name="connsiteX3" fmla="*/ 0 w 712911"/>
                <a:gd name="connsiteY3" fmla="*/ 6684 h 0"/>
              </a:gdLst>
              <a:ahLst/>
              <a:cxnLst>
                <a:cxn ang="0">
                  <a:pos x="connsiteX0" y="connsiteY0"/>
                </a:cxn>
                <a:cxn ang="0">
                  <a:pos x="connsiteX1" y="connsiteY1"/>
                </a:cxn>
                <a:cxn ang="0">
                  <a:pos x="connsiteX2" y="connsiteY2"/>
                </a:cxn>
                <a:cxn ang="0">
                  <a:pos x="connsiteX3" y="connsiteY3"/>
                </a:cxn>
              </a:cxnLst>
              <a:rect l="l" t="t" r="r" b="b"/>
              <a:pathLst>
                <a:path w="712911">
                  <a:moveTo>
                    <a:pt x="0" y="0"/>
                  </a:moveTo>
                  <a:lnTo>
                    <a:pt x="733219" y="0"/>
                  </a:lnTo>
                  <a:lnTo>
                    <a:pt x="733219" y="6684"/>
                  </a:lnTo>
                  <a:lnTo>
                    <a:pt x="0" y="6684"/>
                  </a:lnTo>
                  <a:close/>
                </a:path>
              </a:pathLst>
            </a:custGeom>
            <a:solidFill>
              <a:srgbClr val="DEE3FC"/>
            </a:solidFill>
            <a:ln w="21572" cap="flat">
              <a:noFill/>
              <a:prstDash val="solid"/>
              <a:miter/>
            </a:ln>
          </p:spPr>
          <p:txBody>
            <a:bodyPr rtlCol="0" anchor="ctr"/>
            <a:lstStyle/>
            <a:p>
              <a:endParaRPr lang="en-US"/>
            </a:p>
          </p:txBody>
        </p:sp>
        <p:sp>
          <p:nvSpPr>
            <p:cNvPr id="421" name="Freeform 194">
              <a:extLst>
                <a:ext uri="{FF2B5EF4-FFF2-40B4-BE49-F238E27FC236}">
                  <a16:creationId xmlns:a16="http://schemas.microsoft.com/office/drawing/2014/main" id="{04895FA4-1227-4390-AF92-AB6376C7D4B5}"/>
                </a:ext>
              </a:extLst>
            </p:cNvPr>
            <p:cNvSpPr/>
            <p:nvPr/>
          </p:nvSpPr>
          <p:spPr>
            <a:xfrm>
              <a:off x="3104692" y="2578965"/>
              <a:ext cx="712912" cy="21561"/>
            </a:xfrm>
            <a:custGeom>
              <a:avLst/>
              <a:gdLst>
                <a:gd name="connsiteX0" fmla="*/ 0 w 712911"/>
                <a:gd name="connsiteY0" fmla="*/ 0 h 0"/>
                <a:gd name="connsiteX1" fmla="*/ 733219 w 712911"/>
                <a:gd name="connsiteY1" fmla="*/ 0 h 0"/>
                <a:gd name="connsiteX2" fmla="*/ 733219 w 712911"/>
                <a:gd name="connsiteY2" fmla="*/ 6684 h 0"/>
                <a:gd name="connsiteX3" fmla="*/ 0 w 712911"/>
                <a:gd name="connsiteY3" fmla="*/ 6684 h 0"/>
              </a:gdLst>
              <a:ahLst/>
              <a:cxnLst>
                <a:cxn ang="0">
                  <a:pos x="connsiteX0" y="connsiteY0"/>
                </a:cxn>
                <a:cxn ang="0">
                  <a:pos x="connsiteX1" y="connsiteY1"/>
                </a:cxn>
                <a:cxn ang="0">
                  <a:pos x="connsiteX2" y="connsiteY2"/>
                </a:cxn>
                <a:cxn ang="0">
                  <a:pos x="connsiteX3" y="connsiteY3"/>
                </a:cxn>
              </a:cxnLst>
              <a:rect l="l" t="t" r="r" b="b"/>
              <a:pathLst>
                <a:path w="712911">
                  <a:moveTo>
                    <a:pt x="0" y="0"/>
                  </a:moveTo>
                  <a:lnTo>
                    <a:pt x="733219" y="0"/>
                  </a:lnTo>
                  <a:lnTo>
                    <a:pt x="733219" y="6684"/>
                  </a:lnTo>
                  <a:lnTo>
                    <a:pt x="0" y="6684"/>
                  </a:lnTo>
                  <a:close/>
                </a:path>
              </a:pathLst>
            </a:custGeom>
            <a:solidFill>
              <a:srgbClr val="DEE3FC"/>
            </a:solidFill>
            <a:ln w="21572" cap="flat">
              <a:noFill/>
              <a:prstDash val="solid"/>
              <a:miter/>
            </a:ln>
          </p:spPr>
          <p:txBody>
            <a:bodyPr rtlCol="0" anchor="ctr"/>
            <a:lstStyle/>
            <a:p>
              <a:endParaRPr lang="en-US"/>
            </a:p>
          </p:txBody>
        </p:sp>
        <p:sp>
          <p:nvSpPr>
            <p:cNvPr id="422" name="Freeform 195">
              <a:extLst>
                <a:ext uri="{FF2B5EF4-FFF2-40B4-BE49-F238E27FC236}">
                  <a16:creationId xmlns:a16="http://schemas.microsoft.com/office/drawing/2014/main" id="{E0029A70-AEBB-4CA4-9385-12FCD64EE4C4}"/>
                </a:ext>
              </a:extLst>
            </p:cNvPr>
            <p:cNvSpPr/>
            <p:nvPr/>
          </p:nvSpPr>
          <p:spPr>
            <a:xfrm>
              <a:off x="3104692" y="2606132"/>
              <a:ext cx="712912" cy="21561"/>
            </a:xfrm>
            <a:custGeom>
              <a:avLst/>
              <a:gdLst>
                <a:gd name="connsiteX0" fmla="*/ 0 w 712911"/>
                <a:gd name="connsiteY0" fmla="*/ 0 h 0"/>
                <a:gd name="connsiteX1" fmla="*/ 733219 w 712911"/>
                <a:gd name="connsiteY1" fmla="*/ 0 h 0"/>
                <a:gd name="connsiteX2" fmla="*/ 733219 w 712911"/>
                <a:gd name="connsiteY2" fmla="*/ 6684 h 0"/>
                <a:gd name="connsiteX3" fmla="*/ 0 w 712911"/>
                <a:gd name="connsiteY3" fmla="*/ 6684 h 0"/>
              </a:gdLst>
              <a:ahLst/>
              <a:cxnLst>
                <a:cxn ang="0">
                  <a:pos x="connsiteX0" y="connsiteY0"/>
                </a:cxn>
                <a:cxn ang="0">
                  <a:pos x="connsiteX1" y="connsiteY1"/>
                </a:cxn>
                <a:cxn ang="0">
                  <a:pos x="connsiteX2" y="connsiteY2"/>
                </a:cxn>
                <a:cxn ang="0">
                  <a:pos x="connsiteX3" y="connsiteY3"/>
                </a:cxn>
              </a:cxnLst>
              <a:rect l="l" t="t" r="r" b="b"/>
              <a:pathLst>
                <a:path w="712911">
                  <a:moveTo>
                    <a:pt x="0" y="0"/>
                  </a:moveTo>
                  <a:lnTo>
                    <a:pt x="733219" y="0"/>
                  </a:lnTo>
                  <a:lnTo>
                    <a:pt x="733219" y="6684"/>
                  </a:lnTo>
                  <a:lnTo>
                    <a:pt x="0" y="6684"/>
                  </a:lnTo>
                  <a:close/>
                </a:path>
              </a:pathLst>
            </a:custGeom>
            <a:solidFill>
              <a:srgbClr val="DEE3FC"/>
            </a:solidFill>
            <a:ln w="21572" cap="flat">
              <a:noFill/>
              <a:prstDash val="solid"/>
              <a:miter/>
            </a:ln>
          </p:spPr>
          <p:txBody>
            <a:bodyPr rtlCol="0" anchor="ctr"/>
            <a:lstStyle/>
            <a:p>
              <a:endParaRPr lang="en-US"/>
            </a:p>
          </p:txBody>
        </p:sp>
        <p:sp>
          <p:nvSpPr>
            <p:cNvPr id="423" name="Freeform 196">
              <a:extLst>
                <a:ext uri="{FF2B5EF4-FFF2-40B4-BE49-F238E27FC236}">
                  <a16:creationId xmlns:a16="http://schemas.microsoft.com/office/drawing/2014/main" id="{812E608E-CD59-42BA-A8EE-FDB4909E68EB}"/>
                </a:ext>
              </a:extLst>
            </p:cNvPr>
            <p:cNvSpPr/>
            <p:nvPr/>
          </p:nvSpPr>
          <p:spPr>
            <a:xfrm>
              <a:off x="3104692" y="2633299"/>
              <a:ext cx="712912" cy="21561"/>
            </a:xfrm>
            <a:custGeom>
              <a:avLst/>
              <a:gdLst>
                <a:gd name="connsiteX0" fmla="*/ 0 w 712911"/>
                <a:gd name="connsiteY0" fmla="*/ 0 h 0"/>
                <a:gd name="connsiteX1" fmla="*/ 733219 w 712911"/>
                <a:gd name="connsiteY1" fmla="*/ 0 h 0"/>
                <a:gd name="connsiteX2" fmla="*/ 733219 w 712911"/>
                <a:gd name="connsiteY2" fmla="*/ 6684 h 0"/>
                <a:gd name="connsiteX3" fmla="*/ 0 w 712911"/>
                <a:gd name="connsiteY3" fmla="*/ 6684 h 0"/>
              </a:gdLst>
              <a:ahLst/>
              <a:cxnLst>
                <a:cxn ang="0">
                  <a:pos x="connsiteX0" y="connsiteY0"/>
                </a:cxn>
                <a:cxn ang="0">
                  <a:pos x="connsiteX1" y="connsiteY1"/>
                </a:cxn>
                <a:cxn ang="0">
                  <a:pos x="connsiteX2" y="connsiteY2"/>
                </a:cxn>
                <a:cxn ang="0">
                  <a:pos x="connsiteX3" y="connsiteY3"/>
                </a:cxn>
              </a:cxnLst>
              <a:rect l="l" t="t" r="r" b="b"/>
              <a:pathLst>
                <a:path w="712911">
                  <a:moveTo>
                    <a:pt x="0" y="0"/>
                  </a:moveTo>
                  <a:lnTo>
                    <a:pt x="733219" y="0"/>
                  </a:lnTo>
                  <a:lnTo>
                    <a:pt x="733219" y="6684"/>
                  </a:lnTo>
                  <a:lnTo>
                    <a:pt x="0" y="6684"/>
                  </a:lnTo>
                  <a:close/>
                </a:path>
              </a:pathLst>
            </a:custGeom>
            <a:solidFill>
              <a:srgbClr val="DEE3FC"/>
            </a:solidFill>
            <a:ln w="21572" cap="flat">
              <a:noFill/>
              <a:prstDash val="solid"/>
              <a:miter/>
            </a:ln>
          </p:spPr>
          <p:txBody>
            <a:bodyPr rtlCol="0" anchor="ctr"/>
            <a:lstStyle/>
            <a:p>
              <a:endParaRPr lang="en-US"/>
            </a:p>
          </p:txBody>
        </p:sp>
        <p:sp>
          <p:nvSpPr>
            <p:cNvPr id="424" name="Freeform 197">
              <a:extLst>
                <a:ext uri="{FF2B5EF4-FFF2-40B4-BE49-F238E27FC236}">
                  <a16:creationId xmlns:a16="http://schemas.microsoft.com/office/drawing/2014/main" id="{203E8DD9-400C-45F0-AF17-A182B24123B4}"/>
                </a:ext>
              </a:extLst>
            </p:cNvPr>
            <p:cNvSpPr/>
            <p:nvPr/>
          </p:nvSpPr>
          <p:spPr>
            <a:xfrm>
              <a:off x="3104692" y="2660465"/>
              <a:ext cx="712912" cy="21561"/>
            </a:xfrm>
            <a:custGeom>
              <a:avLst/>
              <a:gdLst>
                <a:gd name="connsiteX0" fmla="*/ 0 w 712911"/>
                <a:gd name="connsiteY0" fmla="*/ 0 h 0"/>
                <a:gd name="connsiteX1" fmla="*/ 733219 w 712911"/>
                <a:gd name="connsiteY1" fmla="*/ 0 h 0"/>
                <a:gd name="connsiteX2" fmla="*/ 733219 w 712911"/>
                <a:gd name="connsiteY2" fmla="*/ 6684 h 0"/>
                <a:gd name="connsiteX3" fmla="*/ 0 w 712911"/>
                <a:gd name="connsiteY3" fmla="*/ 6684 h 0"/>
              </a:gdLst>
              <a:ahLst/>
              <a:cxnLst>
                <a:cxn ang="0">
                  <a:pos x="connsiteX0" y="connsiteY0"/>
                </a:cxn>
                <a:cxn ang="0">
                  <a:pos x="connsiteX1" y="connsiteY1"/>
                </a:cxn>
                <a:cxn ang="0">
                  <a:pos x="connsiteX2" y="connsiteY2"/>
                </a:cxn>
                <a:cxn ang="0">
                  <a:pos x="connsiteX3" y="connsiteY3"/>
                </a:cxn>
              </a:cxnLst>
              <a:rect l="l" t="t" r="r" b="b"/>
              <a:pathLst>
                <a:path w="712911">
                  <a:moveTo>
                    <a:pt x="0" y="0"/>
                  </a:moveTo>
                  <a:lnTo>
                    <a:pt x="733219" y="0"/>
                  </a:lnTo>
                  <a:lnTo>
                    <a:pt x="733219" y="6684"/>
                  </a:lnTo>
                  <a:lnTo>
                    <a:pt x="0" y="6684"/>
                  </a:lnTo>
                  <a:close/>
                </a:path>
              </a:pathLst>
            </a:custGeom>
            <a:solidFill>
              <a:srgbClr val="DEE3FC"/>
            </a:solidFill>
            <a:ln w="21572" cap="flat">
              <a:noFill/>
              <a:prstDash val="solid"/>
              <a:miter/>
            </a:ln>
          </p:spPr>
          <p:txBody>
            <a:bodyPr rtlCol="0" anchor="ctr"/>
            <a:lstStyle/>
            <a:p>
              <a:endParaRPr lang="en-US"/>
            </a:p>
          </p:txBody>
        </p:sp>
        <p:sp>
          <p:nvSpPr>
            <p:cNvPr id="425" name="Freeform 198">
              <a:extLst>
                <a:ext uri="{FF2B5EF4-FFF2-40B4-BE49-F238E27FC236}">
                  <a16:creationId xmlns:a16="http://schemas.microsoft.com/office/drawing/2014/main" id="{FCD0699B-6684-4726-9560-4FB43F94E9D8}"/>
                </a:ext>
              </a:extLst>
            </p:cNvPr>
            <p:cNvSpPr/>
            <p:nvPr/>
          </p:nvSpPr>
          <p:spPr>
            <a:xfrm>
              <a:off x="3104692" y="2443348"/>
              <a:ext cx="712912" cy="21561"/>
            </a:xfrm>
            <a:custGeom>
              <a:avLst/>
              <a:gdLst>
                <a:gd name="connsiteX0" fmla="*/ 0 w 712911"/>
                <a:gd name="connsiteY0" fmla="*/ 0 h 0"/>
                <a:gd name="connsiteX1" fmla="*/ 733219 w 712911"/>
                <a:gd name="connsiteY1" fmla="*/ 0 h 0"/>
                <a:gd name="connsiteX2" fmla="*/ 733219 w 712911"/>
                <a:gd name="connsiteY2" fmla="*/ 6684 h 0"/>
                <a:gd name="connsiteX3" fmla="*/ 0 w 712911"/>
                <a:gd name="connsiteY3" fmla="*/ 6684 h 0"/>
              </a:gdLst>
              <a:ahLst/>
              <a:cxnLst>
                <a:cxn ang="0">
                  <a:pos x="connsiteX0" y="connsiteY0"/>
                </a:cxn>
                <a:cxn ang="0">
                  <a:pos x="connsiteX1" y="connsiteY1"/>
                </a:cxn>
                <a:cxn ang="0">
                  <a:pos x="connsiteX2" y="connsiteY2"/>
                </a:cxn>
                <a:cxn ang="0">
                  <a:pos x="connsiteX3" y="connsiteY3"/>
                </a:cxn>
              </a:cxnLst>
              <a:rect l="l" t="t" r="r" b="b"/>
              <a:pathLst>
                <a:path w="712911">
                  <a:moveTo>
                    <a:pt x="0" y="0"/>
                  </a:moveTo>
                  <a:lnTo>
                    <a:pt x="733219" y="0"/>
                  </a:lnTo>
                  <a:lnTo>
                    <a:pt x="733219" y="6684"/>
                  </a:lnTo>
                  <a:lnTo>
                    <a:pt x="0" y="6684"/>
                  </a:lnTo>
                  <a:close/>
                </a:path>
              </a:pathLst>
            </a:custGeom>
            <a:solidFill>
              <a:srgbClr val="DEE3FC"/>
            </a:solidFill>
            <a:ln w="21572" cap="flat">
              <a:noFill/>
              <a:prstDash val="solid"/>
              <a:miter/>
            </a:ln>
          </p:spPr>
          <p:txBody>
            <a:bodyPr rtlCol="0" anchor="ctr"/>
            <a:lstStyle/>
            <a:p>
              <a:endParaRPr lang="en-US"/>
            </a:p>
          </p:txBody>
        </p:sp>
        <p:sp>
          <p:nvSpPr>
            <p:cNvPr id="426" name="Freeform 199">
              <a:extLst>
                <a:ext uri="{FF2B5EF4-FFF2-40B4-BE49-F238E27FC236}">
                  <a16:creationId xmlns:a16="http://schemas.microsoft.com/office/drawing/2014/main" id="{3AC53A34-C21F-4E86-8FAE-94F565ECD87F}"/>
                </a:ext>
              </a:extLst>
            </p:cNvPr>
            <p:cNvSpPr/>
            <p:nvPr/>
          </p:nvSpPr>
          <p:spPr>
            <a:xfrm>
              <a:off x="3104692" y="2687632"/>
              <a:ext cx="712912" cy="21561"/>
            </a:xfrm>
            <a:custGeom>
              <a:avLst/>
              <a:gdLst>
                <a:gd name="connsiteX0" fmla="*/ 0 w 712911"/>
                <a:gd name="connsiteY0" fmla="*/ 0 h 0"/>
                <a:gd name="connsiteX1" fmla="*/ 733219 w 712911"/>
                <a:gd name="connsiteY1" fmla="*/ 0 h 0"/>
                <a:gd name="connsiteX2" fmla="*/ 733219 w 712911"/>
                <a:gd name="connsiteY2" fmla="*/ 6684 h 0"/>
                <a:gd name="connsiteX3" fmla="*/ 0 w 712911"/>
                <a:gd name="connsiteY3" fmla="*/ 6684 h 0"/>
              </a:gdLst>
              <a:ahLst/>
              <a:cxnLst>
                <a:cxn ang="0">
                  <a:pos x="connsiteX0" y="connsiteY0"/>
                </a:cxn>
                <a:cxn ang="0">
                  <a:pos x="connsiteX1" y="connsiteY1"/>
                </a:cxn>
                <a:cxn ang="0">
                  <a:pos x="connsiteX2" y="connsiteY2"/>
                </a:cxn>
                <a:cxn ang="0">
                  <a:pos x="connsiteX3" y="connsiteY3"/>
                </a:cxn>
              </a:cxnLst>
              <a:rect l="l" t="t" r="r" b="b"/>
              <a:pathLst>
                <a:path w="712911">
                  <a:moveTo>
                    <a:pt x="0" y="0"/>
                  </a:moveTo>
                  <a:lnTo>
                    <a:pt x="733219" y="0"/>
                  </a:lnTo>
                  <a:lnTo>
                    <a:pt x="733219" y="6684"/>
                  </a:lnTo>
                  <a:lnTo>
                    <a:pt x="0" y="6684"/>
                  </a:lnTo>
                  <a:close/>
                </a:path>
              </a:pathLst>
            </a:custGeom>
            <a:solidFill>
              <a:srgbClr val="DEE3FC"/>
            </a:solidFill>
            <a:ln w="21572" cap="flat">
              <a:noFill/>
              <a:prstDash val="solid"/>
              <a:miter/>
            </a:ln>
          </p:spPr>
          <p:txBody>
            <a:bodyPr rtlCol="0" anchor="ctr"/>
            <a:lstStyle/>
            <a:p>
              <a:endParaRPr lang="en-US"/>
            </a:p>
          </p:txBody>
        </p:sp>
        <p:sp>
          <p:nvSpPr>
            <p:cNvPr id="427" name="Freeform 200">
              <a:extLst>
                <a:ext uri="{FF2B5EF4-FFF2-40B4-BE49-F238E27FC236}">
                  <a16:creationId xmlns:a16="http://schemas.microsoft.com/office/drawing/2014/main" id="{332854B2-6DE4-4AEA-B805-A00705861700}"/>
                </a:ext>
              </a:extLst>
            </p:cNvPr>
            <p:cNvSpPr/>
            <p:nvPr/>
          </p:nvSpPr>
          <p:spPr>
            <a:xfrm>
              <a:off x="5022314" y="3279906"/>
              <a:ext cx="194430" cy="237169"/>
            </a:xfrm>
            <a:custGeom>
              <a:avLst/>
              <a:gdLst>
                <a:gd name="connsiteX0" fmla="*/ 5079 w 194430"/>
                <a:gd name="connsiteY0" fmla="*/ 84087 h 237168"/>
                <a:gd name="connsiteX1" fmla="*/ 7671 w 194430"/>
                <a:gd name="connsiteY1" fmla="*/ 28460 h 237168"/>
                <a:gd name="connsiteX2" fmla="*/ 54983 w 194430"/>
                <a:gd name="connsiteY2" fmla="*/ 0 h 237168"/>
                <a:gd name="connsiteX3" fmla="*/ 67729 w 194430"/>
                <a:gd name="connsiteY3" fmla="*/ 3018 h 237168"/>
                <a:gd name="connsiteX4" fmla="*/ 75506 w 194430"/>
                <a:gd name="connsiteY4" fmla="*/ 10349 h 237168"/>
                <a:gd name="connsiteX5" fmla="*/ 115472 w 194430"/>
                <a:gd name="connsiteY5" fmla="*/ 38594 h 237168"/>
                <a:gd name="connsiteX6" fmla="*/ 174450 w 194430"/>
                <a:gd name="connsiteY6" fmla="*/ 54764 h 237168"/>
                <a:gd name="connsiteX7" fmla="*/ 212465 w 194430"/>
                <a:gd name="connsiteY7" fmla="*/ 102507 h 237168"/>
                <a:gd name="connsiteX8" fmla="*/ 209015 w 194430"/>
                <a:gd name="connsiteY8" fmla="*/ 115134 h 237168"/>
                <a:gd name="connsiteX9" fmla="*/ 203182 w 194430"/>
                <a:gd name="connsiteY9" fmla="*/ 158256 h 237168"/>
                <a:gd name="connsiteX10" fmla="*/ 199725 w 194430"/>
                <a:gd name="connsiteY10" fmla="*/ 183482 h 237168"/>
                <a:gd name="connsiteX11" fmla="*/ 187843 w 194430"/>
                <a:gd name="connsiteY11" fmla="*/ 215608 h 237168"/>
                <a:gd name="connsiteX12" fmla="*/ 175962 w 194430"/>
                <a:gd name="connsiteY12" fmla="*/ 245362 h 237168"/>
                <a:gd name="connsiteX13" fmla="*/ 169481 w 194430"/>
                <a:gd name="connsiteY13" fmla="*/ 223801 h 237168"/>
                <a:gd name="connsiteX14" fmla="*/ 164080 w 194430"/>
                <a:gd name="connsiteY14" fmla="*/ 210649 h 237168"/>
                <a:gd name="connsiteX15" fmla="*/ 142477 w 194430"/>
                <a:gd name="connsiteY15" fmla="*/ 143810 h 237168"/>
                <a:gd name="connsiteX16" fmla="*/ 108127 w 194430"/>
                <a:gd name="connsiteY16" fmla="*/ 126346 h 237168"/>
                <a:gd name="connsiteX17" fmla="*/ 67945 w 194430"/>
                <a:gd name="connsiteY17" fmla="*/ 132599 h 237168"/>
                <a:gd name="connsiteX18" fmla="*/ 5079 w 194430"/>
                <a:gd name="connsiteY18" fmla="*/ 84087 h 2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430" h="237168">
                  <a:moveTo>
                    <a:pt x="5079" y="84087"/>
                  </a:moveTo>
                  <a:cubicBezTo>
                    <a:pt x="-2508" y="66104"/>
                    <a:pt x="-1555" y="45663"/>
                    <a:pt x="7671" y="28460"/>
                  </a:cubicBezTo>
                  <a:cubicBezTo>
                    <a:pt x="17323" y="11324"/>
                    <a:pt x="35292" y="514"/>
                    <a:pt x="54983" y="0"/>
                  </a:cubicBezTo>
                  <a:cubicBezTo>
                    <a:pt x="59406" y="28"/>
                    <a:pt x="63764" y="1061"/>
                    <a:pt x="67729" y="3018"/>
                  </a:cubicBezTo>
                  <a:cubicBezTo>
                    <a:pt x="70624" y="5120"/>
                    <a:pt x="73238" y="7584"/>
                    <a:pt x="75506" y="10349"/>
                  </a:cubicBezTo>
                  <a:cubicBezTo>
                    <a:pt x="86566" y="22604"/>
                    <a:pt x="100217" y="32252"/>
                    <a:pt x="115472" y="38594"/>
                  </a:cubicBezTo>
                  <a:cubicBezTo>
                    <a:pt x="134779" y="45192"/>
                    <a:pt x="154476" y="50592"/>
                    <a:pt x="174450" y="54764"/>
                  </a:cubicBezTo>
                  <a:cubicBezTo>
                    <a:pt x="198157" y="57471"/>
                    <a:pt x="215178" y="78846"/>
                    <a:pt x="212465" y="102507"/>
                  </a:cubicBezTo>
                  <a:cubicBezTo>
                    <a:pt x="211966" y="106867"/>
                    <a:pt x="210802" y="111125"/>
                    <a:pt x="209015" y="115134"/>
                  </a:cubicBezTo>
                  <a:cubicBezTo>
                    <a:pt x="205774" y="129580"/>
                    <a:pt x="205774" y="144457"/>
                    <a:pt x="203182" y="158256"/>
                  </a:cubicBezTo>
                  <a:cubicBezTo>
                    <a:pt x="201238" y="169468"/>
                    <a:pt x="201670" y="169899"/>
                    <a:pt x="199725" y="183482"/>
                  </a:cubicBezTo>
                  <a:cubicBezTo>
                    <a:pt x="197853" y="194849"/>
                    <a:pt x="193820" y="205753"/>
                    <a:pt x="187843" y="215608"/>
                  </a:cubicBezTo>
                  <a:cubicBezTo>
                    <a:pt x="184387" y="221860"/>
                    <a:pt x="182875" y="244715"/>
                    <a:pt x="175962" y="245362"/>
                  </a:cubicBezTo>
                  <a:cubicBezTo>
                    <a:pt x="169049" y="246009"/>
                    <a:pt x="172505" y="227897"/>
                    <a:pt x="169481" y="223801"/>
                  </a:cubicBezTo>
                  <a:cubicBezTo>
                    <a:pt x="166934" y="219760"/>
                    <a:pt x="165107" y="215311"/>
                    <a:pt x="164080" y="210649"/>
                  </a:cubicBezTo>
                  <a:cubicBezTo>
                    <a:pt x="158463" y="187579"/>
                    <a:pt x="157599" y="161706"/>
                    <a:pt x="142477" y="143810"/>
                  </a:cubicBezTo>
                  <a:cubicBezTo>
                    <a:pt x="133715" y="133781"/>
                    <a:pt x="121407" y="127523"/>
                    <a:pt x="108127" y="126346"/>
                  </a:cubicBezTo>
                  <a:cubicBezTo>
                    <a:pt x="94085" y="124837"/>
                    <a:pt x="81339" y="134324"/>
                    <a:pt x="67945" y="132599"/>
                  </a:cubicBezTo>
                  <a:cubicBezTo>
                    <a:pt x="40341" y="127574"/>
                    <a:pt x="16900" y="109485"/>
                    <a:pt x="5079" y="84087"/>
                  </a:cubicBezTo>
                  <a:close/>
                </a:path>
              </a:pathLst>
            </a:custGeom>
            <a:solidFill>
              <a:srgbClr val="59595C"/>
            </a:solidFill>
            <a:ln w="21572" cap="flat">
              <a:noFill/>
              <a:prstDash val="solid"/>
              <a:miter/>
            </a:ln>
          </p:spPr>
          <p:txBody>
            <a:bodyPr rtlCol="0" anchor="ctr"/>
            <a:lstStyle/>
            <a:p>
              <a:endParaRPr lang="en-US"/>
            </a:p>
          </p:txBody>
        </p:sp>
        <p:sp>
          <p:nvSpPr>
            <p:cNvPr id="428" name="Freeform 201">
              <a:extLst>
                <a:ext uri="{FF2B5EF4-FFF2-40B4-BE49-F238E27FC236}">
                  <a16:creationId xmlns:a16="http://schemas.microsoft.com/office/drawing/2014/main" id="{1C56743A-554F-43B9-BA42-64B20ED65E11}"/>
                </a:ext>
              </a:extLst>
            </p:cNvPr>
            <p:cNvSpPr/>
            <p:nvPr/>
          </p:nvSpPr>
          <p:spPr>
            <a:xfrm>
              <a:off x="5113375" y="3472228"/>
              <a:ext cx="64810" cy="86243"/>
            </a:xfrm>
            <a:custGeom>
              <a:avLst/>
              <a:gdLst>
                <a:gd name="connsiteX0" fmla="*/ 0 w 64810"/>
                <a:gd name="connsiteY0" fmla="*/ 0 h 86243"/>
                <a:gd name="connsiteX1" fmla="*/ 77988 w 64810"/>
                <a:gd name="connsiteY1" fmla="*/ 0 h 86243"/>
                <a:gd name="connsiteX2" fmla="*/ 77988 w 64810"/>
                <a:gd name="connsiteY2" fmla="*/ 102629 h 86243"/>
                <a:gd name="connsiteX3" fmla="*/ 0 w 64810"/>
                <a:gd name="connsiteY3" fmla="*/ 102629 h 86243"/>
              </a:gdLst>
              <a:ahLst/>
              <a:cxnLst>
                <a:cxn ang="0">
                  <a:pos x="connsiteX0" y="connsiteY0"/>
                </a:cxn>
                <a:cxn ang="0">
                  <a:pos x="connsiteX1" y="connsiteY1"/>
                </a:cxn>
                <a:cxn ang="0">
                  <a:pos x="connsiteX2" y="connsiteY2"/>
                </a:cxn>
                <a:cxn ang="0">
                  <a:pos x="connsiteX3" y="connsiteY3"/>
                </a:cxn>
              </a:cxnLst>
              <a:rect l="l" t="t" r="r" b="b"/>
              <a:pathLst>
                <a:path w="64810" h="86243">
                  <a:moveTo>
                    <a:pt x="0" y="0"/>
                  </a:moveTo>
                  <a:lnTo>
                    <a:pt x="77988" y="0"/>
                  </a:lnTo>
                  <a:lnTo>
                    <a:pt x="77988" y="102629"/>
                  </a:lnTo>
                  <a:lnTo>
                    <a:pt x="0" y="102629"/>
                  </a:lnTo>
                  <a:close/>
                </a:path>
              </a:pathLst>
            </a:custGeom>
            <a:solidFill>
              <a:srgbClr val="F27677"/>
            </a:solidFill>
            <a:ln w="21572" cap="flat">
              <a:noFill/>
              <a:prstDash val="solid"/>
              <a:miter/>
            </a:ln>
          </p:spPr>
          <p:txBody>
            <a:bodyPr rtlCol="0" anchor="ctr"/>
            <a:lstStyle/>
            <a:p>
              <a:endParaRPr lang="en-US"/>
            </a:p>
          </p:txBody>
        </p:sp>
        <p:sp>
          <p:nvSpPr>
            <p:cNvPr id="429" name="Freeform 202">
              <a:extLst>
                <a:ext uri="{FF2B5EF4-FFF2-40B4-BE49-F238E27FC236}">
                  <a16:creationId xmlns:a16="http://schemas.microsoft.com/office/drawing/2014/main" id="{A95D829C-ECD1-48A4-9BE4-5EBCD240DDD7}"/>
                </a:ext>
              </a:extLst>
            </p:cNvPr>
            <p:cNvSpPr/>
            <p:nvPr/>
          </p:nvSpPr>
          <p:spPr>
            <a:xfrm>
              <a:off x="5071688" y="3377527"/>
              <a:ext cx="129620" cy="150925"/>
            </a:xfrm>
            <a:custGeom>
              <a:avLst/>
              <a:gdLst>
                <a:gd name="connsiteX0" fmla="*/ 209 w 129620"/>
                <a:gd name="connsiteY0" fmla="*/ 31744 h 150925"/>
                <a:gd name="connsiteX1" fmla="*/ 26565 w 129620"/>
                <a:gd name="connsiteY1" fmla="*/ 149681 h 150925"/>
                <a:gd name="connsiteX2" fmla="*/ 112978 w 129620"/>
                <a:gd name="connsiteY2" fmla="*/ 128120 h 150925"/>
                <a:gd name="connsiteX3" fmla="*/ 134582 w 129620"/>
                <a:gd name="connsiteY3" fmla="*/ 94054 h 150925"/>
                <a:gd name="connsiteX4" fmla="*/ 144951 w 129620"/>
                <a:gd name="connsiteY4" fmla="*/ 65594 h 150925"/>
                <a:gd name="connsiteX5" fmla="*/ 132638 w 129620"/>
                <a:gd name="connsiteY5" fmla="*/ 44033 h 150925"/>
                <a:gd name="connsiteX6" fmla="*/ 123132 w 129620"/>
                <a:gd name="connsiteY6" fmla="*/ 47267 h 150925"/>
                <a:gd name="connsiteX7" fmla="*/ 116219 w 129620"/>
                <a:gd name="connsiteY7" fmla="*/ 19670 h 150925"/>
                <a:gd name="connsiteX8" fmla="*/ 209 w 129620"/>
                <a:gd name="connsiteY8" fmla="*/ 31744 h 15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620" h="150925">
                  <a:moveTo>
                    <a:pt x="209" y="31744"/>
                  </a:moveTo>
                  <a:cubicBezTo>
                    <a:pt x="209" y="31744"/>
                    <a:pt x="-4112" y="133726"/>
                    <a:pt x="26565" y="149681"/>
                  </a:cubicBezTo>
                  <a:cubicBezTo>
                    <a:pt x="57242" y="165636"/>
                    <a:pt x="98720" y="139763"/>
                    <a:pt x="112978" y="128120"/>
                  </a:cubicBezTo>
                  <a:cubicBezTo>
                    <a:pt x="122775" y="118628"/>
                    <a:pt x="130178" y="106954"/>
                    <a:pt x="134582" y="94054"/>
                  </a:cubicBezTo>
                  <a:cubicBezTo>
                    <a:pt x="140299" y="85547"/>
                    <a:pt x="143858" y="75780"/>
                    <a:pt x="144951" y="65594"/>
                  </a:cubicBezTo>
                  <a:cubicBezTo>
                    <a:pt x="144951" y="53304"/>
                    <a:pt x="143871" y="37350"/>
                    <a:pt x="132638" y="44033"/>
                  </a:cubicBezTo>
                  <a:cubicBezTo>
                    <a:pt x="114490" y="56539"/>
                    <a:pt x="123132" y="47267"/>
                    <a:pt x="123132" y="47267"/>
                  </a:cubicBezTo>
                  <a:cubicBezTo>
                    <a:pt x="126870" y="37533"/>
                    <a:pt x="124107" y="26504"/>
                    <a:pt x="116219" y="19670"/>
                  </a:cubicBezTo>
                  <a:cubicBezTo>
                    <a:pt x="102825" y="6733"/>
                    <a:pt x="641" y="-22805"/>
                    <a:pt x="209" y="31744"/>
                  </a:cubicBezTo>
                  <a:close/>
                </a:path>
              </a:pathLst>
            </a:custGeom>
            <a:solidFill>
              <a:srgbClr val="F27677"/>
            </a:solidFill>
            <a:ln w="21572" cap="flat">
              <a:noFill/>
              <a:prstDash val="solid"/>
              <a:miter/>
            </a:ln>
          </p:spPr>
          <p:txBody>
            <a:bodyPr rtlCol="0" anchor="ctr"/>
            <a:lstStyle/>
            <a:p>
              <a:endParaRPr lang="en-US"/>
            </a:p>
          </p:txBody>
        </p:sp>
        <p:sp>
          <p:nvSpPr>
            <p:cNvPr id="430" name="Freeform 203">
              <a:extLst>
                <a:ext uri="{FF2B5EF4-FFF2-40B4-BE49-F238E27FC236}">
                  <a16:creationId xmlns:a16="http://schemas.microsoft.com/office/drawing/2014/main" id="{FCDEF8E9-E959-4FC4-B9D2-44FF466FCAFB}"/>
                </a:ext>
              </a:extLst>
            </p:cNvPr>
            <p:cNvSpPr/>
            <p:nvPr/>
          </p:nvSpPr>
          <p:spPr>
            <a:xfrm>
              <a:off x="5256173" y="4904511"/>
              <a:ext cx="43207" cy="21561"/>
            </a:xfrm>
            <a:custGeom>
              <a:avLst/>
              <a:gdLst>
                <a:gd name="connsiteX0" fmla="*/ 0 w 43206"/>
                <a:gd name="connsiteY0" fmla="*/ 0 h 21560"/>
                <a:gd name="connsiteX1" fmla="*/ 0 w 43206"/>
                <a:gd name="connsiteY1" fmla="*/ 33203 h 21560"/>
                <a:gd name="connsiteX2" fmla="*/ 44719 w 43206"/>
                <a:gd name="connsiteY2" fmla="*/ 33203 h 21560"/>
                <a:gd name="connsiteX3" fmla="*/ 44719 w 43206"/>
                <a:gd name="connsiteY3" fmla="*/ 0 h 21560"/>
              </a:gdLst>
              <a:ahLst/>
              <a:cxnLst>
                <a:cxn ang="0">
                  <a:pos x="connsiteX0" y="connsiteY0"/>
                </a:cxn>
                <a:cxn ang="0">
                  <a:pos x="connsiteX1" y="connsiteY1"/>
                </a:cxn>
                <a:cxn ang="0">
                  <a:pos x="connsiteX2" y="connsiteY2"/>
                </a:cxn>
                <a:cxn ang="0">
                  <a:pos x="connsiteX3" y="connsiteY3"/>
                </a:cxn>
              </a:cxnLst>
              <a:rect l="l" t="t" r="r" b="b"/>
              <a:pathLst>
                <a:path w="43206" h="21560">
                  <a:moveTo>
                    <a:pt x="0" y="0"/>
                  </a:moveTo>
                  <a:lnTo>
                    <a:pt x="0" y="33203"/>
                  </a:lnTo>
                  <a:lnTo>
                    <a:pt x="44719" y="33203"/>
                  </a:lnTo>
                  <a:lnTo>
                    <a:pt x="44719" y="0"/>
                  </a:lnTo>
                  <a:close/>
                </a:path>
              </a:pathLst>
            </a:custGeom>
            <a:solidFill>
              <a:srgbClr val="F27677"/>
            </a:solidFill>
            <a:ln w="21572" cap="flat">
              <a:noFill/>
              <a:prstDash val="solid"/>
              <a:miter/>
            </a:ln>
          </p:spPr>
          <p:txBody>
            <a:bodyPr rtlCol="0" anchor="ctr"/>
            <a:lstStyle/>
            <a:p>
              <a:endParaRPr lang="en-US"/>
            </a:p>
          </p:txBody>
        </p:sp>
        <p:sp>
          <p:nvSpPr>
            <p:cNvPr id="431" name="Freeform 204">
              <a:extLst>
                <a:ext uri="{FF2B5EF4-FFF2-40B4-BE49-F238E27FC236}">
                  <a16:creationId xmlns:a16="http://schemas.microsoft.com/office/drawing/2014/main" id="{86495B9C-3360-4558-B2B1-072853C59A2B}"/>
                </a:ext>
              </a:extLst>
            </p:cNvPr>
            <p:cNvSpPr/>
            <p:nvPr/>
          </p:nvSpPr>
          <p:spPr>
            <a:xfrm>
              <a:off x="5123234" y="4926071"/>
              <a:ext cx="172827" cy="64682"/>
            </a:xfrm>
            <a:custGeom>
              <a:avLst/>
              <a:gdLst>
                <a:gd name="connsiteX0" fmla="*/ 122138 w 172827"/>
                <a:gd name="connsiteY0" fmla="*/ 0 h 64682"/>
                <a:gd name="connsiteX1" fmla="*/ 24274 w 172827"/>
                <a:gd name="connsiteY1" fmla="*/ 51314 h 64682"/>
                <a:gd name="connsiteX2" fmla="*/ 13688 w 172827"/>
                <a:gd name="connsiteY2" fmla="*/ 54117 h 64682"/>
                <a:gd name="connsiteX3" fmla="*/ 294 w 172827"/>
                <a:gd name="connsiteY3" fmla="*/ 70504 h 64682"/>
                <a:gd name="connsiteX4" fmla="*/ 294 w 172827"/>
                <a:gd name="connsiteY4" fmla="*/ 75894 h 64682"/>
                <a:gd name="connsiteX5" fmla="*/ 186732 w 172827"/>
                <a:gd name="connsiteY5" fmla="*/ 72228 h 64682"/>
                <a:gd name="connsiteX6" fmla="*/ 180035 w 172827"/>
                <a:gd name="connsiteY6" fmla="*/ 10565 h 64682"/>
                <a:gd name="connsiteX7" fmla="*/ 122138 w 172827"/>
                <a:gd name="connsiteY7" fmla="*/ 0 h 6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27" h="64682">
                  <a:moveTo>
                    <a:pt x="122138" y="0"/>
                  </a:moveTo>
                  <a:cubicBezTo>
                    <a:pt x="122138" y="0"/>
                    <a:pt x="26435" y="50452"/>
                    <a:pt x="24274" y="51314"/>
                  </a:cubicBezTo>
                  <a:lnTo>
                    <a:pt x="13688" y="54117"/>
                  </a:lnTo>
                  <a:cubicBezTo>
                    <a:pt x="5911" y="55744"/>
                    <a:pt x="329" y="62573"/>
                    <a:pt x="294" y="70504"/>
                  </a:cubicBezTo>
                  <a:cubicBezTo>
                    <a:pt x="-98" y="72279"/>
                    <a:pt x="-98" y="74118"/>
                    <a:pt x="294" y="75894"/>
                  </a:cubicBezTo>
                  <a:cubicBezTo>
                    <a:pt x="294" y="77188"/>
                    <a:pt x="186732" y="72228"/>
                    <a:pt x="186732" y="72228"/>
                  </a:cubicBezTo>
                  <a:cubicBezTo>
                    <a:pt x="186732" y="72228"/>
                    <a:pt x="189972" y="12721"/>
                    <a:pt x="180035" y="10565"/>
                  </a:cubicBezTo>
                  <a:cubicBezTo>
                    <a:pt x="170097" y="8409"/>
                    <a:pt x="137692" y="17033"/>
                    <a:pt x="122138" y="0"/>
                  </a:cubicBezTo>
                  <a:close/>
                </a:path>
              </a:pathLst>
            </a:custGeom>
            <a:solidFill>
              <a:srgbClr val="393768"/>
            </a:solidFill>
            <a:ln w="21572" cap="flat">
              <a:noFill/>
              <a:prstDash val="solid"/>
              <a:miter/>
            </a:ln>
          </p:spPr>
          <p:txBody>
            <a:bodyPr rtlCol="0" anchor="ctr"/>
            <a:lstStyle/>
            <a:p>
              <a:endParaRPr lang="en-US"/>
            </a:p>
          </p:txBody>
        </p:sp>
        <p:sp>
          <p:nvSpPr>
            <p:cNvPr id="432" name="Freeform 205">
              <a:extLst>
                <a:ext uri="{FF2B5EF4-FFF2-40B4-BE49-F238E27FC236}">
                  <a16:creationId xmlns:a16="http://schemas.microsoft.com/office/drawing/2014/main" id="{821C710F-52BA-49B5-81EF-4D9D51CE29C9}"/>
                </a:ext>
              </a:extLst>
            </p:cNvPr>
            <p:cNvSpPr/>
            <p:nvPr/>
          </p:nvSpPr>
          <p:spPr>
            <a:xfrm>
              <a:off x="5184450" y="4954963"/>
              <a:ext cx="21603" cy="21561"/>
            </a:xfrm>
            <a:custGeom>
              <a:avLst/>
              <a:gdLst>
                <a:gd name="connsiteX0" fmla="*/ 6049 w 0"/>
                <a:gd name="connsiteY0" fmla="*/ 0 h 0"/>
                <a:gd name="connsiteX1" fmla="*/ 15122 w 0"/>
                <a:gd name="connsiteY1" fmla="*/ 15524 h 0"/>
                <a:gd name="connsiteX2" fmla="*/ 9073 w 0"/>
                <a:gd name="connsiteY2" fmla="*/ 18974 h 0"/>
                <a:gd name="connsiteX3" fmla="*/ 0 w 0"/>
                <a:gd name="connsiteY3" fmla="*/ 3234 h 0"/>
                <a:gd name="connsiteX4" fmla="*/ 6049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049" y="0"/>
                  </a:moveTo>
                  <a:lnTo>
                    <a:pt x="15122" y="15524"/>
                  </a:lnTo>
                  <a:lnTo>
                    <a:pt x="9073" y="18974"/>
                  </a:lnTo>
                  <a:lnTo>
                    <a:pt x="0" y="3234"/>
                  </a:lnTo>
                  <a:lnTo>
                    <a:pt x="6049" y="0"/>
                  </a:lnTo>
                  <a:close/>
                </a:path>
              </a:pathLst>
            </a:custGeom>
            <a:solidFill>
              <a:srgbClr val="FFFFFF"/>
            </a:solidFill>
            <a:ln w="21572" cap="flat">
              <a:noFill/>
              <a:prstDash val="solid"/>
              <a:miter/>
            </a:ln>
          </p:spPr>
          <p:txBody>
            <a:bodyPr rtlCol="0" anchor="ctr"/>
            <a:lstStyle/>
            <a:p>
              <a:endParaRPr lang="en-US"/>
            </a:p>
          </p:txBody>
        </p:sp>
        <p:sp>
          <p:nvSpPr>
            <p:cNvPr id="433" name="Freeform 206">
              <a:extLst>
                <a:ext uri="{FF2B5EF4-FFF2-40B4-BE49-F238E27FC236}">
                  <a16:creationId xmlns:a16="http://schemas.microsoft.com/office/drawing/2014/main" id="{72879CFA-8FF9-423C-B61C-0515758267CB}"/>
                </a:ext>
              </a:extLst>
            </p:cNvPr>
            <p:cNvSpPr/>
            <p:nvPr/>
          </p:nvSpPr>
          <p:spPr>
            <a:xfrm>
              <a:off x="5173648" y="4960569"/>
              <a:ext cx="21603" cy="21561"/>
            </a:xfrm>
            <a:custGeom>
              <a:avLst/>
              <a:gdLst>
                <a:gd name="connsiteX0" fmla="*/ 6265 w 0"/>
                <a:gd name="connsiteY0" fmla="*/ 0 h 0"/>
                <a:gd name="connsiteX1" fmla="*/ 14906 w 0"/>
                <a:gd name="connsiteY1" fmla="*/ 14877 h 0"/>
                <a:gd name="connsiteX2" fmla="*/ 8857 w 0"/>
                <a:gd name="connsiteY2" fmla="*/ 18327 h 0"/>
                <a:gd name="connsiteX3" fmla="*/ 0 w 0"/>
                <a:gd name="connsiteY3" fmla="*/ 3234 h 0"/>
                <a:gd name="connsiteX4" fmla="*/ 6265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265" y="0"/>
                  </a:moveTo>
                  <a:lnTo>
                    <a:pt x="14906" y="14877"/>
                  </a:lnTo>
                  <a:lnTo>
                    <a:pt x="8857" y="18327"/>
                  </a:lnTo>
                  <a:lnTo>
                    <a:pt x="0" y="3234"/>
                  </a:lnTo>
                  <a:lnTo>
                    <a:pt x="6265" y="0"/>
                  </a:lnTo>
                  <a:close/>
                </a:path>
              </a:pathLst>
            </a:custGeom>
            <a:solidFill>
              <a:srgbClr val="FFFFFF"/>
            </a:solidFill>
            <a:ln w="21572" cap="flat">
              <a:noFill/>
              <a:prstDash val="solid"/>
              <a:miter/>
            </a:ln>
          </p:spPr>
          <p:txBody>
            <a:bodyPr rtlCol="0" anchor="ctr"/>
            <a:lstStyle/>
            <a:p>
              <a:endParaRPr lang="en-US"/>
            </a:p>
          </p:txBody>
        </p:sp>
        <p:sp>
          <p:nvSpPr>
            <p:cNvPr id="434" name="Freeform 207">
              <a:extLst>
                <a:ext uri="{FF2B5EF4-FFF2-40B4-BE49-F238E27FC236}">
                  <a16:creationId xmlns:a16="http://schemas.microsoft.com/office/drawing/2014/main" id="{3DF04532-D3DB-4A67-8455-BB6E3CD7181B}"/>
                </a:ext>
              </a:extLst>
            </p:cNvPr>
            <p:cNvSpPr/>
            <p:nvPr/>
          </p:nvSpPr>
          <p:spPr>
            <a:xfrm>
              <a:off x="5163711" y="4965743"/>
              <a:ext cx="21603" cy="21561"/>
            </a:xfrm>
            <a:custGeom>
              <a:avLst/>
              <a:gdLst>
                <a:gd name="connsiteX0" fmla="*/ 6049 w 0"/>
                <a:gd name="connsiteY0" fmla="*/ 0 h 0"/>
                <a:gd name="connsiteX1" fmla="*/ 14258 w 0"/>
                <a:gd name="connsiteY1" fmla="*/ 14446 h 0"/>
                <a:gd name="connsiteX2" fmla="*/ 8425 w 0"/>
                <a:gd name="connsiteY2" fmla="*/ 17895 h 0"/>
                <a:gd name="connsiteX3" fmla="*/ 0 w 0"/>
                <a:gd name="connsiteY3" fmla="*/ 3234 h 0"/>
                <a:gd name="connsiteX4" fmla="*/ 6049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049" y="0"/>
                  </a:moveTo>
                  <a:lnTo>
                    <a:pt x="14258" y="14446"/>
                  </a:lnTo>
                  <a:lnTo>
                    <a:pt x="8425" y="17895"/>
                  </a:lnTo>
                  <a:lnTo>
                    <a:pt x="0" y="3234"/>
                  </a:lnTo>
                  <a:lnTo>
                    <a:pt x="6049" y="0"/>
                  </a:lnTo>
                  <a:close/>
                </a:path>
              </a:pathLst>
            </a:custGeom>
            <a:solidFill>
              <a:srgbClr val="FFFFFF"/>
            </a:solidFill>
            <a:ln w="21572" cap="flat">
              <a:noFill/>
              <a:prstDash val="solid"/>
              <a:miter/>
            </a:ln>
          </p:spPr>
          <p:txBody>
            <a:bodyPr rtlCol="0" anchor="ctr"/>
            <a:lstStyle/>
            <a:p>
              <a:endParaRPr lang="en-US"/>
            </a:p>
          </p:txBody>
        </p:sp>
        <p:sp>
          <p:nvSpPr>
            <p:cNvPr id="435" name="Freeform 208">
              <a:extLst>
                <a:ext uri="{FF2B5EF4-FFF2-40B4-BE49-F238E27FC236}">
                  <a16:creationId xmlns:a16="http://schemas.microsoft.com/office/drawing/2014/main" id="{6ECF26AF-1E95-49A2-838F-E27C8E502139}"/>
                </a:ext>
              </a:extLst>
            </p:cNvPr>
            <p:cNvSpPr/>
            <p:nvPr/>
          </p:nvSpPr>
          <p:spPr>
            <a:xfrm>
              <a:off x="5024801" y="4903648"/>
              <a:ext cx="43207" cy="21561"/>
            </a:xfrm>
            <a:custGeom>
              <a:avLst/>
              <a:gdLst>
                <a:gd name="connsiteX0" fmla="*/ 3240 w 43206"/>
                <a:gd name="connsiteY0" fmla="*/ 0 h 21560"/>
                <a:gd name="connsiteX1" fmla="*/ 0 w 43206"/>
                <a:gd name="connsiteY1" fmla="*/ 33419 h 21560"/>
                <a:gd name="connsiteX2" fmla="*/ 44719 w 43206"/>
                <a:gd name="connsiteY2" fmla="*/ 33419 h 21560"/>
                <a:gd name="connsiteX3" fmla="*/ 46663 w 43206"/>
                <a:gd name="connsiteY3" fmla="*/ 0 h 21560"/>
              </a:gdLst>
              <a:ahLst/>
              <a:cxnLst>
                <a:cxn ang="0">
                  <a:pos x="connsiteX0" y="connsiteY0"/>
                </a:cxn>
                <a:cxn ang="0">
                  <a:pos x="connsiteX1" y="connsiteY1"/>
                </a:cxn>
                <a:cxn ang="0">
                  <a:pos x="connsiteX2" y="connsiteY2"/>
                </a:cxn>
                <a:cxn ang="0">
                  <a:pos x="connsiteX3" y="connsiteY3"/>
                </a:cxn>
              </a:cxnLst>
              <a:rect l="l" t="t" r="r" b="b"/>
              <a:pathLst>
                <a:path w="43206" h="21560">
                  <a:moveTo>
                    <a:pt x="3240" y="0"/>
                  </a:moveTo>
                  <a:lnTo>
                    <a:pt x="0" y="33419"/>
                  </a:lnTo>
                  <a:lnTo>
                    <a:pt x="44719" y="33419"/>
                  </a:lnTo>
                  <a:lnTo>
                    <a:pt x="46663" y="0"/>
                  </a:lnTo>
                  <a:close/>
                </a:path>
              </a:pathLst>
            </a:custGeom>
            <a:solidFill>
              <a:srgbClr val="F27677"/>
            </a:solidFill>
            <a:ln w="21572" cap="flat">
              <a:noFill/>
              <a:prstDash val="solid"/>
              <a:miter/>
            </a:ln>
          </p:spPr>
          <p:txBody>
            <a:bodyPr rtlCol="0" anchor="ctr"/>
            <a:lstStyle/>
            <a:p>
              <a:endParaRPr lang="en-US"/>
            </a:p>
          </p:txBody>
        </p:sp>
        <p:sp>
          <p:nvSpPr>
            <p:cNvPr id="436" name="Freeform 209">
              <a:extLst>
                <a:ext uri="{FF2B5EF4-FFF2-40B4-BE49-F238E27FC236}">
                  <a16:creationId xmlns:a16="http://schemas.microsoft.com/office/drawing/2014/main" id="{E2357BC1-4CA1-48F2-8628-D3E2E0489BED}"/>
                </a:ext>
              </a:extLst>
            </p:cNvPr>
            <p:cNvSpPr/>
            <p:nvPr/>
          </p:nvSpPr>
          <p:spPr>
            <a:xfrm>
              <a:off x="4890585" y="4925425"/>
              <a:ext cx="172827" cy="64682"/>
            </a:xfrm>
            <a:custGeom>
              <a:avLst/>
              <a:gdLst>
                <a:gd name="connsiteX0" fmla="*/ 122982 w 172827"/>
                <a:gd name="connsiteY0" fmla="*/ 0 h 64682"/>
                <a:gd name="connsiteX1" fmla="*/ 24471 w 172827"/>
                <a:gd name="connsiteY1" fmla="*/ 50021 h 64682"/>
                <a:gd name="connsiteX2" fmla="*/ 13885 w 172827"/>
                <a:gd name="connsiteY2" fmla="*/ 52824 h 64682"/>
                <a:gd name="connsiteX3" fmla="*/ 275 w 172827"/>
                <a:gd name="connsiteY3" fmla="*/ 68994 h 64682"/>
                <a:gd name="connsiteX4" fmla="*/ 275 w 172827"/>
                <a:gd name="connsiteY4" fmla="*/ 74385 h 64682"/>
                <a:gd name="connsiteX5" fmla="*/ 186712 w 172827"/>
                <a:gd name="connsiteY5" fmla="*/ 72875 h 64682"/>
                <a:gd name="connsiteX6" fmla="*/ 180663 w 172827"/>
                <a:gd name="connsiteY6" fmla="*/ 10996 h 64682"/>
                <a:gd name="connsiteX7" fmla="*/ 122982 w 172827"/>
                <a:gd name="connsiteY7" fmla="*/ 0 h 6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27" h="64682">
                  <a:moveTo>
                    <a:pt x="122982" y="0"/>
                  </a:moveTo>
                  <a:cubicBezTo>
                    <a:pt x="122982" y="0"/>
                    <a:pt x="26631" y="49159"/>
                    <a:pt x="24471" y="50021"/>
                  </a:cubicBezTo>
                  <a:lnTo>
                    <a:pt x="13885" y="52824"/>
                  </a:lnTo>
                  <a:cubicBezTo>
                    <a:pt x="6100" y="54345"/>
                    <a:pt x="432" y="61079"/>
                    <a:pt x="275" y="68994"/>
                  </a:cubicBezTo>
                  <a:cubicBezTo>
                    <a:pt x="-92" y="70773"/>
                    <a:pt x="-92" y="72606"/>
                    <a:pt x="275" y="74385"/>
                  </a:cubicBezTo>
                  <a:cubicBezTo>
                    <a:pt x="275" y="75678"/>
                    <a:pt x="186712" y="72875"/>
                    <a:pt x="186712" y="72875"/>
                  </a:cubicBezTo>
                  <a:cubicBezTo>
                    <a:pt x="186712" y="72875"/>
                    <a:pt x="190601" y="13368"/>
                    <a:pt x="180663" y="10996"/>
                  </a:cubicBezTo>
                  <a:cubicBezTo>
                    <a:pt x="170726" y="8624"/>
                    <a:pt x="138105" y="17033"/>
                    <a:pt x="122982" y="0"/>
                  </a:cubicBezTo>
                  <a:close/>
                </a:path>
              </a:pathLst>
            </a:custGeom>
            <a:solidFill>
              <a:srgbClr val="393768"/>
            </a:solidFill>
            <a:ln w="21572" cap="flat">
              <a:noFill/>
              <a:prstDash val="solid"/>
              <a:miter/>
            </a:ln>
          </p:spPr>
          <p:txBody>
            <a:bodyPr rtlCol="0" anchor="ctr"/>
            <a:lstStyle/>
            <a:p>
              <a:endParaRPr lang="en-US"/>
            </a:p>
          </p:txBody>
        </p:sp>
        <p:sp>
          <p:nvSpPr>
            <p:cNvPr id="437" name="Freeform 210">
              <a:extLst>
                <a:ext uri="{FF2B5EF4-FFF2-40B4-BE49-F238E27FC236}">
                  <a16:creationId xmlns:a16="http://schemas.microsoft.com/office/drawing/2014/main" id="{97BED1D2-C481-4328-84E5-9C7135AE4593}"/>
                </a:ext>
              </a:extLst>
            </p:cNvPr>
            <p:cNvSpPr/>
            <p:nvPr/>
          </p:nvSpPr>
          <p:spPr>
            <a:xfrm>
              <a:off x="4952214" y="4953453"/>
              <a:ext cx="21603" cy="21561"/>
            </a:xfrm>
            <a:custGeom>
              <a:avLst/>
              <a:gdLst>
                <a:gd name="connsiteX0" fmla="*/ 6049 w 0"/>
                <a:gd name="connsiteY0" fmla="*/ 0 h 0"/>
                <a:gd name="connsiteX1" fmla="*/ 14906 w 0"/>
                <a:gd name="connsiteY1" fmla="*/ 15740 h 0"/>
                <a:gd name="connsiteX2" fmla="*/ 9073 w 0"/>
                <a:gd name="connsiteY2" fmla="*/ 18974 h 0"/>
                <a:gd name="connsiteX3" fmla="*/ 0 w 0"/>
                <a:gd name="connsiteY3" fmla="*/ 3018 h 0"/>
                <a:gd name="connsiteX4" fmla="*/ 6049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049" y="0"/>
                  </a:moveTo>
                  <a:lnTo>
                    <a:pt x="14906" y="15740"/>
                  </a:lnTo>
                  <a:lnTo>
                    <a:pt x="9073" y="18974"/>
                  </a:lnTo>
                  <a:lnTo>
                    <a:pt x="0" y="3018"/>
                  </a:lnTo>
                  <a:lnTo>
                    <a:pt x="6049" y="0"/>
                  </a:lnTo>
                  <a:close/>
                </a:path>
              </a:pathLst>
            </a:custGeom>
            <a:solidFill>
              <a:srgbClr val="FFFFFF"/>
            </a:solidFill>
            <a:ln w="21572" cap="flat">
              <a:noFill/>
              <a:prstDash val="solid"/>
              <a:miter/>
            </a:ln>
          </p:spPr>
          <p:txBody>
            <a:bodyPr rtlCol="0" anchor="ctr"/>
            <a:lstStyle/>
            <a:p>
              <a:endParaRPr lang="en-US"/>
            </a:p>
          </p:txBody>
        </p:sp>
        <p:sp>
          <p:nvSpPr>
            <p:cNvPr id="438" name="Freeform 211">
              <a:extLst>
                <a:ext uri="{FF2B5EF4-FFF2-40B4-BE49-F238E27FC236}">
                  <a16:creationId xmlns:a16="http://schemas.microsoft.com/office/drawing/2014/main" id="{DBA915F0-9EB5-45F0-A5EE-2B8815803A23}"/>
                </a:ext>
              </a:extLst>
            </p:cNvPr>
            <p:cNvSpPr/>
            <p:nvPr/>
          </p:nvSpPr>
          <p:spPr>
            <a:xfrm>
              <a:off x="4941412" y="4959059"/>
              <a:ext cx="21603" cy="21561"/>
            </a:xfrm>
            <a:custGeom>
              <a:avLst/>
              <a:gdLst>
                <a:gd name="connsiteX0" fmla="*/ 6265 w 0"/>
                <a:gd name="connsiteY0" fmla="*/ 0 h 0"/>
                <a:gd name="connsiteX1" fmla="*/ 14690 w 0"/>
                <a:gd name="connsiteY1" fmla="*/ 14877 h 0"/>
                <a:gd name="connsiteX2" fmla="*/ 8641 w 0"/>
                <a:gd name="connsiteY2" fmla="*/ 18326 h 0"/>
                <a:gd name="connsiteX3" fmla="*/ 0 w 0"/>
                <a:gd name="connsiteY3" fmla="*/ 3018 h 0"/>
                <a:gd name="connsiteX4" fmla="*/ 6265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265" y="0"/>
                  </a:moveTo>
                  <a:lnTo>
                    <a:pt x="14690" y="14877"/>
                  </a:lnTo>
                  <a:lnTo>
                    <a:pt x="8641" y="18326"/>
                  </a:lnTo>
                  <a:lnTo>
                    <a:pt x="0" y="3018"/>
                  </a:lnTo>
                  <a:lnTo>
                    <a:pt x="6265" y="0"/>
                  </a:lnTo>
                  <a:close/>
                </a:path>
              </a:pathLst>
            </a:custGeom>
            <a:solidFill>
              <a:srgbClr val="FFFFFF"/>
            </a:solidFill>
            <a:ln w="21572" cap="flat">
              <a:noFill/>
              <a:prstDash val="solid"/>
              <a:miter/>
            </a:ln>
          </p:spPr>
          <p:txBody>
            <a:bodyPr rtlCol="0" anchor="ctr"/>
            <a:lstStyle/>
            <a:p>
              <a:endParaRPr lang="en-US"/>
            </a:p>
          </p:txBody>
        </p:sp>
        <p:sp>
          <p:nvSpPr>
            <p:cNvPr id="439" name="Freeform 212">
              <a:extLst>
                <a:ext uri="{FF2B5EF4-FFF2-40B4-BE49-F238E27FC236}">
                  <a16:creationId xmlns:a16="http://schemas.microsoft.com/office/drawing/2014/main" id="{1C5326CB-CC92-4A48-9D88-2327BE47A4A2}"/>
                </a:ext>
              </a:extLst>
            </p:cNvPr>
            <p:cNvSpPr/>
            <p:nvPr/>
          </p:nvSpPr>
          <p:spPr>
            <a:xfrm>
              <a:off x="4931258" y="4964234"/>
              <a:ext cx="21603" cy="21561"/>
            </a:xfrm>
            <a:custGeom>
              <a:avLst/>
              <a:gdLst>
                <a:gd name="connsiteX0" fmla="*/ 6265 w 0"/>
                <a:gd name="connsiteY0" fmla="*/ 0 h 0"/>
                <a:gd name="connsiteX1" fmla="*/ 14258 w 0"/>
                <a:gd name="connsiteY1" fmla="*/ 14446 h 0"/>
                <a:gd name="connsiteX2" fmla="*/ 8425 w 0"/>
                <a:gd name="connsiteY2" fmla="*/ 17680 h 0"/>
                <a:gd name="connsiteX3" fmla="*/ 0 w 0"/>
                <a:gd name="connsiteY3" fmla="*/ 3018 h 0"/>
                <a:gd name="connsiteX4" fmla="*/ 6265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265" y="0"/>
                  </a:moveTo>
                  <a:lnTo>
                    <a:pt x="14258" y="14446"/>
                  </a:lnTo>
                  <a:lnTo>
                    <a:pt x="8425" y="17680"/>
                  </a:lnTo>
                  <a:lnTo>
                    <a:pt x="0" y="3018"/>
                  </a:lnTo>
                  <a:lnTo>
                    <a:pt x="6265" y="0"/>
                  </a:lnTo>
                  <a:close/>
                </a:path>
              </a:pathLst>
            </a:custGeom>
            <a:solidFill>
              <a:srgbClr val="FFFFFF"/>
            </a:solidFill>
            <a:ln w="21572" cap="flat">
              <a:noFill/>
              <a:prstDash val="solid"/>
              <a:miter/>
            </a:ln>
          </p:spPr>
          <p:txBody>
            <a:bodyPr rtlCol="0" anchor="ctr"/>
            <a:lstStyle/>
            <a:p>
              <a:endParaRPr lang="en-US"/>
            </a:p>
          </p:txBody>
        </p:sp>
        <p:sp>
          <p:nvSpPr>
            <p:cNvPr id="440" name="Freeform 213">
              <a:extLst>
                <a:ext uri="{FF2B5EF4-FFF2-40B4-BE49-F238E27FC236}">
                  <a16:creationId xmlns:a16="http://schemas.microsoft.com/office/drawing/2014/main" id="{64D0A162-BC3B-4E72-8863-C169F62A94AE}"/>
                </a:ext>
              </a:extLst>
            </p:cNvPr>
            <p:cNvSpPr/>
            <p:nvPr/>
          </p:nvSpPr>
          <p:spPr>
            <a:xfrm>
              <a:off x="5010326" y="4091669"/>
              <a:ext cx="172827" cy="797749"/>
            </a:xfrm>
            <a:custGeom>
              <a:avLst/>
              <a:gdLst>
                <a:gd name="connsiteX0" fmla="*/ 16203 w 172827"/>
                <a:gd name="connsiteY0" fmla="*/ 0 h 797748"/>
                <a:gd name="connsiteX1" fmla="*/ 0 w 172827"/>
                <a:gd name="connsiteY1" fmla="*/ 816722 h 797748"/>
                <a:gd name="connsiteX2" fmla="*/ 63298 w 172827"/>
                <a:gd name="connsiteY2" fmla="*/ 814566 h 797748"/>
                <a:gd name="connsiteX3" fmla="*/ 180604 w 172827"/>
                <a:gd name="connsiteY3" fmla="*/ 862 h 797748"/>
                <a:gd name="connsiteX4" fmla="*/ 16203 w 172827"/>
                <a:gd name="connsiteY4" fmla="*/ 0 h 797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27" h="797748">
                  <a:moveTo>
                    <a:pt x="16203" y="0"/>
                  </a:moveTo>
                  <a:lnTo>
                    <a:pt x="0" y="816722"/>
                  </a:lnTo>
                  <a:lnTo>
                    <a:pt x="63298" y="814566"/>
                  </a:lnTo>
                  <a:lnTo>
                    <a:pt x="180604" y="862"/>
                  </a:lnTo>
                  <a:lnTo>
                    <a:pt x="16203" y="0"/>
                  </a:lnTo>
                  <a:close/>
                </a:path>
              </a:pathLst>
            </a:custGeom>
            <a:solidFill>
              <a:srgbClr val="393768"/>
            </a:solidFill>
            <a:ln w="21572" cap="flat">
              <a:noFill/>
              <a:prstDash val="solid"/>
              <a:miter/>
            </a:ln>
          </p:spPr>
          <p:txBody>
            <a:bodyPr rtlCol="0" anchor="ctr"/>
            <a:lstStyle/>
            <a:p>
              <a:endParaRPr lang="en-US"/>
            </a:p>
          </p:txBody>
        </p:sp>
        <p:sp>
          <p:nvSpPr>
            <p:cNvPr id="441" name="Freeform 214">
              <a:extLst>
                <a:ext uri="{FF2B5EF4-FFF2-40B4-BE49-F238E27FC236}">
                  <a16:creationId xmlns:a16="http://schemas.microsoft.com/office/drawing/2014/main" id="{9D985374-9F6F-43E2-A216-361B112A66CB}"/>
                </a:ext>
              </a:extLst>
            </p:cNvPr>
            <p:cNvSpPr/>
            <p:nvPr/>
          </p:nvSpPr>
          <p:spPr>
            <a:xfrm>
              <a:off x="5110998" y="4092101"/>
              <a:ext cx="194430" cy="797749"/>
            </a:xfrm>
            <a:custGeom>
              <a:avLst/>
              <a:gdLst>
                <a:gd name="connsiteX0" fmla="*/ 6913 w 194430"/>
                <a:gd name="connsiteY0" fmla="*/ 17033 h 797748"/>
                <a:gd name="connsiteX1" fmla="*/ 122923 w 194430"/>
                <a:gd name="connsiteY1" fmla="*/ 816291 h 797748"/>
                <a:gd name="connsiteX2" fmla="*/ 196591 w 194430"/>
                <a:gd name="connsiteY2" fmla="*/ 816291 h 797748"/>
                <a:gd name="connsiteX3" fmla="*/ 195295 w 194430"/>
                <a:gd name="connsiteY3" fmla="*/ 862 h 797748"/>
                <a:gd name="connsiteX4" fmla="*/ 0 w 194430"/>
                <a:gd name="connsiteY4" fmla="*/ 0 h 797748"/>
                <a:gd name="connsiteX5" fmla="*/ 6913 w 194430"/>
                <a:gd name="connsiteY5" fmla="*/ 17033 h 79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430" h="797748">
                  <a:moveTo>
                    <a:pt x="6913" y="17033"/>
                  </a:moveTo>
                  <a:lnTo>
                    <a:pt x="122923" y="816291"/>
                  </a:lnTo>
                  <a:lnTo>
                    <a:pt x="196591" y="816291"/>
                  </a:lnTo>
                  <a:lnTo>
                    <a:pt x="195295" y="862"/>
                  </a:lnTo>
                  <a:lnTo>
                    <a:pt x="0" y="0"/>
                  </a:lnTo>
                  <a:lnTo>
                    <a:pt x="6913" y="17033"/>
                  </a:lnTo>
                  <a:close/>
                </a:path>
              </a:pathLst>
            </a:custGeom>
            <a:solidFill>
              <a:srgbClr val="393768"/>
            </a:solidFill>
            <a:ln w="21572" cap="flat">
              <a:noFill/>
              <a:prstDash val="solid"/>
              <a:miter/>
            </a:ln>
          </p:spPr>
          <p:txBody>
            <a:bodyPr rtlCol="0" anchor="ctr"/>
            <a:lstStyle/>
            <a:p>
              <a:endParaRPr lang="en-US"/>
            </a:p>
          </p:txBody>
        </p:sp>
        <p:sp>
          <p:nvSpPr>
            <p:cNvPr id="442" name="Freeform 215">
              <a:extLst>
                <a:ext uri="{FF2B5EF4-FFF2-40B4-BE49-F238E27FC236}">
                  <a16:creationId xmlns:a16="http://schemas.microsoft.com/office/drawing/2014/main" id="{BB1889FB-40DD-4804-8D3C-41413ADBFF1B}"/>
                </a:ext>
              </a:extLst>
            </p:cNvPr>
            <p:cNvSpPr/>
            <p:nvPr/>
          </p:nvSpPr>
          <p:spPr>
            <a:xfrm>
              <a:off x="4717627" y="3512009"/>
              <a:ext cx="64810" cy="86243"/>
            </a:xfrm>
            <a:custGeom>
              <a:avLst/>
              <a:gdLst>
                <a:gd name="connsiteX0" fmla="*/ 76234 w 64810"/>
                <a:gd name="connsiteY0" fmla="*/ 81606 h 86243"/>
                <a:gd name="connsiteX1" fmla="*/ 63920 w 64810"/>
                <a:gd name="connsiteY1" fmla="*/ 57027 h 86243"/>
                <a:gd name="connsiteX2" fmla="*/ 49230 w 64810"/>
                <a:gd name="connsiteY2" fmla="*/ 20373 h 86243"/>
                <a:gd name="connsiteX3" fmla="*/ 41884 w 64810"/>
                <a:gd name="connsiteY3" fmla="*/ 39131 h 86243"/>
                <a:gd name="connsiteX4" fmla="*/ 8831 w 64810"/>
                <a:gd name="connsiteY4" fmla="*/ 969 h 86243"/>
                <a:gd name="connsiteX5" fmla="*/ 7319 w 64810"/>
                <a:gd name="connsiteY5" fmla="*/ 50127 h 86243"/>
                <a:gd name="connsiteX6" fmla="*/ 37780 w 64810"/>
                <a:gd name="connsiteY6" fmla="*/ 83978 h 86243"/>
                <a:gd name="connsiteX7" fmla="*/ 59383 w 64810"/>
                <a:gd name="connsiteY7" fmla="*/ 105538 h 8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10" h="86243">
                  <a:moveTo>
                    <a:pt x="76234" y="81606"/>
                  </a:moveTo>
                  <a:cubicBezTo>
                    <a:pt x="70530" y="74314"/>
                    <a:pt x="66343" y="65957"/>
                    <a:pt x="63920" y="57027"/>
                  </a:cubicBezTo>
                  <a:cubicBezTo>
                    <a:pt x="61544" y="44953"/>
                    <a:pt x="55279" y="12180"/>
                    <a:pt x="49230" y="20373"/>
                  </a:cubicBezTo>
                  <a:cubicBezTo>
                    <a:pt x="43181" y="28567"/>
                    <a:pt x="51822" y="46031"/>
                    <a:pt x="41884" y="39131"/>
                  </a:cubicBezTo>
                  <a:cubicBezTo>
                    <a:pt x="31947" y="32232"/>
                    <a:pt x="14448" y="-6578"/>
                    <a:pt x="8831" y="969"/>
                  </a:cubicBezTo>
                  <a:cubicBezTo>
                    <a:pt x="-2359" y="15273"/>
                    <a:pt x="-2972" y="35165"/>
                    <a:pt x="7319" y="50127"/>
                  </a:cubicBezTo>
                  <a:cubicBezTo>
                    <a:pt x="14191" y="63971"/>
                    <a:pt x="24724" y="75677"/>
                    <a:pt x="37780" y="83978"/>
                  </a:cubicBezTo>
                  <a:cubicBezTo>
                    <a:pt x="45417" y="90716"/>
                    <a:pt x="52631" y="97917"/>
                    <a:pt x="59383" y="105538"/>
                  </a:cubicBezTo>
                  <a:close/>
                </a:path>
              </a:pathLst>
            </a:custGeom>
            <a:solidFill>
              <a:srgbClr val="F27677"/>
            </a:solidFill>
            <a:ln w="21572" cap="flat">
              <a:noFill/>
              <a:prstDash val="solid"/>
              <a:miter/>
            </a:ln>
          </p:spPr>
          <p:txBody>
            <a:bodyPr rtlCol="0" anchor="ctr"/>
            <a:lstStyle/>
            <a:p>
              <a:endParaRPr lang="en-US"/>
            </a:p>
          </p:txBody>
        </p:sp>
        <p:sp>
          <p:nvSpPr>
            <p:cNvPr id="443" name="Freeform 216">
              <a:extLst>
                <a:ext uri="{FF2B5EF4-FFF2-40B4-BE49-F238E27FC236}">
                  <a16:creationId xmlns:a16="http://schemas.microsoft.com/office/drawing/2014/main" id="{4D5759B8-AEC7-47B1-B9AF-FC4400CB24F5}"/>
                </a:ext>
              </a:extLst>
            </p:cNvPr>
            <p:cNvSpPr/>
            <p:nvPr/>
          </p:nvSpPr>
          <p:spPr>
            <a:xfrm>
              <a:off x="4763184" y="3583913"/>
              <a:ext cx="259241" cy="172486"/>
            </a:xfrm>
            <a:custGeom>
              <a:avLst/>
              <a:gdLst>
                <a:gd name="connsiteX0" fmla="*/ 255352 w 259240"/>
                <a:gd name="connsiteY0" fmla="*/ 6684 h 172486"/>
                <a:gd name="connsiteX1" fmla="*/ 159649 w 259240"/>
                <a:gd name="connsiteY1" fmla="*/ 84734 h 172486"/>
                <a:gd name="connsiteX2" fmla="*/ 151974 w 259240"/>
                <a:gd name="connsiteY2" fmla="*/ 86776 h 172486"/>
                <a:gd name="connsiteX3" fmla="*/ 149928 w 259240"/>
                <a:gd name="connsiteY3" fmla="*/ 84734 h 172486"/>
                <a:gd name="connsiteX4" fmla="*/ 25924 w 259240"/>
                <a:gd name="connsiteY4" fmla="*/ 0 h 172486"/>
                <a:gd name="connsiteX5" fmla="*/ 0 w 259240"/>
                <a:gd name="connsiteY5" fmla="*/ 31910 h 172486"/>
                <a:gd name="connsiteX6" fmla="*/ 160729 w 259240"/>
                <a:gd name="connsiteY6" fmla="*/ 182835 h 172486"/>
                <a:gd name="connsiteX7" fmla="*/ 164938 w 259240"/>
                <a:gd name="connsiteY7" fmla="*/ 183593 h 172486"/>
                <a:gd name="connsiteX8" fmla="*/ 165698 w 259240"/>
                <a:gd name="connsiteY8" fmla="*/ 182835 h 172486"/>
                <a:gd name="connsiteX9" fmla="*/ 264642 w 259240"/>
                <a:gd name="connsiteY9" fmla="*/ 107373 h 17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240" h="172486">
                  <a:moveTo>
                    <a:pt x="255352" y="6684"/>
                  </a:moveTo>
                  <a:lnTo>
                    <a:pt x="159649" y="84734"/>
                  </a:lnTo>
                  <a:cubicBezTo>
                    <a:pt x="158094" y="87413"/>
                    <a:pt x="154658" y="88327"/>
                    <a:pt x="151974" y="86776"/>
                  </a:cubicBezTo>
                  <a:cubicBezTo>
                    <a:pt x="151124" y="86285"/>
                    <a:pt x="150419" y="85581"/>
                    <a:pt x="149928" y="84734"/>
                  </a:cubicBezTo>
                  <a:lnTo>
                    <a:pt x="25924" y="0"/>
                  </a:lnTo>
                  <a:lnTo>
                    <a:pt x="0" y="31910"/>
                  </a:lnTo>
                  <a:lnTo>
                    <a:pt x="160729" y="182835"/>
                  </a:lnTo>
                  <a:cubicBezTo>
                    <a:pt x="161682" y="184205"/>
                    <a:pt x="163566" y="184544"/>
                    <a:pt x="164938" y="183593"/>
                  </a:cubicBezTo>
                  <a:cubicBezTo>
                    <a:pt x="165234" y="183388"/>
                    <a:pt x="165492" y="183131"/>
                    <a:pt x="165698" y="182835"/>
                  </a:cubicBezTo>
                  <a:lnTo>
                    <a:pt x="264642" y="107373"/>
                  </a:lnTo>
                  <a:close/>
                </a:path>
              </a:pathLst>
            </a:custGeom>
            <a:solidFill>
              <a:srgbClr val="8888BA"/>
            </a:solidFill>
            <a:ln w="21572" cap="flat">
              <a:noFill/>
              <a:prstDash val="solid"/>
              <a:miter/>
            </a:ln>
          </p:spPr>
          <p:txBody>
            <a:bodyPr rtlCol="0" anchor="ctr"/>
            <a:lstStyle/>
            <a:p>
              <a:endParaRPr lang="en-US"/>
            </a:p>
          </p:txBody>
        </p:sp>
        <p:sp>
          <p:nvSpPr>
            <p:cNvPr id="444" name="Freeform 217">
              <a:extLst>
                <a:ext uri="{FF2B5EF4-FFF2-40B4-BE49-F238E27FC236}">
                  <a16:creationId xmlns:a16="http://schemas.microsoft.com/office/drawing/2014/main" id="{4CDEC7A6-1820-4456-9790-DFA737881D3D}"/>
                </a:ext>
              </a:extLst>
            </p:cNvPr>
            <p:cNvSpPr/>
            <p:nvPr/>
          </p:nvSpPr>
          <p:spPr>
            <a:xfrm>
              <a:off x="5018536" y="3549847"/>
              <a:ext cx="302447" cy="539019"/>
            </a:xfrm>
            <a:custGeom>
              <a:avLst/>
              <a:gdLst>
                <a:gd name="connsiteX0" fmla="*/ 0 w 302447"/>
                <a:gd name="connsiteY0" fmla="*/ 40750 h 539019"/>
                <a:gd name="connsiteX1" fmla="*/ 49256 w 302447"/>
                <a:gd name="connsiteY1" fmla="*/ 22423 h 539019"/>
                <a:gd name="connsiteX2" fmla="*/ 94839 w 302447"/>
                <a:gd name="connsiteY2" fmla="*/ 4743 h 539019"/>
                <a:gd name="connsiteX3" fmla="*/ 172827 w 302447"/>
                <a:gd name="connsiteY3" fmla="*/ 0 h 539019"/>
                <a:gd name="connsiteX4" fmla="*/ 216034 w 302447"/>
                <a:gd name="connsiteY4" fmla="*/ 17033 h 539019"/>
                <a:gd name="connsiteX5" fmla="*/ 306120 w 302447"/>
                <a:gd name="connsiteY5" fmla="*/ 52393 h 539019"/>
                <a:gd name="connsiteX6" fmla="*/ 287973 w 302447"/>
                <a:gd name="connsiteY6" fmla="*/ 543116 h 539019"/>
                <a:gd name="connsiteX7" fmla="*/ 215386 w 302447"/>
                <a:gd name="connsiteY7" fmla="*/ 543116 h 539019"/>
                <a:gd name="connsiteX8" fmla="*/ 215386 w 302447"/>
                <a:gd name="connsiteY8" fmla="*/ 543116 h 539019"/>
                <a:gd name="connsiteX9" fmla="*/ 47960 w 302447"/>
                <a:gd name="connsiteY9" fmla="*/ 543116 h 539019"/>
                <a:gd name="connsiteX10" fmla="*/ 47960 w 302447"/>
                <a:gd name="connsiteY10" fmla="*/ 541822 h 539019"/>
                <a:gd name="connsiteX11" fmla="*/ 8209 w 302447"/>
                <a:gd name="connsiteY11" fmla="*/ 541822 h 5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447" h="539019">
                  <a:moveTo>
                    <a:pt x="0" y="40750"/>
                  </a:moveTo>
                  <a:lnTo>
                    <a:pt x="49256" y="22423"/>
                  </a:lnTo>
                  <a:lnTo>
                    <a:pt x="94839" y="4743"/>
                  </a:lnTo>
                  <a:cubicBezTo>
                    <a:pt x="118639" y="21935"/>
                    <a:pt x="151295" y="19949"/>
                    <a:pt x="172827" y="0"/>
                  </a:cubicBezTo>
                  <a:lnTo>
                    <a:pt x="216034" y="17033"/>
                  </a:lnTo>
                  <a:lnTo>
                    <a:pt x="306120" y="52393"/>
                  </a:lnTo>
                  <a:lnTo>
                    <a:pt x="287973" y="543116"/>
                  </a:lnTo>
                  <a:lnTo>
                    <a:pt x="215386" y="543116"/>
                  </a:lnTo>
                  <a:lnTo>
                    <a:pt x="215386" y="543116"/>
                  </a:lnTo>
                  <a:lnTo>
                    <a:pt x="47960" y="543116"/>
                  </a:lnTo>
                  <a:lnTo>
                    <a:pt x="47960" y="541822"/>
                  </a:lnTo>
                  <a:lnTo>
                    <a:pt x="8209" y="541822"/>
                  </a:lnTo>
                  <a:close/>
                </a:path>
              </a:pathLst>
            </a:custGeom>
            <a:solidFill>
              <a:srgbClr val="9B9AD3"/>
            </a:solidFill>
            <a:ln w="21572" cap="flat">
              <a:noFill/>
              <a:prstDash val="solid"/>
              <a:miter/>
            </a:ln>
          </p:spPr>
          <p:txBody>
            <a:bodyPr rtlCol="0" anchor="ctr"/>
            <a:lstStyle/>
            <a:p>
              <a:endParaRPr lang="en-US"/>
            </a:p>
          </p:txBody>
        </p:sp>
        <p:sp>
          <p:nvSpPr>
            <p:cNvPr id="445" name="Freeform 218">
              <a:extLst>
                <a:ext uri="{FF2B5EF4-FFF2-40B4-BE49-F238E27FC236}">
                  <a16:creationId xmlns:a16="http://schemas.microsoft.com/office/drawing/2014/main" id="{F9802FCF-46FE-4033-88C5-F4913F70BCC7}"/>
                </a:ext>
              </a:extLst>
            </p:cNvPr>
            <p:cNvSpPr/>
            <p:nvPr/>
          </p:nvSpPr>
          <p:spPr>
            <a:xfrm>
              <a:off x="4995204" y="3623369"/>
              <a:ext cx="151224" cy="258729"/>
            </a:xfrm>
            <a:custGeom>
              <a:avLst/>
              <a:gdLst>
                <a:gd name="connsiteX0" fmla="*/ 0 w 151223"/>
                <a:gd name="connsiteY0" fmla="*/ 0 h 258729"/>
                <a:gd name="connsiteX1" fmla="*/ 154896 w 151223"/>
                <a:gd name="connsiteY1" fmla="*/ 0 h 258729"/>
                <a:gd name="connsiteX2" fmla="*/ 154896 w 151223"/>
                <a:gd name="connsiteY2" fmla="*/ 267138 h 258729"/>
                <a:gd name="connsiteX3" fmla="*/ 0 w 151223"/>
                <a:gd name="connsiteY3" fmla="*/ 267138 h 258729"/>
              </a:gdLst>
              <a:ahLst/>
              <a:cxnLst>
                <a:cxn ang="0">
                  <a:pos x="connsiteX0" y="connsiteY0"/>
                </a:cxn>
                <a:cxn ang="0">
                  <a:pos x="connsiteX1" y="connsiteY1"/>
                </a:cxn>
                <a:cxn ang="0">
                  <a:pos x="connsiteX2" y="connsiteY2"/>
                </a:cxn>
                <a:cxn ang="0">
                  <a:pos x="connsiteX3" y="connsiteY3"/>
                </a:cxn>
              </a:cxnLst>
              <a:rect l="l" t="t" r="r" b="b"/>
              <a:pathLst>
                <a:path w="151223" h="258729">
                  <a:moveTo>
                    <a:pt x="0" y="0"/>
                  </a:moveTo>
                  <a:lnTo>
                    <a:pt x="154896" y="0"/>
                  </a:lnTo>
                  <a:lnTo>
                    <a:pt x="154896" y="267138"/>
                  </a:lnTo>
                  <a:lnTo>
                    <a:pt x="0" y="267138"/>
                  </a:lnTo>
                  <a:close/>
                </a:path>
              </a:pathLst>
            </a:custGeom>
            <a:solidFill>
              <a:srgbClr val="F2F2F2"/>
            </a:solidFill>
            <a:ln w="21572" cap="flat">
              <a:noFill/>
              <a:prstDash val="solid"/>
              <a:miter/>
            </a:ln>
          </p:spPr>
          <p:txBody>
            <a:bodyPr rtlCol="0" anchor="ctr"/>
            <a:lstStyle/>
            <a:p>
              <a:endParaRPr lang="en-US"/>
            </a:p>
          </p:txBody>
        </p:sp>
        <p:sp>
          <p:nvSpPr>
            <p:cNvPr id="446" name="Freeform 219">
              <a:extLst>
                <a:ext uri="{FF2B5EF4-FFF2-40B4-BE49-F238E27FC236}">
                  <a16:creationId xmlns:a16="http://schemas.microsoft.com/office/drawing/2014/main" id="{22D58E97-8EE4-4D1F-AFA5-F296E85CCD4B}"/>
                </a:ext>
              </a:extLst>
            </p:cNvPr>
            <p:cNvSpPr/>
            <p:nvPr/>
          </p:nvSpPr>
          <p:spPr>
            <a:xfrm>
              <a:off x="5115091" y="3766680"/>
              <a:ext cx="43207" cy="64682"/>
            </a:xfrm>
            <a:custGeom>
              <a:avLst/>
              <a:gdLst>
                <a:gd name="connsiteX0" fmla="*/ 60934 w 43206"/>
                <a:gd name="connsiteY0" fmla="*/ 29392 h 64682"/>
                <a:gd name="connsiteX1" fmla="*/ 50348 w 43206"/>
                <a:gd name="connsiteY1" fmla="*/ 20552 h 64682"/>
                <a:gd name="connsiteX2" fmla="*/ 36738 w 43206"/>
                <a:gd name="connsiteY2" fmla="*/ 2225 h 64682"/>
                <a:gd name="connsiteX3" fmla="*/ 1309 w 43206"/>
                <a:gd name="connsiteY3" fmla="*/ 6537 h 64682"/>
                <a:gd name="connsiteX4" fmla="*/ 9302 w 43206"/>
                <a:gd name="connsiteY4" fmla="*/ 49659 h 64682"/>
                <a:gd name="connsiteX5" fmla="*/ 50348 w 43206"/>
                <a:gd name="connsiteY5" fmla="*/ 70141 h 6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6" h="64682">
                  <a:moveTo>
                    <a:pt x="60934" y="29392"/>
                  </a:moveTo>
                  <a:cubicBezTo>
                    <a:pt x="55701" y="29462"/>
                    <a:pt x="51202" y="25705"/>
                    <a:pt x="50348" y="20552"/>
                  </a:cubicBezTo>
                  <a:cubicBezTo>
                    <a:pt x="47756" y="11065"/>
                    <a:pt x="38899" y="-4459"/>
                    <a:pt x="36738" y="2225"/>
                  </a:cubicBezTo>
                  <a:cubicBezTo>
                    <a:pt x="34578" y="8909"/>
                    <a:pt x="4117" y="-8987"/>
                    <a:pt x="1309" y="6537"/>
                  </a:cubicBezTo>
                  <a:cubicBezTo>
                    <a:pt x="-1500" y="22061"/>
                    <a:pt x="-203" y="43406"/>
                    <a:pt x="9302" y="49659"/>
                  </a:cubicBezTo>
                  <a:cubicBezTo>
                    <a:pt x="18807" y="55911"/>
                    <a:pt x="50348" y="70141"/>
                    <a:pt x="50348" y="70141"/>
                  </a:cubicBezTo>
                  <a:close/>
                </a:path>
              </a:pathLst>
            </a:custGeom>
            <a:solidFill>
              <a:srgbClr val="F27677"/>
            </a:solidFill>
            <a:ln w="21572" cap="flat">
              <a:noFill/>
              <a:prstDash val="solid"/>
              <a:miter/>
            </a:ln>
          </p:spPr>
          <p:txBody>
            <a:bodyPr rtlCol="0" anchor="ctr"/>
            <a:lstStyle/>
            <a:p>
              <a:endParaRPr lang="en-US"/>
            </a:p>
          </p:txBody>
        </p:sp>
        <p:sp>
          <p:nvSpPr>
            <p:cNvPr id="447" name="Freeform 220">
              <a:extLst>
                <a:ext uri="{FF2B5EF4-FFF2-40B4-BE49-F238E27FC236}">
                  <a16:creationId xmlns:a16="http://schemas.microsoft.com/office/drawing/2014/main" id="{1AAB3E62-FFA4-4CEA-AD5B-256266CB6CFF}"/>
                </a:ext>
              </a:extLst>
            </p:cNvPr>
            <p:cNvSpPr/>
            <p:nvPr/>
          </p:nvSpPr>
          <p:spPr>
            <a:xfrm>
              <a:off x="5161227" y="3597393"/>
              <a:ext cx="216034" cy="258729"/>
            </a:xfrm>
            <a:custGeom>
              <a:avLst/>
              <a:gdLst>
                <a:gd name="connsiteX0" fmla="*/ 163213 w 216033"/>
                <a:gd name="connsiteY0" fmla="*/ 4846 h 258729"/>
                <a:gd name="connsiteX1" fmla="*/ 229535 w 216033"/>
                <a:gd name="connsiteY1" fmla="*/ 233391 h 258729"/>
                <a:gd name="connsiteX2" fmla="*/ 7020 w 216033"/>
                <a:gd name="connsiteY2" fmla="*/ 249130 h 258729"/>
                <a:gd name="connsiteX3" fmla="*/ 3132 w 216033"/>
                <a:gd name="connsiteY3" fmla="*/ 213770 h 258729"/>
                <a:gd name="connsiteX4" fmla="*/ 17822 w 216033"/>
                <a:gd name="connsiteY4" fmla="*/ 195012 h 258729"/>
                <a:gd name="connsiteX5" fmla="*/ 150251 w 216033"/>
                <a:gd name="connsiteY5" fmla="*/ 198462 h 258729"/>
                <a:gd name="connsiteX6" fmla="*/ 163213 w 216033"/>
                <a:gd name="connsiteY6" fmla="*/ 4846 h 25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33" h="258729">
                  <a:moveTo>
                    <a:pt x="163213" y="4846"/>
                  </a:moveTo>
                  <a:cubicBezTo>
                    <a:pt x="163213" y="4846"/>
                    <a:pt x="232992" y="182938"/>
                    <a:pt x="229535" y="233391"/>
                  </a:cubicBezTo>
                  <a:cubicBezTo>
                    <a:pt x="226079" y="283843"/>
                    <a:pt x="7020" y="249130"/>
                    <a:pt x="7020" y="249130"/>
                  </a:cubicBezTo>
                  <a:cubicBezTo>
                    <a:pt x="7020" y="249130"/>
                    <a:pt x="-5726" y="227569"/>
                    <a:pt x="3132" y="213770"/>
                  </a:cubicBezTo>
                  <a:cubicBezTo>
                    <a:pt x="6756" y="206622"/>
                    <a:pt x="11747" y="200249"/>
                    <a:pt x="17822" y="195012"/>
                  </a:cubicBezTo>
                  <a:lnTo>
                    <a:pt x="150251" y="198462"/>
                  </a:lnTo>
                  <a:cubicBezTo>
                    <a:pt x="150251" y="198462"/>
                    <a:pt x="67726" y="-36335"/>
                    <a:pt x="163213" y="4846"/>
                  </a:cubicBezTo>
                  <a:close/>
                </a:path>
              </a:pathLst>
            </a:custGeom>
            <a:solidFill>
              <a:srgbClr val="8888BA"/>
            </a:solidFill>
            <a:ln w="21572" cap="flat">
              <a:noFill/>
              <a:prstDash val="solid"/>
              <a:miter/>
            </a:ln>
          </p:spPr>
          <p:txBody>
            <a:bodyPr rtlCol="0" anchor="ctr"/>
            <a:lstStyle/>
            <a:p>
              <a:endParaRPr lang="en-US"/>
            </a:p>
          </p:txBody>
        </p:sp>
        <p:sp>
          <p:nvSpPr>
            <p:cNvPr id="448" name="Freeform 221">
              <a:extLst>
                <a:ext uri="{FF2B5EF4-FFF2-40B4-BE49-F238E27FC236}">
                  <a16:creationId xmlns:a16="http://schemas.microsoft.com/office/drawing/2014/main" id="{B3D5CEEC-016B-4E52-ABC4-C5557F7230C7}"/>
                </a:ext>
              </a:extLst>
            </p:cNvPr>
            <p:cNvSpPr/>
            <p:nvPr/>
          </p:nvSpPr>
          <p:spPr>
            <a:xfrm>
              <a:off x="1736583" y="4288951"/>
              <a:ext cx="151224" cy="344972"/>
            </a:xfrm>
            <a:custGeom>
              <a:avLst/>
              <a:gdLst>
                <a:gd name="connsiteX0" fmla="*/ 114896 w 151223"/>
                <a:gd name="connsiteY0" fmla="*/ 0 h 344972"/>
                <a:gd name="connsiteX1" fmla="*/ 1911 w 151223"/>
                <a:gd name="connsiteY1" fmla="*/ 247518 h 344972"/>
                <a:gd name="connsiteX2" fmla="*/ 94157 w 151223"/>
                <a:gd name="connsiteY2" fmla="*/ 365455 h 344972"/>
                <a:gd name="connsiteX3" fmla="*/ 148814 w 151223"/>
                <a:gd name="connsiteY3" fmla="*/ 343894 h 344972"/>
                <a:gd name="connsiteX4" fmla="*/ 103231 w 151223"/>
                <a:gd name="connsiteY4" fmla="*/ 245146 h 344972"/>
                <a:gd name="connsiteX5" fmla="*/ 155727 w 151223"/>
                <a:gd name="connsiteY5" fmla="*/ 133677 h 34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23" h="344972">
                  <a:moveTo>
                    <a:pt x="114896" y="0"/>
                  </a:moveTo>
                  <a:cubicBezTo>
                    <a:pt x="114896" y="0"/>
                    <a:pt x="-17316" y="200946"/>
                    <a:pt x="1911" y="247518"/>
                  </a:cubicBezTo>
                  <a:cubicBezTo>
                    <a:pt x="21138" y="294089"/>
                    <a:pt x="94157" y="365455"/>
                    <a:pt x="94157" y="365455"/>
                  </a:cubicBezTo>
                  <a:lnTo>
                    <a:pt x="148814" y="343894"/>
                  </a:lnTo>
                  <a:cubicBezTo>
                    <a:pt x="148814" y="343894"/>
                    <a:pt x="99342" y="261963"/>
                    <a:pt x="103231" y="245146"/>
                  </a:cubicBezTo>
                  <a:cubicBezTo>
                    <a:pt x="107119" y="228329"/>
                    <a:pt x="155727" y="133677"/>
                    <a:pt x="155727" y="133677"/>
                  </a:cubicBezTo>
                  <a:close/>
                </a:path>
              </a:pathLst>
            </a:custGeom>
            <a:solidFill>
              <a:srgbClr val="393768"/>
            </a:solidFill>
            <a:ln w="21572" cap="flat">
              <a:noFill/>
              <a:prstDash val="solid"/>
              <a:miter/>
            </a:ln>
          </p:spPr>
          <p:txBody>
            <a:bodyPr rtlCol="0" anchor="ctr"/>
            <a:lstStyle/>
            <a:p>
              <a:endParaRPr lang="en-US"/>
            </a:p>
          </p:txBody>
        </p:sp>
        <p:sp>
          <p:nvSpPr>
            <p:cNvPr id="449" name="Freeform 222">
              <a:extLst>
                <a:ext uri="{FF2B5EF4-FFF2-40B4-BE49-F238E27FC236}">
                  <a16:creationId xmlns:a16="http://schemas.microsoft.com/office/drawing/2014/main" id="{C9CA5992-EF83-43C7-828A-0EF477E6F0D8}"/>
                </a:ext>
              </a:extLst>
            </p:cNvPr>
            <p:cNvSpPr/>
            <p:nvPr/>
          </p:nvSpPr>
          <p:spPr>
            <a:xfrm>
              <a:off x="2149174" y="4288088"/>
              <a:ext cx="151224" cy="344972"/>
            </a:xfrm>
            <a:custGeom>
              <a:avLst/>
              <a:gdLst>
                <a:gd name="connsiteX0" fmla="*/ 40830 w 151223"/>
                <a:gd name="connsiteY0" fmla="*/ 0 h 344972"/>
                <a:gd name="connsiteX1" fmla="*/ 150360 w 151223"/>
                <a:gd name="connsiteY1" fmla="*/ 246871 h 344972"/>
                <a:gd name="connsiteX2" fmla="*/ 61570 w 151223"/>
                <a:gd name="connsiteY2" fmla="*/ 363299 h 344972"/>
                <a:gd name="connsiteX3" fmla="*/ 6697 w 151223"/>
                <a:gd name="connsiteY3" fmla="*/ 342817 h 344972"/>
                <a:gd name="connsiteX4" fmla="*/ 52928 w 151223"/>
                <a:gd name="connsiteY4" fmla="*/ 242775 h 344972"/>
                <a:gd name="connsiteX5" fmla="*/ 0 w 151223"/>
                <a:gd name="connsiteY5" fmla="*/ 133677 h 34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23" h="344972">
                  <a:moveTo>
                    <a:pt x="40830" y="0"/>
                  </a:moveTo>
                  <a:cubicBezTo>
                    <a:pt x="40830" y="0"/>
                    <a:pt x="170451" y="200515"/>
                    <a:pt x="150360" y="246871"/>
                  </a:cubicBezTo>
                  <a:cubicBezTo>
                    <a:pt x="130268" y="293227"/>
                    <a:pt x="61570" y="363299"/>
                    <a:pt x="61570" y="363299"/>
                  </a:cubicBezTo>
                  <a:lnTo>
                    <a:pt x="6697" y="342817"/>
                  </a:lnTo>
                  <a:cubicBezTo>
                    <a:pt x="6697" y="342817"/>
                    <a:pt x="49904" y="251399"/>
                    <a:pt x="52928" y="242775"/>
                  </a:cubicBezTo>
                  <a:cubicBezTo>
                    <a:pt x="57897" y="225957"/>
                    <a:pt x="0" y="133677"/>
                    <a:pt x="0" y="133677"/>
                  </a:cubicBezTo>
                  <a:close/>
                </a:path>
              </a:pathLst>
            </a:custGeom>
            <a:solidFill>
              <a:srgbClr val="393768"/>
            </a:solidFill>
            <a:ln w="21572" cap="flat">
              <a:noFill/>
              <a:prstDash val="solid"/>
              <a:miter/>
            </a:ln>
          </p:spPr>
          <p:txBody>
            <a:bodyPr rtlCol="0" anchor="ctr"/>
            <a:lstStyle/>
            <a:p>
              <a:endParaRPr lang="en-US"/>
            </a:p>
          </p:txBody>
        </p:sp>
        <p:sp>
          <p:nvSpPr>
            <p:cNvPr id="450" name="Freeform 223">
              <a:extLst>
                <a:ext uri="{FF2B5EF4-FFF2-40B4-BE49-F238E27FC236}">
                  <a16:creationId xmlns:a16="http://schemas.microsoft.com/office/drawing/2014/main" id="{5EFBBE5E-094E-4493-B482-0C83F41A0B6F}"/>
                </a:ext>
              </a:extLst>
            </p:cNvPr>
            <p:cNvSpPr/>
            <p:nvPr/>
          </p:nvSpPr>
          <p:spPr>
            <a:xfrm>
              <a:off x="1846874" y="4244966"/>
              <a:ext cx="345654" cy="517459"/>
            </a:xfrm>
            <a:custGeom>
              <a:avLst/>
              <a:gdLst>
                <a:gd name="connsiteX0" fmla="*/ 345075 w 345654"/>
                <a:gd name="connsiteY0" fmla="*/ 46787 h 517458"/>
                <a:gd name="connsiteX1" fmla="*/ 209406 w 345654"/>
                <a:gd name="connsiteY1" fmla="*/ 0 h 517458"/>
                <a:gd name="connsiteX2" fmla="*/ 186290 w 345654"/>
                <a:gd name="connsiteY2" fmla="*/ 24795 h 517458"/>
                <a:gd name="connsiteX3" fmla="*/ 173760 w 345654"/>
                <a:gd name="connsiteY3" fmla="*/ 69426 h 517458"/>
                <a:gd name="connsiteX4" fmla="*/ 161014 w 345654"/>
                <a:gd name="connsiteY4" fmla="*/ 24795 h 517458"/>
                <a:gd name="connsiteX5" fmla="*/ 137682 w 345654"/>
                <a:gd name="connsiteY5" fmla="*/ 3234 h 517458"/>
                <a:gd name="connsiteX6" fmla="*/ 2229 w 345654"/>
                <a:gd name="connsiteY6" fmla="*/ 46356 h 517458"/>
                <a:gd name="connsiteX7" fmla="*/ 30529 w 345654"/>
                <a:gd name="connsiteY7" fmla="*/ 490723 h 517458"/>
                <a:gd name="connsiteX8" fmla="*/ 124936 w 345654"/>
                <a:gd name="connsiteY8" fmla="*/ 525005 h 517458"/>
                <a:gd name="connsiteX9" fmla="*/ 174624 w 345654"/>
                <a:gd name="connsiteY9" fmla="*/ 525005 h 517458"/>
                <a:gd name="connsiteX10" fmla="*/ 215887 w 345654"/>
                <a:gd name="connsiteY10" fmla="*/ 510775 h 517458"/>
                <a:gd name="connsiteX11" fmla="*/ 316990 w 345654"/>
                <a:gd name="connsiteY11" fmla="*/ 476493 h 517458"/>
                <a:gd name="connsiteX12" fmla="*/ 345075 w 345654"/>
                <a:gd name="connsiteY12" fmla="*/ 46787 h 51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654" h="517458">
                  <a:moveTo>
                    <a:pt x="345075" y="46787"/>
                  </a:moveTo>
                  <a:cubicBezTo>
                    <a:pt x="335353" y="26735"/>
                    <a:pt x="209406" y="0"/>
                    <a:pt x="209406" y="0"/>
                  </a:cubicBezTo>
                  <a:cubicBezTo>
                    <a:pt x="202350" y="8845"/>
                    <a:pt x="194622" y="17135"/>
                    <a:pt x="186290" y="24795"/>
                  </a:cubicBezTo>
                  <a:cubicBezTo>
                    <a:pt x="180903" y="39307"/>
                    <a:pt x="176713" y="54233"/>
                    <a:pt x="173760" y="69426"/>
                  </a:cubicBezTo>
                  <a:cubicBezTo>
                    <a:pt x="170771" y="54219"/>
                    <a:pt x="166508" y="39289"/>
                    <a:pt x="161014" y="24795"/>
                  </a:cubicBezTo>
                  <a:cubicBezTo>
                    <a:pt x="152696" y="18213"/>
                    <a:pt x="144896" y="11005"/>
                    <a:pt x="137682" y="3234"/>
                  </a:cubicBezTo>
                  <a:cubicBezTo>
                    <a:pt x="137682" y="3234"/>
                    <a:pt x="11951" y="27167"/>
                    <a:pt x="2229" y="46356"/>
                  </a:cubicBezTo>
                  <a:cubicBezTo>
                    <a:pt x="-7493" y="65545"/>
                    <a:pt x="16919" y="482530"/>
                    <a:pt x="30529" y="490723"/>
                  </a:cubicBezTo>
                  <a:cubicBezTo>
                    <a:pt x="44140" y="498916"/>
                    <a:pt x="105493" y="514440"/>
                    <a:pt x="124936" y="525005"/>
                  </a:cubicBezTo>
                  <a:cubicBezTo>
                    <a:pt x="141053" y="530427"/>
                    <a:pt x="158507" y="530427"/>
                    <a:pt x="174624" y="525005"/>
                  </a:cubicBezTo>
                  <a:cubicBezTo>
                    <a:pt x="189428" y="524141"/>
                    <a:pt x="203706" y="519217"/>
                    <a:pt x="215887" y="510775"/>
                  </a:cubicBezTo>
                  <a:cubicBezTo>
                    <a:pt x="235114" y="500210"/>
                    <a:pt x="302300" y="484686"/>
                    <a:pt x="316990" y="476493"/>
                  </a:cubicBezTo>
                  <a:cubicBezTo>
                    <a:pt x="331681" y="468300"/>
                    <a:pt x="354796" y="66623"/>
                    <a:pt x="345075" y="46787"/>
                  </a:cubicBezTo>
                  <a:close/>
                </a:path>
              </a:pathLst>
            </a:custGeom>
            <a:solidFill>
              <a:srgbClr val="393768"/>
            </a:solidFill>
            <a:ln w="21572" cap="flat">
              <a:noFill/>
              <a:prstDash val="solid"/>
              <a:miter/>
            </a:ln>
          </p:spPr>
          <p:txBody>
            <a:bodyPr rtlCol="0" anchor="ctr"/>
            <a:lstStyle/>
            <a:p>
              <a:endParaRPr lang="en-US"/>
            </a:p>
          </p:txBody>
        </p:sp>
        <p:sp>
          <p:nvSpPr>
            <p:cNvPr id="451" name="Freeform 224">
              <a:extLst>
                <a:ext uri="{FF2B5EF4-FFF2-40B4-BE49-F238E27FC236}">
                  <a16:creationId xmlns:a16="http://schemas.microsoft.com/office/drawing/2014/main" id="{9C01E447-38D4-4D5F-8A0E-2EDE95E0255D}"/>
                </a:ext>
              </a:extLst>
            </p:cNvPr>
            <p:cNvSpPr/>
            <p:nvPr/>
          </p:nvSpPr>
          <p:spPr>
            <a:xfrm>
              <a:off x="1650000" y="4617615"/>
              <a:ext cx="475275" cy="258729"/>
            </a:xfrm>
            <a:custGeom>
              <a:avLst/>
              <a:gdLst>
                <a:gd name="connsiteX0" fmla="*/ 145095 w 475274"/>
                <a:gd name="connsiteY0" fmla="*/ 18464 h 258729"/>
                <a:gd name="connsiteX1" fmla="*/ 41614 w 475274"/>
                <a:gd name="connsiteY1" fmla="*/ 4234 h 258729"/>
                <a:gd name="connsiteX2" fmla="*/ 17202 w 475274"/>
                <a:gd name="connsiteY2" fmla="*/ 115272 h 258729"/>
                <a:gd name="connsiteX3" fmla="*/ 372362 w 475274"/>
                <a:gd name="connsiteY3" fmla="*/ 269000 h 258729"/>
                <a:gd name="connsiteX4" fmla="*/ 461584 w 475274"/>
                <a:gd name="connsiteY4" fmla="*/ 276115 h 258729"/>
                <a:gd name="connsiteX5" fmla="*/ 475410 w 475274"/>
                <a:gd name="connsiteY5" fmla="*/ 222213 h 258729"/>
                <a:gd name="connsiteX6" fmla="*/ 145095 w 475274"/>
                <a:gd name="connsiteY6" fmla="*/ 18464 h 25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274" h="258729">
                  <a:moveTo>
                    <a:pt x="145095" y="18464"/>
                  </a:moveTo>
                  <a:cubicBezTo>
                    <a:pt x="145095" y="18464"/>
                    <a:pt x="76180" y="-10643"/>
                    <a:pt x="41614" y="4234"/>
                  </a:cubicBezTo>
                  <a:cubicBezTo>
                    <a:pt x="7049" y="19111"/>
                    <a:pt x="-18443" y="79050"/>
                    <a:pt x="17202" y="115272"/>
                  </a:cubicBezTo>
                  <a:cubicBezTo>
                    <a:pt x="52848" y="151494"/>
                    <a:pt x="346870" y="261454"/>
                    <a:pt x="372362" y="269000"/>
                  </a:cubicBezTo>
                  <a:cubicBezTo>
                    <a:pt x="401789" y="274348"/>
                    <a:pt x="431680" y="276732"/>
                    <a:pt x="461584" y="276115"/>
                  </a:cubicBezTo>
                  <a:lnTo>
                    <a:pt x="475410" y="222213"/>
                  </a:lnTo>
                  <a:cubicBezTo>
                    <a:pt x="475410" y="222213"/>
                    <a:pt x="252247" y="65466"/>
                    <a:pt x="145095" y="18464"/>
                  </a:cubicBezTo>
                  <a:close/>
                </a:path>
              </a:pathLst>
            </a:custGeom>
            <a:solidFill>
              <a:srgbClr val="FBB03B"/>
            </a:solidFill>
            <a:ln w="21572" cap="flat">
              <a:noFill/>
              <a:prstDash val="solid"/>
              <a:miter/>
            </a:ln>
          </p:spPr>
          <p:txBody>
            <a:bodyPr rtlCol="0" anchor="ctr"/>
            <a:lstStyle/>
            <a:p>
              <a:endParaRPr lang="en-US"/>
            </a:p>
          </p:txBody>
        </p:sp>
        <p:sp>
          <p:nvSpPr>
            <p:cNvPr id="452" name="Freeform 225">
              <a:extLst>
                <a:ext uri="{FF2B5EF4-FFF2-40B4-BE49-F238E27FC236}">
                  <a16:creationId xmlns:a16="http://schemas.microsoft.com/office/drawing/2014/main" id="{7ADA959F-E058-464E-B5E3-37A9AC2F059E}"/>
                </a:ext>
              </a:extLst>
            </p:cNvPr>
            <p:cNvSpPr/>
            <p:nvPr/>
          </p:nvSpPr>
          <p:spPr>
            <a:xfrm>
              <a:off x="1897278" y="4617615"/>
              <a:ext cx="475275" cy="258729"/>
            </a:xfrm>
            <a:custGeom>
              <a:avLst/>
              <a:gdLst>
                <a:gd name="connsiteX0" fmla="*/ 330316 w 475274"/>
                <a:gd name="connsiteY0" fmla="*/ 18464 h 258729"/>
                <a:gd name="connsiteX1" fmla="*/ 433796 w 475274"/>
                <a:gd name="connsiteY1" fmla="*/ 4234 h 258729"/>
                <a:gd name="connsiteX2" fmla="*/ 458208 w 475274"/>
                <a:gd name="connsiteY2" fmla="*/ 115272 h 258729"/>
                <a:gd name="connsiteX3" fmla="*/ 103048 w 475274"/>
                <a:gd name="connsiteY3" fmla="*/ 269000 h 258729"/>
                <a:gd name="connsiteX4" fmla="*/ 13826 w 475274"/>
                <a:gd name="connsiteY4" fmla="*/ 276115 h 258729"/>
                <a:gd name="connsiteX5" fmla="*/ 0 w 475274"/>
                <a:gd name="connsiteY5" fmla="*/ 222213 h 258729"/>
                <a:gd name="connsiteX6" fmla="*/ 330316 w 475274"/>
                <a:gd name="connsiteY6" fmla="*/ 18464 h 25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274" h="258729">
                  <a:moveTo>
                    <a:pt x="330316" y="18464"/>
                  </a:moveTo>
                  <a:cubicBezTo>
                    <a:pt x="330316" y="18464"/>
                    <a:pt x="399231" y="-10643"/>
                    <a:pt x="433796" y="4234"/>
                  </a:cubicBezTo>
                  <a:cubicBezTo>
                    <a:pt x="468361" y="19111"/>
                    <a:pt x="493853" y="79050"/>
                    <a:pt x="458208" y="115272"/>
                  </a:cubicBezTo>
                  <a:cubicBezTo>
                    <a:pt x="422562" y="151494"/>
                    <a:pt x="128540" y="261454"/>
                    <a:pt x="103048" y="269000"/>
                  </a:cubicBezTo>
                  <a:cubicBezTo>
                    <a:pt x="73621" y="274348"/>
                    <a:pt x="43731" y="276732"/>
                    <a:pt x="13826" y="276115"/>
                  </a:cubicBezTo>
                  <a:lnTo>
                    <a:pt x="0" y="222213"/>
                  </a:lnTo>
                  <a:cubicBezTo>
                    <a:pt x="0" y="222213"/>
                    <a:pt x="223163" y="65466"/>
                    <a:pt x="330316" y="18464"/>
                  </a:cubicBezTo>
                  <a:close/>
                </a:path>
              </a:pathLst>
            </a:custGeom>
            <a:solidFill>
              <a:srgbClr val="FBB03B"/>
            </a:solidFill>
            <a:ln w="21572" cap="flat">
              <a:noFill/>
              <a:prstDash val="solid"/>
              <a:miter/>
            </a:ln>
          </p:spPr>
          <p:txBody>
            <a:bodyPr rtlCol="0" anchor="ctr"/>
            <a:lstStyle/>
            <a:p>
              <a:endParaRPr lang="en-US"/>
            </a:p>
          </p:txBody>
        </p:sp>
        <p:sp>
          <p:nvSpPr>
            <p:cNvPr id="453" name="Freeform 226">
              <a:extLst>
                <a:ext uri="{FF2B5EF4-FFF2-40B4-BE49-F238E27FC236}">
                  <a16:creationId xmlns:a16="http://schemas.microsoft.com/office/drawing/2014/main" id="{45F7C381-C274-4FBA-B0BF-8E243DD396D9}"/>
                </a:ext>
              </a:extLst>
            </p:cNvPr>
            <p:cNvSpPr/>
            <p:nvPr/>
          </p:nvSpPr>
          <p:spPr>
            <a:xfrm>
              <a:off x="1747011" y="4797354"/>
              <a:ext cx="43207" cy="107804"/>
            </a:xfrm>
            <a:custGeom>
              <a:avLst/>
              <a:gdLst>
                <a:gd name="connsiteX0" fmla="*/ 51756 w 43206"/>
                <a:gd name="connsiteY0" fmla="*/ 10134 h 107803"/>
                <a:gd name="connsiteX1" fmla="*/ 28641 w 43206"/>
                <a:gd name="connsiteY1" fmla="*/ 0 h 107803"/>
                <a:gd name="connsiteX2" fmla="*/ 5525 w 43206"/>
                <a:gd name="connsiteY2" fmla="*/ 30401 h 107803"/>
                <a:gd name="connsiteX3" fmla="*/ 4013 w 43206"/>
                <a:gd name="connsiteY3" fmla="*/ 109529 h 107803"/>
                <a:gd name="connsiteX4" fmla="*/ 36418 w 43206"/>
                <a:gd name="connsiteY4" fmla="*/ 111469 h 107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6" h="107803">
                  <a:moveTo>
                    <a:pt x="51756" y="10134"/>
                  </a:moveTo>
                  <a:cubicBezTo>
                    <a:pt x="45131" y="4700"/>
                    <a:pt x="37133" y="1194"/>
                    <a:pt x="28641" y="0"/>
                  </a:cubicBezTo>
                  <a:cubicBezTo>
                    <a:pt x="18055" y="0"/>
                    <a:pt x="10926" y="12505"/>
                    <a:pt x="5525" y="30401"/>
                  </a:cubicBezTo>
                  <a:cubicBezTo>
                    <a:pt x="124" y="48296"/>
                    <a:pt x="-2900" y="103923"/>
                    <a:pt x="4013" y="109529"/>
                  </a:cubicBezTo>
                  <a:cubicBezTo>
                    <a:pt x="10926" y="115134"/>
                    <a:pt x="36418" y="111469"/>
                    <a:pt x="36418" y="111469"/>
                  </a:cubicBezTo>
                  <a:close/>
                </a:path>
              </a:pathLst>
            </a:custGeom>
            <a:solidFill>
              <a:srgbClr val="000000"/>
            </a:solidFill>
            <a:ln w="21572" cap="flat">
              <a:noFill/>
              <a:prstDash val="solid"/>
              <a:miter/>
            </a:ln>
          </p:spPr>
          <p:txBody>
            <a:bodyPr rtlCol="0" anchor="ctr"/>
            <a:lstStyle/>
            <a:p>
              <a:endParaRPr lang="en-US"/>
            </a:p>
          </p:txBody>
        </p:sp>
        <p:sp>
          <p:nvSpPr>
            <p:cNvPr id="454" name="Freeform 227">
              <a:extLst>
                <a:ext uri="{FF2B5EF4-FFF2-40B4-BE49-F238E27FC236}">
                  <a16:creationId xmlns:a16="http://schemas.microsoft.com/office/drawing/2014/main" id="{4A50D457-2882-4D1F-AEB4-90728CB6C43E}"/>
                </a:ext>
              </a:extLst>
            </p:cNvPr>
            <p:cNvSpPr/>
            <p:nvPr/>
          </p:nvSpPr>
          <p:spPr>
            <a:xfrm>
              <a:off x="1774530" y="4806495"/>
              <a:ext cx="129620" cy="86243"/>
            </a:xfrm>
            <a:custGeom>
              <a:avLst/>
              <a:gdLst>
                <a:gd name="connsiteX0" fmla="*/ 135063 w 129620"/>
                <a:gd name="connsiteY0" fmla="*/ 81845 h 86243"/>
                <a:gd name="connsiteX1" fmla="*/ 48649 w 129620"/>
                <a:gd name="connsiteY1" fmla="*/ 85726 h 86243"/>
                <a:gd name="connsiteX2" fmla="*/ 2202 w 129620"/>
                <a:gd name="connsiteY2" fmla="*/ 97153 h 86243"/>
                <a:gd name="connsiteX3" fmla="*/ 24886 w 129620"/>
                <a:gd name="connsiteY3" fmla="*/ 992 h 86243"/>
                <a:gd name="connsiteX4" fmla="*/ 73709 w 129620"/>
                <a:gd name="connsiteY4" fmla="*/ 22553 h 86243"/>
                <a:gd name="connsiteX5" fmla="*/ 123397 w 129620"/>
                <a:gd name="connsiteY5" fmla="*/ 33118 h 8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620" h="86243">
                  <a:moveTo>
                    <a:pt x="135063" y="81845"/>
                  </a:moveTo>
                  <a:cubicBezTo>
                    <a:pt x="106201" y="80137"/>
                    <a:pt x="77240" y="81438"/>
                    <a:pt x="48649" y="85726"/>
                  </a:cubicBezTo>
                  <a:cubicBezTo>
                    <a:pt x="32879" y="92194"/>
                    <a:pt x="8251" y="110521"/>
                    <a:pt x="2202" y="97153"/>
                  </a:cubicBezTo>
                  <a:cubicBezTo>
                    <a:pt x="-3847" y="83785"/>
                    <a:pt x="2202" y="-10651"/>
                    <a:pt x="24886" y="992"/>
                  </a:cubicBezTo>
                  <a:cubicBezTo>
                    <a:pt x="37416" y="6813"/>
                    <a:pt x="56427" y="14791"/>
                    <a:pt x="73709" y="22553"/>
                  </a:cubicBezTo>
                  <a:cubicBezTo>
                    <a:pt x="89748" y="28193"/>
                    <a:pt x="106448" y="31743"/>
                    <a:pt x="123397" y="33118"/>
                  </a:cubicBezTo>
                  <a:close/>
                </a:path>
              </a:pathLst>
            </a:custGeom>
            <a:solidFill>
              <a:srgbClr val="393768"/>
            </a:solidFill>
            <a:ln w="21572" cap="flat">
              <a:noFill/>
              <a:prstDash val="solid"/>
              <a:miter/>
            </a:ln>
          </p:spPr>
          <p:txBody>
            <a:bodyPr rtlCol="0" anchor="ctr"/>
            <a:lstStyle/>
            <a:p>
              <a:endParaRPr lang="en-US"/>
            </a:p>
          </p:txBody>
        </p:sp>
        <p:sp>
          <p:nvSpPr>
            <p:cNvPr id="455" name="Freeform 228">
              <a:extLst>
                <a:ext uri="{FF2B5EF4-FFF2-40B4-BE49-F238E27FC236}">
                  <a16:creationId xmlns:a16="http://schemas.microsoft.com/office/drawing/2014/main" id="{A46FA1BF-D0A4-48FA-A17F-2F6D4DFDD967}"/>
                </a:ext>
              </a:extLst>
            </p:cNvPr>
            <p:cNvSpPr/>
            <p:nvPr/>
          </p:nvSpPr>
          <p:spPr>
            <a:xfrm>
              <a:off x="2222626" y="4797354"/>
              <a:ext cx="43207" cy="107804"/>
            </a:xfrm>
            <a:custGeom>
              <a:avLst/>
              <a:gdLst>
                <a:gd name="connsiteX0" fmla="*/ 0 w 43206"/>
                <a:gd name="connsiteY0" fmla="*/ 10134 h 107803"/>
                <a:gd name="connsiteX1" fmla="*/ 23116 w 43206"/>
                <a:gd name="connsiteY1" fmla="*/ 0 h 107803"/>
                <a:gd name="connsiteX2" fmla="*/ 46231 w 43206"/>
                <a:gd name="connsiteY2" fmla="*/ 30401 h 107803"/>
                <a:gd name="connsiteX3" fmla="*/ 47743 w 43206"/>
                <a:gd name="connsiteY3" fmla="*/ 109529 h 107803"/>
                <a:gd name="connsiteX4" fmla="*/ 15338 w 43206"/>
                <a:gd name="connsiteY4" fmla="*/ 111469 h 107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6" h="107803">
                  <a:moveTo>
                    <a:pt x="0" y="10134"/>
                  </a:moveTo>
                  <a:cubicBezTo>
                    <a:pt x="6626" y="4700"/>
                    <a:pt x="14624" y="1194"/>
                    <a:pt x="23116" y="0"/>
                  </a:cubicBezTo>
                  <a:cubicBezTo>
                    <a:pt x="33701" y="0"/>
                    <a:pt x="40830" y="12505"/>
                    <a:pt x="46231" y="30401"/>
                  </a:cubicBezTo>
                  <a:cubicBezTo>
                    <a:pt x="51632" y="48296"/>
                    <a:pt x="54657" y="103923"/>
                    <a:pt x="47743" y="109529"/>
                  </a:cubicBezTo>
                  <a:cubicBezTo>
                    <a:pt x="40830" y="115134"/>
                    <a:pt x="15338" y="111469"/>
                    <a:pt x="15338" y="111469"/>
                  </a:cubicBezTo>
                  <a:close/>
                </a:path>
              </a:pathLst>
            </a:custGeom>
            <a:solidFill>
              <a:srgbClr val="000000"/>
            </a:solidFill>
            <a:ln w="21572" cap="flat">
              <a:noFill/>
              <a:prstDash val="solid"/>
              <a:miter/>
            </a:ln>
          </p:spPr>
          <p:txBody>
            <a:bodyPr rtlCol="0" anchor="ctr"/>
            <a:lstStyle/>
            <a:p>
              <a:endParaRPr lang="en-US"/>
            </a:p>
          </p:txBody>
        </p:sp>
        <p:sp>
          <p:nvSpPr>
            <p:cNvPr id="456" name="Freeform 229">
              <a:extLst>
                <a:ext uri="{FF2B5EF4-FFF2-40B4-BE49-F238E27FC236}">
                  <a16:creationId xmlns:a16="http://schemas.microsoft.com/office/drawing/2014/main" id="{3C9D197C-20F8-4B81-95F5-2381F400F415}"/>
                </a:ext>
              </a:extLst>
            </p:cNvPr>
            <p:cNvSpPr/>
            <p:nvPr/>
          </p:nvSpPr>
          <p:spPr>
            <a:xfrm>
              <a:off x="2111800" y="4806495"/>
              <a:ext cx="129620" cy="86243"/>
            </a:xfrm>
            <a:custGeom>
              <a:avLst/>
              <a:gdLst>
                <a:gd name="connsiteX0" fmla="*/ 0 w 129620"/>
                <a:gd name="connsiteY0" fmla="*/ 81845 h 86243"/>
                <a:gd name="connsiteX1" fmla="*/ 86414 w 129620"/>
                <a:gd name="connsiteY1" fmla="*/ 85726 h 86243"/>
                <a:gd name="connsiteX2" fmla="*/ 132861 w 129620"/>
                <a:gd name="connsiteY2" fmla="*/ 97153 h 86243"/>
                <a:gd name="connsiteX3" fmla="*/ 111257 w 129620"/>
                <a:gd name="connsiteY3" fmla="*/ 992 h 86243"/>
                <a:gd name="connsiteX4" fmla="*/ 62650 w 129620"/>
                <a:gd name="connsiteY4" fmla="*/ 22553 h 86243"/>
                <a:gd name="connsiteX5" fmla="*/ 12746 w 129620"/>
                <a:gd name="connsiteY5" fmla="*/ 33118 h 8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620" h="86243">
                  <a:moveTo>
                    <a:pt x="0" y="81845"/>
                  </a:moveTo>
                  <a:cubicBezTo>
                    <a:pt x="28861" y="80137"/>
                    <a:pt x="57823" y="81438"/>
                    <a:pt x="86414" y="85726"/>
                  </a:cubicBezTo>
                  <a:cubicBezTo>
                    <a:pt x="102184" y="92194"/>
                    <a:pt x="126812" y="110521"/>
                    <a:pt x="132861" y="97153"/>
                  </a:cubicBezTo>
                  <a:cubicBezTo>
                    <a:pt x="138910" y="83785"/>
                    <a:pt x="132861" y="-10651"/>
                    <a:pt x="111257" y="992"/>
                  </a:cubicBezTo>
                  <a:cubicBezTo>
                    <a:pt x="98727" y="6813"/>
                    <a:pt x="79716" y="14791"/>
                    <a:pt x="62650" y="22553"/>
                  </a:cubicBezTo>
                  <a:cubicBezTo>
                    <a:pt x="46534" y="28181"/>
                    <a:pt x="29764" y="31731"/>
                    <a:pt x="12746" y="33118"/>
                  </a:cubicBezTo>
                  <a:close/>
                </a:path>
              </a:pathLst>
            </a:custGeom>
            <a:solidFill>
              <a:srgbClr val="393768"/>
            </a:solidFill>
            <a:ln w="21572" cap="flat">
              <a:noFill/>
              <a:prstDash val="solid"/>
              <a:miter/>
            </a:ln>
          </p:spPr>
          <p:txBody>
            <a:bodyPr rtlCol="0" anchor="ctr"/>
            <a:lstStyle/>
            <a:p>
              <a:endParaRPr lang="en-US"/>
            </a:p>
          </p:txBody>
        </p:sp>
        <p:sp>
          <p:nvSpPr>
            <p:cNvPr id="457" name="Freeform 230">
              <a:extLst>
                <a:ext uri="{FF2B5EF4-FFF2-40B4-BE49-F238E27FC236}">
                  <a16:creationId xmlns:a16="http://schemas.microsoft.com/office/drawing/2014/main" id="{03E6FBD8-8738-45F9-AA8F-C3DF155C29A4}"/>
                </a:ext>
              </a:extLst>
            </p:cNvPr>
            <p:cNvSpPr/>
            <p:nvPr/>
          </p:nvSpPr>
          <p:spPr>
            <a:xfrm>
              <a:off x="1779501" y="4475233"/>
              <a:ext cx="453671" cy="237169"/>
            </a:xfrm>
            <a:custGeom>
              <a:avLst/>
              <a:gdLst>
                <a:gd name="connsiteX0" fmla="*/ 430163 w 453671"/>
                <a:gd name="connsiteY0" fmla="*/ 247304 h 237168"/>
                <a:gd name="connsiteX1" fmla="*/ 29420 w 453671"/>
                <a:gd name="connsiteY1" fmla="*/ 247304 h 237168"/>
                <a:gd name="connsiteX2" fmla="*/ 14298 w 453671"/>
                <a:gd name="connsiteY2" fmla="*/ 233290 h 237168"/>
                <a:gd name="connsiteX3" fmla="*/ 39 w 453671"/>
                <a:gd name="connsiteY3" fmla="*/ 16173 h 237168"/>
                <a:gd name="connsiteX4" fmla="*/ 14043 w 453671"/>
                <a:gd name="connsiteY4" fmla="*/ 41 h 237168"/>
                <a:gd name="connsiteX5" fmla="*/ 15162 w 453671"/>
                <a:gd name="connsiteY5" fmla="*/ 2 h 237168"/>
                <a:gd name="connsiteX6" fmla="*/ 443773 w 453671"/>
                <a:gd name="connsiteY6" fmla="*/ 2 h 237168"/>
                <a:gd name="connsiteX7" fmla="*/ 458932 w 453671"/>
                <a:gd name="connsiteY7" fmla="*/ 14622 h 237168"/>
                <a:gd name="connsiteX8" fmla="*/ 458895 w 453671"/>
                <a:gd name="connsiteY8" fmla="*/ 15957 h 237168"/>
                <a:gd name="connsiteX9" fmla="*/ 445285 w 453671"/>
                <a:gd name="connsiteY9" fmla="*/ 233074 h 237168"/>
                <a:gd name="connsiteX10" fmla="*/ 430163 w 453671"/>
                <a:gd name="connsiteY10" fmla="*/ 247304 h 2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671" h="237168">
                  <a:moveTo>
                    <a:pt x="430163" y="247304"/>
                  </a:moveTo>
                  <a:lnTo>
                    <a:pt x="29420" y="247304"/>
                  </a:lnTo>
                  <a:cubicBezTo>
                    <a:pt x="21472" y="247325"/>
                    <a:pt x="14865" y="241202"/>
                    <a:pt x="14298" y="233290"/>
                  </a:cubicBezTo>
                  <a:lnTo>
                    <a:pt x="39" y="16173"/>
                  </a:lnTo>
                  <a:cubicBezTo>
                    <a:pt x="-557" y="7859"/>
                    <a:pt x="5712" y="636"/>
                    <a:pt x="14043" y="41"/>
                  </a:cubicBezTo>
                  <a:cubicBezTo>
                    <a:pt x="14415" y="14"/>
                    <a:pt x="14788" y="1"/>
                    <a:pt x="15162" y="2"/>
                  </a:cubicBezTo>
                  <a:lnTo>
                    <a:pt x="443773" y="2"/>
                  </a:lnTo>
                  <a:cubicBezTo>
                    <a:pt x="452004" y="-139"/>
                    <a:pt x="458791" y="6407"/>
                    <a:pt x="458932" y="14622"/>
                  </a:cubicBezTo>
                  <a:cubicBezTo>
                    <a:pt x="458940" y="15067"/>
                    <a:pt x="458928" y="15513"/>
                    <a:pt x="458895" y="15957"/>
                  </a:cubicBezTo>
                  <a:lnTo>
                    <a:pt x="445285" y="233074"/>
                  </a:lnTo>
                  <a:cubicBezTo>
                    <a:pt x="444827" y="241071"/>
                    <a:pt x="438188" y="247318"/>
                    <a:pt x="430163" y="247304"/>
                  </a:cubicBezTo>
                  <a:close/>
                </a:path>
              </a:pathLst>
            </a:custGeom>
            <a:solidFill>
              <a:srgbClr val="F2F2F2"/>
            </a:solidFill>
            <a:ln w="21572" cap="flat">
              <a:noFill/>
              <a:prstDash val="solid"/>
              <a:miter/>
            </a:ln>
          </p:spPr>
          <p:txBody>
            <a:bodyPr rtlCol="0" anchor="ctr"/>
            <a:lstStyle/>
            <a:p>
              <a:endParaRPr lang="en-US"/>
            </a:p>
          </p:txBody>
        </p:sp>
        <p:sp>
          <p:nvSpPr>
            <p:cNvPr id="458" name="Freeform 231">
              <a:extLst>
                <a:ext uri="{FF2B5EF4-FFF2-40B4-BE49-F238E27FC236}">
                  <a16:creationId xmlns:a16="http://schemas.microsoft.com/office/drawing/2014/main" id="{FB321E71-05B4-49C6-B7B0-3CA7CB55E29A}"/>
                </a:ext>
              </a:extLst>
            </p:cNvPr>
            <p:cNvSpPr/>
            <p:nvPr/>
          </p:nvSpPr>
          <p:spPr>
            <a:xfrm>
              <a:off x="1930061" y="4144402"/>
              <a:ext cx="172827" cy="150925"/>
            </a:xfrm>
            <a:custGeom>
              <a:avLst/>
              <a:gdLst>
                <a:gd name="connsiteX0" fmla="*/ 179578 w 172827"/>
                <a:gd name="connsiteY0" fmla="*/ 42351 h 150925"/>
                <a:gd name="connsiteX1" fmla="*/ 176338 w 172827"/>
                <a:gd name="connsiteY1" fmla="*/ 36098 h 150925"/>
                <a:gd name="connsiteX2" fmla="*/ 173745 w 172827"/>
                <a:gd name="connsiteY2" fmla="*/ 36098 h 150925"/>
                <a:gd name="connsiteX3" fmla="*/ 162512 w 172827"/>
                <a:gd name="connsiteY3" fmla="*/ 42351 h 150925"/>
                <a:gd name="connsiteX4" fmla="*/ 162512 w 172827"/>
                <a:gd name="connsiteY4" fmla="*/ 35020 h 150925"/>
                <a:gd name="connsiteX5" fmla="*/ 90572 w 172827"/>
                <a:gd name="connsiteY5" fmla="*/ 92 h 150925"/>
                <a:gd name="connsiteX6" fmla="*/ 18417 w 172827"/>
                <a:gd name="connsiteY6" fmla="*/ 35020 h 150925"/>
                <a:gd name="connsiteX7" fmla="*/ 18417 w 172827"/>
                <a:gd name="connsiteY7" fmla="*/ 42351 h 150925"/>
                <a:gd name="connsiteX8" fmla="*/ 6967 w 172827"/>
                <a:gd name="connsiteY8" fmla="*/ 36098 h 150925"/>
                <a:gd name="connsiteX9" fmla="*/ 4375 w 172827"/>
                <a:gd name="connsiteY9" fmla="*/ 36098 h 150925"/>
                <a:gd name="connsiteX10" fmla="*/ 1134 w 172827"/>
                <a:gd name="connsiteY10" fmla="*/ 42351 h 150925"/>
                <a:gd name="connsiteX11" fmla="*/ 1134 w 172827"/>
                <a:gd name="connsiteY11" fmla="*/ 66930 h 150925"/>
                <a:gd name="connsiteX12" fmla="*/ 12800 w 172827"/>
                <a:gd name="connsiteY12" fmla="*/ 88491 h 150925"/>
                <a:gd name="connsiteX13" fmla="*/ 20361 w 172827"/>
                <a:gd name="connsiteY13" fmla="*/ 93019 h 150925"/>
                <a:gd name="connsiteX14" fmla="*/ 23818 w 172827"/>
                <a:gd name="connsiteY14" fmla="*/ 116520 h 150925"/>
                <a:gd name="connsiteX15" fmla="*/ 90140 w 172827"/>
                <a:gd name="connsiteY15" fmla="*/ 169344 h 150925"/>
                <a:gd name="connsiteX16" fmla="*/ 90140 w 172827"/>
                <a:gd name="connsiteY16" fmla="*/ 169344 h 150925"/>
                <a:gd name="connsiteX17" fmla="*/ 156247 w 172827"/>
                <a:gd name="connsiteY17" fmla="*/ 116520 h 150925"/>
                <a:gd name="connsiteX18" fmla="*/ 159919 w 172827"/>
                <a:gd name="connsiteY18" fmla="*/ 93019 h 150925"/>
                <a:gd name="connsiteX19" fmla="*/ 167264 w 172827"/>
                <a:gd name="connsiteY19" fmla="*/ 88491 h 150925"/>
                <a:gd name="connsiteX20" fmla="*/ 178930 w 172827"/>
                <a:gd name="connsiteY20" fmla="*/ 66930 h 150925"/>
                <a:gd name="connsiteX21" fmla="*/ 179578 w 172827"/>
                <a:gd name="connsiteY21" fmla="*/ 42351 h 15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2827" h="150925">
                  <a:moveTo>
                    <a:pt x="179578" y="42351"/>
                  </a:moveTo>
                  <a:cubicBezTo>
                    <a:pt x="179598" y="39860"/>
                    <a:pt x="178386" y="37521"/>
                    <a:pt x="176338" y="36098"/>
                  </a:cubicBezTo>
                  <a:cubicBezTo>
                    <a:pt x="175487" y="35888"/>
                    <a:pt x="174597" y="35888"/>
                    <a:pt x="173745" y="36098"/>
                  </a:cubicBezTo>
                  <a:cubicBezTo>
                    <a:pt x="169421" y="36912"/>
                    <a:pt x="165479" y="39107"/>
                    <a:pt x="162512" y="42351"/>
                  </a:cubicBezTo>
                  <a:lnTo>
                    <a:pt x="162512" y="35020"/>
                  </a:lnTo>
                  <a:cubicBezTo>
                    <a:pt x="164240" y="-2280"/>
                    <a:pt x="91004" y="-124"/>
                    <a:pt x="90572" y="92"/>
                  </a:cubicBezTo>
                  <a:cubicBezTo>
                    <a:pt x="90140" y="307"/>
                    <a:pt x="16905" y="-2280"/>
                    <a:pt x="18417" y="35020"/>
                  </a:cubicBezTo>
                  <a:cubicBezTo>
                    <a:pt x="18417" y="35020"/>
                    <a:pt x="18417" y="37823"/>
                    <a:pt x="18417" y="42351"/>
                  </a:cubicBezTo>
                  <a:cubicBezTo>
                    <a:pt x="15338" y="39138"/>
                    <a:pt x="11338" y="36954"/>
                    <a:pt x="6967" y="36098"/>
                  </a:cubicBezTo>
                  <a:cubicBezTo>
                    <a:pt x="6116" y="35888"/>
                    <a:pt x="5226" y="35888"/>
                    <a:pt x="4375" y="36098"/>
                  </a:cubicBezTo>
                  <a:cubicBezTo>
                    <a:pt x="2215" y="36098"/>
                    <a:pt x="1566" y="39979"/>
                    <a:pt x="1134" y="42351"/>
                  </a:cubicBezTo>
                  <a:cubicBezTo>
                    <a:pt x="-378" y="50474"/>
                    <a:pt x="-378" y="58806"/>
                    <a:pt x="1134" y="66930"/>
                  </a:cubicBezTo>
                  <a:cubicBezTo>
                    <a:pt x="2688" y="75151"/>
                    <a:pt x="6765" y="82686"/>
                    <a:pt x="12800" y="88491"/>
                  </a:cubicBezTo>
                  <a:cubicBezTo>
                    <a:pt x="14982" y="90503"/>
                    <a:pt x="17556" y="92044"/>
                    <a:pt x="20361" y="93019"/>
                  </a:cubicBezTo>
                  <a:cubicBezTo>
                    <a:pt x="20768" y="100944"/>
                    <a:pt x="21925" y="108812"/>
                    <a:pt x="23818" y="116520"/>
                  </a:cubicBezTo>
                  <a:cubicBezTo>
                    <a:pt x="29219" y="132259"/>
                    <a:pt x="61408" y="168050"/>
                    <a:pt x="90140" y="169344"/>
                  </a:cubicBezTo>
                  <a:lnTo>
                    <a:pt x="90140" y="169344"/>
                  </a:lnTo>
                  <a:cubicBezTo>
                    <a:pt x="118657" y="168050"/>
                    <a:pt x="150846" y="132259"/>
                    <a:pt x="156247" y="116520"/>
                  </a:cubicBezTo>
                  <a:cubicBezTo>
                    <a:pt x="158235" y="108824"/>
                    <a:pt x="159465" y="100953"/>
                    <a:pt x="159919" y="93019"/>
                  </a:cubicBezTo>
                  <a:cubicBezTo>
                    <a:pt x="162648" y="92018"/>
                    <a:pt x="165146" y="90478"/>
                    <a:pt x="167264" y="88491"/>
                  </a:cubicBezTo>
                  <a:cubicBezTo>
                    <a:pt x="173300" y="82686"/>
                    <a:pt x="177377" y="75151"/>
                    <a:pt x="178930" y="66930"/>
                  </a:cubicBezTo>
                  <a:cubicBezTo>
                    <a:pt x="180657" y="58846"/>
                    <a:pt x="180877" y="50514"/>
                    <a:pt x="179578" y="42351"/>
                  </a:cubicBezTo>
                  <a:close/>
                </a:path>
              </a:pathLst>
            </a:custGeom>
            <a:solidFill>
              <a:srgbClr val="F27677"/>
            </a:solidFill>
            <a:ln w="21572" cap="flat">
              <a:noFill/>
              <a:prstDash val="solid"/>
              <a:miter/>
            </a:ln>
          </p:spPr>
          <p:txBody>
            <a:bodyPr rtlCol="0" anchor="ctr"/>
            <a:lstStyle/>
            <a:p>
              <a:endParaRPr lang="en-US"/>
            </a:p>
          </p:txBody>
        </p:sp>
        <p:sp>
          <p:nvSpPr>
            <p:cNvPr id="459" name="Freeform 232">
              <a:extLst>
                <a:ext uri="{FF2B5EF4-FFF2-40B4-BE49-F238E27FC236}">
                  <a16:creationId xmlns:a16="http://schemas.microsoft.com/office/drawing/2014/main" id="{B5543A1E-B971-4FDF-ACBA-FD7DDC7093F2}"/>
                </a:ext>
              </a:extLst>
            </p:cNvPr>
            <p:cNvSpPr/>
            <p:nvPr/>
          </p:nvSpPr>
          <p:spPr>
            <a:xfrm>
              <a:off x="1913688" y="4054465"/>
              <a:ext cx="194430" cy="129365"/>
            </a:xfrm>
            <a:custGeom>
              <a:avLst/>
              <a:gdLst>
                <a:gd name="connsiteX0" fmla="*/ 193143 w 194430"/>
                <a:gd name="connsiteY0" fmla="*/ 127760 h 129364"/>
                <a:gd name="connsiteX1" fmla="*/ 195304 w 194430"/>
                <a:gd name="connsiteY1" fmla="*/ 106199 h 129364"/>
                <a:gd name="connsiteX2" fmla="*/ 195304 w 194430"/>
                <a:gd name="connsiteY2" fmla="*/ 85717 h 129364"/>
                <a:gd name="connsiteX3" fmla="*/ 190335 w 194430"/>
                <a:gd name="connsiteY3" fmla="*/ 72133 h 129364"/>
                <a:gd name="connsiteX4" fmla="*/ 172836 w 194430"/>
                <a:gd name="connsiteY4" fmla="*/ 44104 h 129364"/>
                <a:gd name="connsiteX5" fmla="*/ 127901 w 194430"/>
                <a:gd name="connsiteY5" fmla="*/ 27502 h 129364"/>
                <a:gd name="connsiteX6" fmla="*/ 41488 w 194430"/>
                <a:gd name="connsiteY6" fmla="*/ 19094 h 129364"/>
                <a:gd name="connsiteX7" fmla="*/ 19884 w 194430"/>
                <a:gd name="connsiteY7" fmla="*/ 5942 h 129364"/>
                <a:gd name="connsiteX8" fmla="*/ 6706 w 194430"/>
                <a:gd name="connsiteY8" fmla="*/ 336 h 129364"/>
                <a:gd name="connsiteX9" fmla="*/ 9 w 194430"/>
                <a:gd name="connsiteY9" fmla="*/ 11332 h 129364"/>
                <a:gd name="connsiteX10" fmla="*/ 7354 w 194430"/>
                <a:gd name="connsiteY10" fmla="*/ 42379 h 129364"/>
                <a:gd name="connsiteX11" fmla="*/ 9947 w 194430"/>
                <a:gd name="connsiteY11" fmla="*/ 60706 h 129364"/>
                <a:gd name="connsiteX12" fmla="*/ 19452 w 194430"/>
                <a:gd name="connsiteY12" fmla="*/ 75583 h 129364"/>
                <a:gd name="connsiteX13" fmla="*/ 7786 w 194430"/>
                <a:gd name="connsiteY13" fmla="*/ 69546 h 129364"/>
                <a:gd name="connsiteX14" fmla="*/ 17724 w 194430"/>
                <a:gd name="connsiteY14" fmla="*/ 91107 h 129364"/>
                <a:gd name="connsiteX15" fmla="*/ 17724 w 194430"/>
                <a:gd name="connsiteY15" fmla="*/ 96928 h 129364"/>
                <a:gd name="connsiteX16" fmla="*/ 16212 w 194430"/>
                <a:gd name="connsiteY16" fmla="*/ 96928 h 129364"/>
                <a:gd name="connsiteX17" fmla="*/ 16212 w 194430"/>
                <a:gd name="connsiteY17" fmla="*/ 99516 h 129364"/>
                <a:gd name="connsiteX18" fmla="*/ 30470 w 194430"/>
                <a:gd name="connsiteY18" fmla="*/ 127113 h 129364"/>
                <a:gd name="connsiteX19" fmla="*/ 34142 w 194430"/>
                <a:gd name="connsiteY19" fmla="*/ 132072 h 129364"/>
                <a:gd name="connsiteX20" fmla="*/ 44944 w 194430"/>
                <a:gd name="connsiteY20" fmla="*/ 127544 h 129364"/>
                <a:gd name="connsiteX21" fmla="*/ 70652 w 194430"/>
                <a:gd name="connsiteY21" fmla="*/ 105984 h 129364"/>
                <a:gd name="connsiteX22" fmla="*/ 86423 w 194430"/>
                <a:gd name="connsiteY22" fmla="*/ 105984 h 129364"/>
                <a:gd name="connsiteX23" fmla="*/ 111915 w 194430"/>
                <a:gd name="connsiteY23" fmla="*/ 105984 h 129364"/>
                <a:gd name="connsiteX24" fmla="*/ 131574 w 194430"/>
                <a:gd name="connsiteY24" fmla="*/ 104043 h 129364"/>
                <a:gd name="connsiteX25" fmla="*/ 150369 w 194430"/>
                <a:gd name="connsiteY25" fmla="*/ 112667 h 129364"/>
                <a:gd name="connsiteX26" fmla="*/ 170460 w 194430"/>
                <a:gd name="connsiteY26" fmla="*/ 128191 h 129364"/>
                <a:gd name="connsiteX27" fmla="*/ 173916 w 194430"/>
                <a:gd name="connsiteY27" fmla="*/ 130347 h 129364"/>
                <a:gd name="connsiteX28" fmla="*/ 182126 w 194430"/>
                <a:gd name="connsiteY28" fmla="*/ 126897 h 129364"/>
                <a:gd name="connsiteX29" fmla="*/ 193143 w 194430"/>
                <a:gd name="connsiteY29" fmla="*/ 127760 h 12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4430" h="129364">
                  <a:moveTo>
                    <a:pt x="193143" y="127760"/>
                  </a:moveTo>
                  <a:cubicBezTo>
                    <a:pt x="194224" y="121292"/>
                    <a:pt x="194440" y="112883"/>
                    <a:pt x="195304" y="106199"/>
                  </a:cubicBezTo>
                  <a:cubicBezTo>
                    <a:pt x="196490" y="99423"/>
                    <a:pt x="196490" y="92493"/>
                    <a:pt x="195304" y="85717"/>
                  </a:cubicBezTo>
                  <a:cubicBezTo>
                    <a:pt x="194199" y="81006"/>
                    <a:pt x="192531" y="76446"/>
                    <a:pt x="190335" y="72133"/>
                  </a:cubicBezTo>
                  <a:cubicBezTo>
                    <a:pt x="186366" y="61753"/>
                    <a:pt x="180424" y="52235"/>
                    <a:pt x="172836" y="44104"/>
                  </a:cubicBezTo>
                  <a:cubicBezTo>
                    <a:pt x="160011" y="33936"/>
                    <a:pt x="144269" y="28120"/>
                    <a:pt x="127901" y="27502"/>
                  </a:cubicBezTo>
                  <a:cubicBezTo>
                    <a:pt x="98930" y="26805"/>
                    <a:pt x="70048" y="23995"/>
                    <a:pt x="41488" y="19094"/>
                  </a:cubicBezTo>
                  <a:cubicBezTo>
                    <a:pt x="33409" y="16340"/>
                    <a:pt x="26034" y="11851"/>
                    <a:pt x="19884" y="5942"/>
                  </a:cubicBezTo>
                  <a:cubicBezTo>
                    <a:pt x="15996" y="2708"/>
                    <a:pt x="11459" y="-1173"/>
                    <a:pt x="6706" y="336"/>
                  </a:cubicBezTo>
                  <a:cubicBezTo>
                    <a:pt x="2463" y="2325"/>
                    <a:pt x="-175" y="6656"/>
                    <a:pt x="9" y="11332"/>
                  </a:cubicBezTo>
                  <a:cubicBezTo>
                    <a:pt x="1197" y="21938"/>
                    <a:pt x="3663" y="32363"/>
                    <a:pt x="7354" y="42379"/>
                  </a:cubicBezTo>
                  <a:cubicBezTo>
                    <a:pt x="8650" y="48416"/>
                    <a:pt x="8650" y="54669"/>
                    <a:pt x="9947" y="60706"/>
                  </a:cubicBezTo>
                  <a:cubicBezTo>
                    <a:pt x="10844" y="66791"/>
                    <a:pt x="14303" y="72204"/>
                    <a:pt x="19452" y="75583"/>
                  </a:cubicBezTo>
                  <a:lnTo>
                    <a:pt x="7786" y="69546"/>
                  </a:lnTo>
                  <a:cubicBezTo>
                    <a:pt x="9268" y="77440"/>
                    <a:pt x="12681" y="84847"/>
                    <a:pt x="17724" y="91107"/>
                  </a:cubicBezTo>
                  <a:cubicBezTo>
                    <a:pt x="19236" y="92831"/>
                    <a:pt x="20532" y="96066"/>
                    <a:pt x="17724" y="96928"/>
                  </a:cubicBezTo>
                  <a:cubicBezTo>
                    <a:pt x="14915" y="97791"/>
                    <a:pt x="17724" y="96928"/>
                    <a:pt x="16212" y="96928"/>
                  </a:cubicBezTo>
                  <a:cubicBezTo>
                    <a:pt x="14699" y="96928"/>
                    <a:pt x="16212" y="98653"/>
                    <a:pt x="16212" y="99516"/>
                  </a:cubicBezTo>
                  <a:cubicBezTo>
                    <a:pt x="20487" y="108953"/>
                    <a:pt x="25246" y="118164"/>
                    <a:pt x="30470" y="127113"/>
                  </a:cubicBezTo>
                  <a:cubicBezTo>
                    <a:pt x="32198" y="129916"/>
                    <a:pt x="30470" y="132072"/>
                    <a:pt x="34142" y="132072"/>
                  </a:cubicBezTo>
                  <a:cubicBezTo>
                    <a:pt x="38187" y="131981"/>
                    <a:pt x="42047" y="130363"/>
                    <a:pt x="44944" y="127544"/>
                  </a:cubicBezTo>
                  <a:cubicBezTo>
                    <a:pt x="50085" y="117062"/>
                    <a:pt x="59421" y="109232"/>
                    <a:pt x="70652" y="105984"/>
                  </a:cubicBezTo>
                  <a:cubicBezTo>
                    <a:pt x="75882" y="105238"/>
                    <a:pt x="81192" y="105238"/>
                    <a:pt x="86423" y="105984"/>
                  </a:cubicBezTo>
                  <a:cubicBezTo>
                    <a:pt x="94871" y="107277"/>
                    <a:pt x="103467" y="107277"/>
                    <a:pt x="111915" y="105984"/>
                  </a:cubicBezTo>
                  <a:cubicBezTo>
                    <a:pt x="118336" y="104370"/>
                    <a:pt x="124961" y="103716"/>
                    <a:pt x="131574" y="104043"/>
                  </a:cubicBezTo>
                  <a:cubicBezTo>
                    <a:pt x="138446" y="105356"/>
                    <a:pt x="144896" y="108316"/>
                    <a:pt x="150369" y="112667"/>
                  </a:cubicBezTo>
                  <a:cubicBezTo>
                    <a:pt x="157351" y="117464"/>
                    <a:pt x="164058" y="122647"/>
                    <a:pt x="170460" y="128191"/>
                  </a:cubicBezTo>
                  <a:cubicBezTo>
                    <a:pt x="171476" y="129107"/>
                    <a:pt x="172646" y="129836"/>
                    <a:pt x="173916" y="130347"/>
                  </a:cubicBezTo>
                  <a:cubicBezTo>
                    <a:pt x="177045" y="130554"/>
                    <a:pt x="180088" y="129275"/>
                    <a:pt x="182126" y="126897"/>
                  </a:cubicBezTo>
                  <a:cubicBezTo>
                    <a:pt x="187310" y="126682"/>
                    <a:pt x="193143" y="124742"/>
                    <a:pt x="193143" y="127760"/>
                  </a:cubicBezTo>
                  <a:close/>
                </a:path>
              </a:pathLst>
            </a:custGeom>
            <a:solidFill>
              <a:srgbClr val="000000"/>
            </a:solidFill>
            <a:ln w="21572" cap="flat">
              <a:noFill/>
              <a:prstDash val="solid"/>
              <a:miter/>
            </a:ln>
          </p:spPr>
          <p:txBody>
            <a:bodyPr rtlCol="0" anchor="ctr"/>
            <a:lstStyle/>
            <a:p>
              <a:endParaRPr lang="en-US"/>
            </a:p>
          </p:txBody>
        </p:sp>
        <p:sp>
          <p:nvSpPr>
            <p:cNvPr id="460" name="Freeform 233">
              <a:extLst>
                <a:ext uri="{FF2B5EF4-FFF2-40B4-BE49-F238E27FC236}">
                  <a16:creationId xmlns:a16="http://schemas.microsoft.com/office/drawing/2014/main" id="{04CBF378-F52A-41F7-BF2E-6646B4AAAFB0}"/>
                </a:ext>
              </a:extLst>
            </p:cNvPr>
            <p:cNvSpPr/>
            <p:nvPr/>
          </p:nvSpPr>
          <p:spPr>
            <a:xfrm>
              <a:off x="4258961" y="2160040"/>
              <a:ext cx="496878" cy="388094"/>
            </a:xfrm>
            <a:custGeom>
              <a:avLst/>
              <a:gdLst>
                <a:gd name="connsiteX0" fmla="*/ 418674 w 496877"/>
                <a:gd name="connsiteY0" fmla="*/ 44846 h 388093"/>
                <a:gd name="connsiteX1" fmla="*/ 418674 w 496877"/>
                <a:gd name="connsiteY1" fmla="*/ 0 h 388093"/>
                <a:gd name="connsiteX2" fmla="*/ 90302 w 496877"/>
                <a:gd name="connsiteY2" fmla="*/ 0 h 388093"/>
                <a:gd name="connsiteX3" fmla="*/ 90302 w 496877"/>
                <a:gd name="connsiteY3" fmla="*/ 44846 h 388093"/>
                <a:gd name="connsiteX4" fmla="*/ 0 w 496877"/>
                <a:gd name="connsiteY4" fmla="*/ 44846 h 388093"/>
                <a:gd name="connsiteX5" fmla="*/ 0 w 496877"/>
                <a:gd name="connsiteY5" fmla="*/ 68779 h 388093"/>
                <a:gd name="connsiteX6" fmla="*/ 116226 w 496877"/>
                <a:gd name="connsiteY6" fmla="*/ 229407 h 388093"/>
                <a:gd name="connsiteX7" fmla="*/ 224243 w 496877"/>
                <a:gd name="connsiteY7" fmla="*/ 301420 h 388093"/>
                <a:gd name="connsiteX8" fmla="*/ 224243 w 496877"/>
                <a:gd name="connsiteY8" fmla="*/ 344541 h 388093"/>
                <a:gd name="connsiteX9" fmla="*/ 202640 w 496877"/>
                <a:gd name="connsiteY9" fmla="*/ 344541 h 388093"/>
                <a:gd name="connsiteX10" fmla="*/ 162242 w 496877"/>
                <a:gd name="connsiteY10" fmla="*/ 384860 h 388093"/>
                <a:gd name="connsiteX11" fmla="*/ 116226 w 496877"/>
                <a:gd name="connsiteY11" fmla="*/ 384860 h 388093"/>
                <a:gd name="connsiteX12" fmla="*/ 116226 w 496877"/>
                <a:gd name="connsiteY12" fmla="*/ 404696 h 388093"/>
                <a:gd name="connsiteX13" fmla="*/ 394478 w 496877"/>
                <a:gd name="connsiteY13" fmla="*/ 404696 h 388093"/>
                <a:gd name="connsiteX14" fmla="*/ 394478 w 496877"/>
                <a:gd name="connsiteY14" fmla="*/ 384860 h 388093"/>
                <a:gd name="connsiteX15" fmla="*/ 347599 w 496877"/>
                <a:gd name="connsiteY15" fmla="*/ 384860 h 388093"/>
                <a:gd name="connsiteX16" fmla="*/ 307201 w 496877"/>
                <a:gd name="connsiteY16" fmla="*/ 344541 h 388093"/>
                <a:gd name="connsiteX17" fmla="*/ 285597 w 496877"/>
                <a:gd name="connsiteY17" fmla="*/ 344541 h 388093"/>
                <a:gd name="connsiteX18" fmla="*/ 285597 w 496877"/>
                <a:gd name="connsiteY18" fmla="*/ 301420 h 388093"/>
                <a:gd name="connsiteX19" fmla="*/ 394910 w 496877"/>
                <a:gd name="connsiteY19" fmla="*/ 229407 h 388093"/>
                <a:gd name="connsiteX20" fmla="*/ 510056 w 496877"/>
                <a:gd name="connsiteY20" fmla="*/ 68779 h 388093"/>
                <a:gd name="connsiteX21" fmla="*/ 510056 w 496877"/>
                <a:gd name="connsiteY21" fmla="*/ 44846 h 388093"/>
                <a:gd name="connsiteX22" fmla="*/ 19875 w 496877"/>
                <a:gd name="connsiteY22" fmla="*/ 68779 h 388093"/>
                <a:gd name="connsiteX23" fmla="*/ 19875 w 496877"/>
                <a:gd name="connsiteY23" fmla="*/ 65329 h 388093"/>
                <a:gd name="connsiteX24" fmla="*/ 89870 w 496877"/>
                <a:gd name="connsiteY24" fmla="*/ 65329 h 388093"/>
                <a:gd name="connsiteX25" fmla="*/ 89870 w 496877"/>
                <a:gd name="connsiteY25" fmla="*/ 143810 h 388093"/>
                <a:gd name="connsiteX26" fmla="*/ 100456 w 496877"/>
                <a:gd name="connsiteY26" fmla="*/ 201162 h 388093"/>
                <a:gd name="connsiteX27" fmla="*/ 20307 w 496877"/>
                <a:gd name="connsiteY27" fmla="*/ 68779 h 388093"/>
                <a:gd name="connsiteX28" fmla="*/ 488453 w 496877"/>
                <a:gd name="connsiteY28" fmla="*/ 68779 h 388093"/>
                <a:gd name="connsiteX29" fmla="*/ 408088 w 496877"/>
                <a:gd name="connsiteY29" fmla="*/ 201162 h 388093"/>
                <a:gd name="connsiteX30" fmla="*/ 418674 w 496877"/>
                <a:gd name="connsiteY30" fmla="*/ 143810 h 388093"/>
                <a:gd name="connsiteX31" fmla="*/ 418674 w 496877"/>
                <a:gd name="connsiteY31" fmla="*/ 65329 h 388093"/>
                <a:gd name="connsiteX32" fmla="*/ 488453 w 496877"/>
                <a:gd name="connsiteY32" fmla="*/ 65329 h 38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6877" h="388093">
                  <a:moveTo>
                    <a:pt x="418674" y="44846"/>
                  </a:moveTo>
                  <a:lnTo>
                    <a:pt x="418674" y="0"/>
                  </a:lnTo>
                  <a:lnTo>
                    <a:pt x="90302" y="0"/>
                  </a:lnTo>
                  <a:lnTo>
                    <a:pt x="90302" y="44846"/>
                  </a:lnTo>
                  <a:lnTo>
                    <a:pt x="0" y="44846"/>
                  </a:lnTo>
                  <a:lnTo>
                    <a:pt x="0" y="68779"/>
                  </a:lnTo>
                  <a:cubicBezTo>
                    <a:pt x="212" y="141659"/>
                    <a:pt x="46975" y="206285"/>
                    <a:pt x="116226" y="229407"/>
                  </a:cubicBezTo>
                  <a:cubicBezTo>
                    <a:pt x="140337" y="267645"/>
                    <a:pt x="179617" y="293832"/>
                    <a:pt x="224243" y="301420"/>
                  </a:cubicBezTo>
                  <a:lnTo>
                    <a:pt x="224243" y="344541"/>
                  </a:lnTo>
                  <a:lnTo>
                    <a:pt x="202640" y="344541"/>
                  </a:lnTo>
                  <a:cubicBezTo>
                    <a:pt x="180328" y="344541"/>
                    <a:pt x="162242" y="362592"/>
                    <a:pt x="162242" y="384860"/>
                  </a:cubicBezTo>
                  <a:lnTo>
                    <a:pt x="116226" y="384860"/>
                  </a:lnTo>
                  <a:lnTo>
                    <a:pt x="116226" y="404696"/>
                  </a:lnTo>
                  <a:lnTo>
                    <a:pt x="394478" y="404696"/>
                  </a:lnTo>
                  <a:lnTo>
                    <a:pt x="394478" y="384860"/>
                  </a:lnTo>
                  <a:lnTo>
                    <a:pt x="347599" y="384860"/>
                  </a:lnTo>
                  <a:cubicBezTo>
                    <a:pt x="347599" y="362592"/>
                    <a:pt x="329512" y="344541"/>
                    <a:pt x="307201" y="344541"/>
                  </a:cubicBezTo>
                  <a:lnTo>
                    <a:pt x="285597" y="344541"/>
                  </a:lnTo>
                  <a:lnTo>
                    <a:pt x="285597" y="301420"/>
                  </a:lnTo>
                  <a:cubicBezTo>
                    <a:pt x="330698" y="294178"/>
                    <a:pt x="370511" y="267950"/>
                    <a:pt x="394910" y="229407"/>
                  </a:cubicBezTo>
                  <a:cubicBezTo>
                    <a:pt x="463735" y="205914"/>
                    <a:pt x="510001" y="141374"/>
                    <a:pt x="510056" y="68779"/>
                  </a:cubicBezTo>
                  <a:lnTo>
                    <a:pt x="510056" y="44846"/>
                  </a:lnTo>
                  <a:close/>
                  <a:moveTo>
                    <a:pt x="19875" y="68779"/>
                  </a:moveTo>
                  <a:lnTo>
                    <a:pt x="19875" y="65329"/>
                  </a:lnTo>
                  <a:lnTo>
                    <a:pt x="89870" y="65329"/>
                  </a:lnTo>
                  <a:lnTo>
                    <a:pt x="89870" y="143810"/>
                  </a:lnTo>
                  <a:cubicBezTo>
                    <a:pt x="89793" y="163418"/>
                    <a:pt x="93383" y="182868"/>
                    <a:pt x="100456" y="201162"/>
                  </a:cubicBezTo>
                  <a:cubicBezTo>
                    <a:pt x="51187" y="175306"/>
                    <a:pt x="20328" y="124334"/>
                    <a:pt x="20307" y="68779"/>
                  </a:cubicBezTo>
                  <a:close/>
                  <a:moveTo>
                    <a:pt x="488453" y="68779"/>
                  </a:moveTo>
                  <a:cubicBezTo>
                    <a:pt x="488439" y="124395"/>
                    <a:pt x="457475" y="175400"/>
                    <a:pt x="408088" y="201162"/>
                  </a:cubicBezTo>
                  <a:cubicBezTo>
                    <a:pt x="415160" y="182868"/>
                    <a:pt x="418751" y="163418"/>
                    <a:pt x="418674" y="143810"/>
                  </a:cubicBezTo>
                  <a:lnTo>
                    <a:pt x="418674" y="65329"/>
                  </a:lnTo>
                  <a:lnTo>
                    <a:pt x="488453" y="65329"/>
                  </a:lnTo>
                  <a:close/>
                </a:path>
              </a:pathLst>
            </a:custGeom>
            <a:solidFill>
              <a:srgbClr val="FFC000"/>
            </a:solidFill>
            <a:ln w="21572" cap="flat">
              <a:noFill/>
              <a:prstDash val="solid"/>
              <a:miter/>
            </a:ln>
          </p:spPr>
          <p:txBody>
            <a:bodyPr rtlCol="0" anchor="ctr"/>
            <a:lstStyle/>
            <a:p>
              <a:endParaRPr lang="en-US"/>
            </a:p>
          </p:txBody>
        </p:sp>
        <p:sp>
          <p:nvSpPr>
            <p:cNvPr id="461" name="Freeform 234">
              <a:extLst>
                <a:ext uri="{FF2B5EF4-FFF2-40B4-BE49-F238E27FC236}">
                  <a16:creationId xmlns:a16="http://schemas.microsoft.com/office/drawing/2014/main" id="{E1E99CFF-A8DA-441C-ACE5-A88CADFF2B31}"/>
                </a:ext>
              </a:extLst>
            </p:cNvPr>
            <p:cNvSpPr/>
            <p:nvPr/>
          </p:nvSpPr>
          <p:spPr>
            <a:xfrm>
              <a:off x="4407160" y="2184619"/>
              <a:ext cx="194430" cy="194047"/>
            </a:xfrm>
            <a:custGeom>
              <a:avLst/>
              <a:gdLst>
                <a:gd name="connsiteX0" fmla="*/ 106505 w 194430"/>
                <a:gd name="connsiteY0" fmla="*/ 47218 h 194046"/>
                <a:gd name="connsiteX1" fmla="*/ 120547 w 194430"/>
                <a:gd name="connsiteY1" fmla="*/ 75678 h 194046"/>
                <a:gd name="connsiteX2" fmla="*/ 125516 w 194430"/>
                <a:gd name="connsiteY2" fmla="*/ 85596 h 194046"/>
                <a:gd name="connsiteX3" fmla="*/ 136317 w 194430"/>
                <a:gd name="connsiteY3" fmla="*/ 87106 h 194046"/>
                <a:gd name="connsiteX4" fmla="*/ 167858 w 194430"/>
                <a:gd name="connsiteY4" fmla="*/ 91633 h 194046"/>
                <a:gd name="connsiteX5" fmla="*/ 145175 w 194430"/>
                <a:gd name="connsiteY5" fmla="*/ 113194 h 194046"/>
                <a:gd name="connsiteX6" fmla="*/ 137182 w 194430"/>
                <a:gd name="connsiteY6" fmla="*/ 120956 h 194046"/>
                <a:gd name="connsiteX7" fmla="*/ 139126 w 194430"/>
                <a:gd name="connsiteY7" fmla="*/ 131736 h 194046"/>
                <a:gd name="connsiteX8" fmla="*/ 144527 w 194430"/>
                <a:gd name="connsiteY8" fmla="*/ 162999 h 194046"/>
                <a:gd name="connsiteX9" fmla="*/ 116226 w 194430"/>
                <a:gd name="connsiteY9" fmla="*/ 148338 h 194046"/>
                <a:gd name="connsiteX10" fmla="*/ 106505 w 194430"/>
                <a:gd name="connsiteY10" fmla="*/ 143164 h 194046"/>
                <a:gd name="connsiteX11" fmla="*/ 96783 w 194430"/>
                <a:gd name="connsiteY11" fmla="*/ 148338 h 194046"/>
                <a:gd name="connsiteX12" fmla="*/ 68483 w 194430"/>
                <a:gd name="connsiteY12" fmla="*/ 162999 h 194046"/>
                <a:gd name="connsiteX13" fmla="*/ 73884 w 194430"/>
                <a:gd name="connsiteY13" fmla="*/ 131736 h 194046"/>
                <a:gd name="connsiteX14" fmla="*/ 75828 w 194430"/>
                <a:gd name="connsiteY14" fmla="*/ 120956 h 194046"/>
                <a:gd name="connsiteX15" fmla="*/ 67835 w 194430"/>
                <a:gd name="connsiteY15" fmla="*/ 113194 h 194046"/>
                <a:gd name="connsiteX16" fmla="*/ 45151 w 194430"/>
                <a:gd name="connsiteY16" fmla="*/ 91633 h 194046"/>
                <a:gd name="connsiteX17" fmla="*/ 76692 w 194430"/>
                <a:gd name="connsiteY17" fmla="*/ 87106 h 194046"/>
                <a:gd name="connsiteX18" fmla="*/ 87494 w 194430"/>
                <a:gd name="connsiteY18" fmla="*/ 85596 h 194046"/>
                <a:gd name="connsiteX19" fmla="*/ 92462 w 194430"/>
                <a:gd name="connsiteY19" fmla="*/ 75678 h 194046"/>
                <a:gd name="connsiteX20" fmla="*/ 106505 w 194430"/>
                <a:gd name="connsiteY20" fmla="*/ 47218 h 194046"/>
                <a:gd name="connsiteX21" fmla="*/ 106505 w 194430"/>
                <a:gd name="connsiteY21" fmla="*/ 0 h 194046"/>
                <a:gd name="connsiteX22" fmla="*/ 73668 w 194430"/>
                <a:gd name="connsiteY22" fmla="*/ 66407 h 194046"/>
                <a:gd name="connsiteX23" fmla="*/ 0 w 194430"/>
                <a:gd name="connsiteY23" fmla="*/ 76972 h 194046"/>
                <a:gd name="connsiteX24" fmla="*/ 54441 w 194430"/>
                <a:gd name="connsiteY24" fmla="*/ 128933 h 194046"/>
                <a:gd name="connsiteX25" fmla="*/ 41911 w 194430"/>
                <a:gd name="connsiteY25" fmla="*/ 202024 h 194046"/>
                <a:gd name="connsiteX26" fmla="*/ 106721 w 194430"/>
                <a:gd name="connsiteY26" fmla="*/ 167312 h 194046"/>
                <a:gd name="connsiteX27" fmla="*/ 171531 w 194430"/>
                <a:gd name="connsiteY27" fmla="*/ 202024 h 194046"/>
                <a:gd name="connsiteX28" fmla="*/ 159001 w 194430"/>
                <a:gd name="connsiteY28" fmla="*/ 128933 h 194046"/>
                <a:gd name="connsiteX29" fmla="*/ 212361 w 194430"/>
                <a:gd name="connsiteY29" fmla="*/ 76972 h 194046"/>
                <a:gd name="connsiteX30" fmla="*/ 138694 w 194430"/>
                <a:gd name="connsiteY30" fmla="*/ 66407 h 194046"/>
                <a:gd name="connsiteX31" fmla="*/ 105857 w 194430"/>
                <a:gd name="connsiteY31" fmla="*/ 0 h 19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4430" h="194046">
                  <a:moveTo>
                    <a:pt x="106505" y="47218"/>
                  </a:moveTo>
                  <a:lnTo>
                    <a:pt x="120547" y="75678"/>
                  </a:lnTo>
                  <a:lnTo>
                    <a:pt x="125516" y="85596"/>
                  </a:lnTo>
                  <a:lnTo>
                    <a:pt x="136317" y="87106"/>
                  </a:lnTo>
                  <a:lnTo>
                    <a:pt x="167858" y="91633"/>
                  </a:lnTo>
                  <a:lnTo>
                    <a:pt x="145175" y="113194"/>
                  </a:lnTo>
                  <a:lnTo>
                    <a:pt x="137182" y="120956"/>
                  </a:lnTo>
                  <a:lnTo>
                    <a:pt x="139126" y="131736"/>
                  </a:lnTo>
                  <a:lnTo>
                    <a:pt x="144527" y="162999"/>
                  </a:lnTo>
                  <a:lnTo>
                    <a:pt x="116226" y="148338"/>
                  </a:lnTo>
                  <a:lnTo>
                    <a:pt x="106505" y="143164"/>
                  </a:lnTo>
                  <a:lnTo>
                    <a:pt x="96783" y="148338"/>
                  </a:lnTo>
                  <a:lnTo>
                    <a:pt x="68483" y="162999"/>
                  </a:lnTo>
                  <a:lnTo>
                    <a:pt x="73884" y="131736"/>
                  </a:lnTo>
                  <a:lnTo>
                    <a:pt x="75828" y="120956"/>
                  </a:lnTo>
                  <a:lnTo>
                    <a:pt x="67835" y="113194"/>
                  </a:lnTo>
                  <a:lnTo>
                    <a:pt x="45151" y="91633"/>
                  </a:lnTo>
                  <a:lnTo>
                    <a:pt x="76692" y="87106"/>
                  </a:lnTo>
                  <a:lnTo>
                    <a:pt x="87494" y="85596"/>
                  </a:lnTo>
                  <a:lnTo>
                    <a:pt x="92462" y="75678"/>
                  </a:lnTo>
                  <a:lnTo>
                    <a:pt x="106505" y="47218"/>
                  </a:lnTo>
                  <a:moveTo>
                    <a:pt x="106505" y="0"/>
                  </a:moveTo>
                  <a:lnTo>
                    <a:pt x="73668" y="66407"/>
                  </a:lnTo>
                  <a:lnTo>
                    <a:pt x="0" y="76972"/>
                  </a:lnTo>
                  <a:lnTo>
                    <a:pt x="54441" y="128933"/>
                  </a:lnTo>
                  <a:lnTo>
                    <a:pt x="41911" y="202024"/>
                  </a:lnTo>
                  <a:lnTo>
                    <a:pt x="106721" y="167312"/>
                  </a:lnTo>
                  <a:lnTo>
                    <a:pt x="171531" y="202024"/>
                  </a:lnTo>
                  <a:lnTo>
                    <a:pt x="159001" y="128933"/>
                  </a:lnTo>
                  <a:lnTo>
                    <a:pt x="212361" y="76972"/>
                  </a:lnTo>
                  <a:lnTo>
                    <a:pt x="138694" y="66407"/>
                  </a:lnTo>
                  <a:lnTo>
                    <a:pt x="105857" y="0"/>
                  </a:lnTo>
                  <a:close/>
                </a:path>
              </a:pathLst>
            </a:custGeom>
            <a:solidFill>
              <a:srgbClr val="FFFFFF"/>
            </a:solidFill>
            <a:ln w="21572" cap="flat">
              <a:noFill/>
              <a:prstDash val="solid"/>
              <a:miter/>
            </a:ln>
          </p:spPr>
          <p:txBody>
            <a:bodyPr rtlCol="0" anchor="ctr"/>
            <a:lstStyle/>
            <a:p>
              <a:endParaRPr lang="en-US"/>
            </a:p>
          </p:txBody>
        </p:sp>
      </p:grpSp>
    </p:spTree>
    <p:extLst>
      <p:ext uri="{BB962C8B-B14F-4D97-AF65-F5344CB8AC3E}">
        <p14:creationId xmlns:p14="http://schemas.microsoft.com/office/powerpoint/2010/main" val="189721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Freeform 146">
            <a:extLst>
              <a:ext uri="{FF2B5EF4-FFF2-40B4-BE49-F238E27FC236}">
                <a16:creationId xmlns:a16="http://schemas.microsoft.com/office/drawing/2014/main" id="{3CF23A60-84C0-A441-87A2-06B3B7E3CE0C}"/>
              </a:ext>
            </a:extLst>
          </p:cNvPr>
          <p:cNvSpPr/>
          <p:nvPr/>
        </p:nvSpPr>
        <p:spPr>
          <a:xfrm flipH="1">
            <a:off x="0" y="-8466"/>
            <a:ext cx="3590041" cy="2568870"/>
          </a:xfrm>
          <a:custGeom>
            <a:avLst/>
            <a:gdLst>
              <a:gd name="connsiteX0" fmla="*/ 7148 w 3590041"/>
              <a:gd name="connsiteY0" fmla="*/ 0 h 2568870"/>
              <a:gd name="connsiteX1" fmla="*/ 3590041 w 3590041"/>
              <a:gd name="connsiteY1" fmla="*/ 0 h 2568870"/>
              <a:gd name="connsiteX2" fmla="*/ 3590041 w 3590041"/>
              <a:gd name="connsiteY2" fmla="*/ 1744061 h 2568870"/>
              <a:gd name="connsiteX3" fmla="*/ 3472543 w 3590041"/>
              <a:gd name="connsiteY3" fmla="*/ 1816628 h 2568870"/>
              <a:gd name="connsiteX4" fmla="*/ 3049899 w 3590041"/>
              <a:gd name="connsiteY4" fmla="*/ 1918084 h 2568870"/>
              <a:gd name="connsiteX5" fmla="*/ 2882564 w 3590041"/>
              <a:gd name="connsiteY5" fmla="*/ 1902402 h 2568870"/>
              <a:gd name="connsiteX6" fmla="*/ 2569606 w 3590041"/>
              <a:gd name="connsiteY6" fmla="*/ 1844555 h 2568870"/>
              <a:gd name="connsiteX7" fmla="*/ 2480439 w 3590041"/>
              <a:gd name="connsiteY7" fmla="*/ 1855378 h 2568870"/>
              <a:gd name="connsiteX8" fmla="*/ 2153588 w 3590041"/>
              <a:gd name="connsiteY8" fmla="*/ 2119058 h 2568870"/>
              <a:gd name="connsiteX9" fmla="*/ 1489527 w 3590041"/>
              <a:gd name="connsiteY9" fmla="*/ 2538566 h 2568870"/>
              <a:gd name="connsiteX10" fmla="*/ 1244776 w 3590041"/>
              <a:gd name="connsiteY10" fmla="*/ 2568870 h 2568870"/>
              <a:gd name="connsiteX11" fmla="*/ 729143 w 3590041"/>
              <a:gd name="connsiteY11" fmla="*/ 2408802 h 2568870"/>
              <a:gd name="connsiteX12" fmla="*/ 453690 w 3590041"/>
              <a:gd name="connsiteY12" fmla="*/ 1709180 h 2568870"/>
              <a:gd name="connsiteX13" fmla="*/ 576695 w 3590041"/>
              <a:gd name="connsiteY13" fmla="*/ 1313085 h 2568870"/>
              <a:gd name="connsiteX14" fmla="*/ 400061 w 3590041"/>
              <a:gd name="connsiteY14" fmla="*/ 855101 h 2568870"/>
              <a:gd name="connsiteX15" fmla="*/ 93398 w 3590041"/>
              <a:gd name="connsiteY15" fmla="*/ 457923 h 2568870"/>
              <a:gd name="connsiteX16" fmla="*/ 1520 w 3590041"/>
              <a:gd name="connsiteY16" fmla="*/ 43929 h 25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90041" h="2568870">
                <a:moveTo>
                  <a:pt x="7148" y="0"/>
                </a:moveTo>
                <a:lnTo>
                  <a:pt x="3590041" y="0"/>
                </a:lnTo>
                <a:lnTo>
                  <a:pt x="3590041" y="1744061"/>
                </a:lnTo>
                <a:lnTo>
                  <a:pt x="3472543" y="1816628"/>
                </a:lnTo>
                <a:cubicBezTo>
                  <a:pt x="3342328" y="1883048"/>
                  <a:pt x="3196058" y="1918084"/>
                  <a:pt x="3049899" y="1918084"/>
                </a:cubicBezTo>
                <a:cubicBezTo>
                  <a:pt x="2993796" y="1918084"/>
                  <a:pt x="2937716" y="1912916"/>
                  <a:pt x="2882564" y="1902402"/>
                </a:cubicBezTo>
                <a:cubicBezTo>
                  <a:pt x="2778598" y="1882545"/>
                  <a:pt x="2673262" y="1844555"/>
                  <a:pt x="2569606" y="1844555"/>
                </a:cubicBezTo>
                <a:cubicBezTo>
                  <a:pt x="2539722" y="1844555"/>
                  <a:pt x="2509970" y="1847713"/>
                  <a:pt x="2480439" y="1855378"/>
                </a:cubicBezTo>
                <a:cubicBezTo>
                  <a:pt x="2342812" y="1891115"/>
                  <a:pt x="2249382" y="2014010"/>
                  <a:pt x="2153588" y="2119058"/>
                </a:cubicBezTo>
                <a:cubicBezTo>
                  <a:pt x="1974657" y="2315372"/>
                  <a:pt x="1747134" y="2473916"/>
                  <a:pt x="1489527" y="2538566"/>
                </a:cubicBezTo>
                <a:cubicBezTo>
                  <a:pt x="1409858" y="2558599"/>
                  <a:pt x="1327228" y="2568870"/>
                  <a:pt x="1244776" y="2568870"/>
                </a:cubicBezTo>
                <a:cubicBezTo>
                  <a:pt x="1060478" y="2568870"/>
                  <a:pt x="876997" y="2517539"/>
                  <a:pt x="729143" y="2408802"/>
                </a:cubicBezTo>
                <a:cubicBezTo>
                  <a:pt x="515005" y="2251473"/>
                  <a:pt x="391315" y="1967427"/>
                  <a:pt x="453690" y="1709180"/>
                </a:cubicBezTo>
                <a:cubicBezTo>
                  <a:pt x="486335" y="1574380"/>
                  <a:pt x="565121" y="1451243"/>
                  <a:pt x="576695" y="1313085"/>
                </a:cubicBezTo>
                <a:cubicBezTo>
                  <a:pt x="590632" y="1146060"/>
                  <a:pt x="503541" y="987007"/>
                  <a:pt x="400061" y="855101"/>
                </a:cubicBezTo>
                <a:cubicBezTo>
                  <a:pt x="296670" y="723194"/>
                  <a:pt x="173333" y="605159"/>
                  <a:pt x="93398" y="457923"/>
                </a:cubicBezTo>
                <a:cubicBezTo>
                  <a:pt x="20482" y="323604"/>
                  <a:pt x="-7081" y="181512"/>
                  <a:pt x="1520" y="43929"/>
                </a:cubicBezTo>
                <a:close/>
              </a:path>
            </a:pathLst>
          </a:custGeom>
          <a:solidFill>
            <a:schemeClr val="accent1">
              <a:lumMod val="20000"/>
              <a:lumOff val="80000"/>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Freeform 147">
            <a:extLst>
              <a:ext uri="{FF2B5EF4-FFF2-40B4-BE49-F238E27FC236}">
                <a16:creationId xmlns:a16="http://schemas.microsoft.com/office/drawing/2014/main" id="{0A2511E3-8B26-4945-965A-E58F9E36FC37}"/>
              </a:ext>
            </a:extLst>
          </p:cNvPr>
          <p:cNvSpPr/>
          <p:nvPr/>
        </p:nvSpPr>
        <p:spPr>
          <a:xfrm flipH="1">
            <a:off x="1547296" y="4559896"/>
            <a:ext cx="4115337" cy="2322180"/>
          </a:xfrm>
          <a:custGeom>
            <a:avLst/>
            <a:gdLst>
              <a:gd name="connsiteX0" fmla="*/ 2960200 w 4115337"/>
              <a:gd name="connsiteY0" fmla="*/ 0 h 2322180"/>
              <a:gd name="connsiteX1" fmla="*/ 3562482 w 4115337"/>
              <a:gd name="connsiteY1" fmla="*/ 177473 h 2322180"/>
              <a:gd name="connsiteX2" fmla="*/ 4114052 w 4115337"/>
              <a:gd name="connsiteY2" fmla="*/ 1411900 h 2322180"/>
              <a:gd name="connsiteX3" fmla="*/ 3898441 w 4115337"/>
              <a:gd name="connsiteY3" fmla="*/ 2196525 h 2322180"/>
              <a:gd name="connsiteX4" fmla="*/ 3814808 w 4115337"/>
              <a:gd name="connsiteY4" fmla="*/ 2322180 h 2322180"/>
              <a:gd name="connsiteX5" fmla="*/ 519662 w 4115337"/>
              <a:gd name="connsiteY5" fmla="*/ 2322180 h 2322180"/>
              <a:gd name="connsiteX6" fmla="*/ 523093 w 4115337"/>
              <a:gd name="connsiteY6" fmla="*/ 2313390 h 2322180"/>
              <a:gd name="connsiteX7" fmla="*/ 576694 w 4115337"/>
              <a:gd name="connsiteY7" fmla="*/ 2114083 h 2322180"/>
              <a:gd name="connsiteX8" fmla="*/ 400061 w 4115337"/>
              <a:gd name="connsiteY8" fmla="*/ 1656099 h 2322180"/>
              <a:gd name="connsiteX9" fmla="*/ 93398 w 4115337"/>
              <a:gd name="connsiteY9" fmla="*/ 1258922 h 2322180"/>
              <a:gd name="connsiteX10" fmla="*/ 807177 w 4115337"/>
              <a:gd name="connsiteY10" fmla="*/ 60012 h 2322180"/>
              <a:gd name="connsiteX11" fmla="*/ 1012591 w 4115337"/>
              <a:gd name="connsiteY11" fmla="*/ 88461 h 2322180"/>
              <a:gd name="connsiteX12" fmla="*/ 1503110 w 4115337"/>
              <a:gd name="connsiteY12" fmla="*/ 280799 h 2322180"/>
              <a:gd name="connsiteX13" fmla="*/ 1692996 w 4115337"/>
              <a:gd name="connsiteY13" fmla="*/ 302842 h 2322180"/>
              <a:gd name="connsiteX14" fmla="*/ 2216050 w 4115337"/>
              <a:gd name="connsiteY14" fmla="*/ 191941 h 2322180"/>
              <a:gd name="connsiteX15" fmla="*/ 2916445 w 4115337"/>
              <a:gd name="connsiteY15" fmla="*/ 950 h 2322180"/>
              <a:gd name="connsiteX16" fmla="*/ 2960200 w 4115337"/>
              <a:gd name="connsiteY16" fmla="*/ 0 h 23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5337" h="2322180">
                <a:moveTo>
                  <a:pt x="2960200" y="0"/>
                </a:moveTo>
                <a:cubicBezTo>
                  <a:pt x="3171754" y="0"/>
                  <a:pt x="3381497" y="67389"/>
                  <a:pt x="3562482" y="177473"/>
                </a:cubicBezTo>
                <a:cubicBezTo>
                  <a:pt x="3954469" y="415952"/>
                  <a:pt x="4132406" y="916963"/>
                  <a:pt x="4114052" y="1411900"/>
                </a:cubicBezTo>
                <a:cubicBezTo>
                  <a:pt x="4103739" y="1691514"/>
                  <a:pt x="4030780" y="1969195"/>
                  <a:pt x="3898441" y="2196525"/>
                </a:cubicBezTo>
                <a:lnTo>
                  <a:pt x="3814808" y="2322180"/>
                </a:lnTo>
                <a:lnTo>
                  <a:pt x="519662" y="2322180"/>
                </a:lnTo>
                <a:lnTo>
                  <a:pt x="523093" y="2313390"/>
                </a:lnTo>
                <a:cubicBezTo>
                  <a:pt x="548317" y="2248486"/>
                  <a:pt x="570907" y="2183162"/>
                  <a:pt x="576694" y="2114083"/>
                </a:cubicBezTo>
                <a:cubicBezTo>
                  <a:pt x="590631" y="1947058"/>
                  <a:pt x="503540" y="1788006"/>
                  <a:pt x="400061" y="1656099"/>
                </a:cubicBezTo>
                <a:cubicBezTo>
                  <a:pt x="296669" y="1524192"/>
                  <a:pt x="173332" y="1406157"/>
                  <a:pt x="93398" y="1258922"/>
                </a:cubicBezTo>
                <a:cubicBezTo>
                  <a:pt x="-198268" y="721643"/>
                  <a:pt x="235730" y="60012"/>
                  <a:pt x="807177" y="60012"/>
                </a:cubicBezTo>
                <a:cubicBezTo>
                  <a:pt x="874080" y="60012"/>
                  <a:pt x="942861" y="69068"/>
                  <a:pt x="1012591" y="88461"/>
                </a:cubicBezTo>
                <a:cubicBezTo>
                  <a:pt x="1181980" y="135573"/>
                  <a:pt x="1332219" y="238965"/>
                  <a:pt x="1503110" y="280799"/>
                </a:cubicBezTo>
                <a:cubicBezTo>
                  <a:pt x="1565772" y="296150"/>
                  <a:pt x="1629252" y="302842"/>
                  <a:pt x="1692996" y="302842"/>
                </a:cubicBezTo>
                <a:cubicBezTo>
                  <a:pt x="1869409" y="302842"/>
                  <a:pt x="2047810" y="251687"/>
                  <a:pt x="2216050" y="191941"/>
                </a:cubicBezTo>
                <a:cubicBezTo>
                  <a:pt x="2445054" y="110703"/>
                  <a:pt x="2673637" y="11883"/>
                  <a:pt x="2916445" y="950"/>
                </a:cubicBezTo>
                <a:cubicBezTo>
                  <a:pt x="2931023" y="310"/>
                  <a:pt x="2945622" y="0"/>
                  <a:pt x="2960200" y="0"/>
                </a:cubicBezTo>
                <a:close/>
              </a:path>
            </a:pathLst>
          </a:custGeom>
          <a:solidFill>
            <a:schemeClr val="accent1">
              <a:lumMod val="20000"/>
              <a:lumOff val="80000"/>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EB622A4D-408E-4E48-A739-2316B8B76BAE}"/>
              </a:ext>
            </a:extLst>
          </p:cNvPr>
          <p:cNvSpPr>
            <a:spLocks noGrp="1"/>
          </p:cNvSpPr>
          <p:nvPr>
            <p:ph type="sldNum" sz="quarter" idx="4"/>
          </p:nvPr>
        </p:nvSpPr>
        <p:spPr/>
        <p:txBody>
          <a:bodyPr/>
          <a:lstStyle/>
          <a:p>
            <a:fld id="{02422CDE-BAFC-2445-952A-AA8397AC22DC}" type="slidenum">
              <a:rPr lang="en-US" smtClean="0"/>
              <a:pPr/>
              <a:t>8</a:t>
            </a:fld>
            <a:endParaRPr lang="en-US" dirty="0"/>
          </a:p>
        </p:txBody>
      </p:sp>
      <p:grpSp>
        <p:nvGrpSpPr>
          <p:cNvPr id="53" name="Group 52">
            <a:extLst>
              <a:ext uri="{FF2B5EF4-FFF2-40B4-BE49-F238E27FC236}">
                <a16:creationId xmlns:a16="http://schemas.microsoft.com/office/drawing/2014/main" id="{B6590B4C-956D-CE41-ACA9-DBAC77646491}"/>
              </a:ext>
            </a:extLst>
          </p:cNvPr>
          <p:cNvGrpSpPr/>
          <p:nvPr/>
        </p:nvGrpSpPr>
        <p:grpSpPr>
          <a:xfrm>
            <a:off x="845104" y="1328569"/>
            <a:ext cx="4620948" cy="4200862"/>
            <a:chOff x="845104" y="1171687"/>
            <a:chExt cx="4620948" cy="4200862"/>
          </a:xfrm>
        </p:grpSpPr>
        <p:sp>
          <p:nvSpPr>
            <p:cNvPr id="4" name="Google Shape;342;p31">
              <a:extLst>
                <a:ext uri="{FF2B5EF4-FFF2-40B4-BE49-F238E27FC236}">
                  <a16:creationId xmlns:a16="http://schemas.microsoft.com/office/drawing/2014/main" id="{9F5B50B0-B72D-6F45-B2D3-8569236FEACA}"/>
                </a:ext>
              </a:extLst>
            </p:cNvPr>
            <p:cNvSpPr txBox="1">
              <a:spLocks/>
            </p:cNvSpPr>
            <p:nvPr/>
          </p:nvSpPr>
          <p:spPr>
            <a:xfrm>
              <a:off x="935905" y="2269977"/>
              <a:ext cx="1985437" cy="276999"/>
            </a:xfrm>
            <a:prstGeom prst="rect">
              <a:avLst/>
            </a:prstGeom>
          </p:spPr>
          <p:txBody>
            <a:bodyPr spcFirstLastPara="1" wrap="square"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2000" dirty="0">
                  <a:solidFill>
                    <a:schemeClr val="tx1">
                      <a:alpha val="85000"/>
                    </a:schemeClr>
                  </a:solidFill>
                  <a:latin typeface="Raleway Medium" panose="020B0503030101060003" pitchFamily="34" charset="77"/>
                </a:rPr>
                <a:t>WhatsApp</a:t>
              </a:r>
            </a:p>
          </p:txBody>
        </p:sp>
        <p:sp>
          <p:nvSpPr>
            <p:cNvPr id="5" name="Google Shape;344;p31">
              <a:extLst>
                <a:ext uri="{FF2B5EF4-FFF2-40B4-BE49-F238E27FC236}">
                  <a16:creationId xmlns:a16="http://schemas.microsoft.com/office/drawing/2014/main" id="{54AA8B9C-19DF-7B4A-99DB-D04FC68C81E4}"/>
                </a:ext>
              </a:extLst>
            </p:cNvPr>
            <p:cNvSpPr txBox="1">
              <a:spLocks/>
            </p:cNvSpPr>
            <p:nvPr/>
          </p:nvSpPr>
          <p:spPr>
            <a:xfrm>
              <a:off x="935905" y="1421050"/>
              <a:ext cx="1985437" cy="830997"/>
            </a:xfrm>
            <a:prstGeom prst="rect">
              <a:avLst/>
            </a:prstGeom>
          </p:spPr>
          <p:txBody>
            <a:bodyPr spcFirstLastPara="1" wrap="square" lIns="0" tIns="0" rIns="0" bIns="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6000" b="1" dirty="0">
                  <a:solidFill>
                    <a:schemeClr val="accent1">
                      <a:alpha val="85000"/>
                    </a:schemeClr>
                  </a:solidFill>
                  <a:latin typeface="Raleway SemiBold" panose="020B0503030101060003" pitchFamily="34" charset="77"/>
                </a:rPr>
                <a:t>#01</a:t>
              </a:r>
            </a:p>
          </p:txBody>
        </p:sp>
        <p:cxnSp>
          <p:nvCxnSpPr>
            <p:cNvPr id="39" name="Straight Connector 38">
              <a:extLst>
                <a:ext uri="{FF2B5EF4-FFF2-40B4-BE49-F238E27FC236}">
                  <a16:creationId xmlns:a16="http://schemas.microsoft.com/office/drawing/2014/main" id="{16178179-D2CF-F643-8C33-5533C3CF71FE}"/>
                </a:ext>
              </a:extLst>
            </p:cNvPr>
            <p:cNvCxnSpPr/>
            <p:nvPr/>
          </p:nvCxnSpPr>
          <p:spPr>
            <a:xfrm>
              <a:off x="3155578" y="1171687"/>
              <a:ext cx="0" cy="4200862"/>
            </a:xfrm>
            <a:prstGeom prst="line">
              <a:avLst/>
            </a:prstGeom>
            <a:ln w="19050" cap="rnd">
              <a:solidFill>
                <a:schemeClr val="tx1">
                  <a:alpha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2696602-14A9-E34E-95B8-78591999F0D7}"/>
                </a:ext>
              </a:extLst>
            </p:cNvPr>
            <p:cNvCxnSpPr>
              <a:cxnSpLocks/>
            </p:cNvCxnSpPr>
            <p:nvPr/>
          </p:nvCxnSpPr>
          <p:spPr>
            <a:xfrm rot="5400000">
              <a:off x="3155578" y="961644"/>
              <a:ext cx="0" cy="4620948"/>
            </a:xfrm>
            <a:prstGeom prst="line">
              <a:avLst/>
            </a:prstGeom>
            <a:ln w="19050" cap="rnd">
              <a:solidFill>
                <a:schemeClr val="tx1">
                  <a:alpha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3" name="Google Shape;342;p31">
              <a:extLst>
                <a:ext uri="{FF2B5EF4-FFF2-40B4-BE49-F238E27FC236}">
                  <a16:creationId xmlns:a16="http://schemas.microsoft.com/office/drawing/2014/main" id="{FE2C3F9D-9077-D642-A933-A0490EB5C2E0}"/>
                </a:ext>
              </a:extLst>
            </p:cNvPr>
            <p:cNvSpPr txBox="1">
              <a:spLocks/>
            </p:cNvSpPr>
            <p:nvPr/>
          </p:nvSpPr>
          <p:spPr>
            <a:xfrm>
              <a:off x="3389815" y="2269977"/>
              <a:ext cx="1985437" cy="276999"/>
            </a:xfrm>
            <a:prstGeom prst="rect">
              <a:avLst/>
            </a:prstGeom>
          </p:spPr>
          <p:txBody>
            <a:bodyPr spcFirstLastPara="1" wrap="square"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solidFill>
                    <a:schemeClr val="tx1">
                      <a:alpha val="85000"/>
                    </a:schemeClr>
                  </a:solidFill>
                  <a:latin typeface="Raleway Medium" panose="020B0503030101060003" pitchFamily="34" charset="77"/>
                </a:rPr>
                <a:t>Facebook Group</a:t>
              </a:r>
            </a:p>
          </p:txBody>
        </p:sp>
        <p:sp>
          <p:nvSpPr>
            <p:cNvPr id="44" name="Google Shape;344;p31">
              <a:extLst>
                <a:ext uri="{FF2B5EF4-FFF2-40B4-BE49-F238E27FC236}">
                  <a16:creationId xmlns:a16="http://schemas.microsoft.com/office/drawing/2014/main" id="{0A969888-1FB6-1C42-AB03-265D9A926D21}"/>
                </a:ext>
              </a:extLst>
            </p:cNvPr>
            <p:cNvSpPr txBox="1">
              <a:spLocks/>
            </p:cNvSpPr>
            <p:nvPr/>
          </p:nvSpPr>
          <p:spPr>
            <a:xfrm>
              <a:off x="3389815" y="1421050"/>
              <a:ext cx="1985437" cy="830997"/>
            </a:xfrm>
            <a:prstGeom prst="rect">
              <a:avLst/>
            </a:prstGeom>
          </p:spPr>
          <p:txBody>
            <a:bodyPr spcFirstLastPara="1" wrap="square" lIns="0" tIns="0" rIns="0" bIns="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6000" b="1" dirty="0">
                  <a:solidFill>
                    <a:schemeClr val="accent2">
                      <a:alpha val="85000"/>
                    </a:schemeClr>
                  </a:solidFill>
                  <a:latin typeface="Raleway SemiBold" panose="020B0503030101060003" pitchFamily="34" charset="77"/>
                </a:rPr>
                <a:t>#02</a:t>
              </a:r>
            </a:p>
          </p:txBody>
        </p:sp>
        <p:sp>
          <p:nvSpPr>
            <p:cNvPr id="47" name="Google Shape;342;p31">
              <a:extLst>
                <a:ext uri="{FF2B5EF4-FFF2-40B4-BE49-F238E27FC236}">
                  <a16:creationId xmlns:a16="http://schemas.microsoft.com/office/drawing/2014/main" id="{3AF01D65-94E4-B145-846E-76A261AA663B}"/>
                </a:ext>
              </a:extLst>
            </p:cNvPr>
            <p:cNvSpPr txBox="1">
              <a:spLocks/>
            </p:cNvSpPr>
            <p:nvPr/>
          </p:nvSpPr>
          <p:spPr>
            <a:xfrm>
              <a:off x="935905" y="4277927"/>
              <a:ext cx="1985437" cy="276999"/>
            </a:xfrm>
            <a:prstGeom prst="rect">
              <a:avLst/>
            </a:prstGeom>
          </p:spPr>
          <p:txBody>
            <a:bodyPr spcFirstLastPara="1" wrap="square"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2000" dirty="0">
                  <a:solidFill>
                    <a:schemeClr val="tx1">
                      <a:alpha val="85000"/>
                    </a:schemeClr>
                  </a:solidFill>
                  <a:latin typeface="Raleway Medium" panose="020B0503030101060003" pitchFamily="34" charset="77"/>
                </a:rPr>
                <a:t>Telegram</a:t>
              </a:r>
            </a:p>
          </p:txBody>
        </p:sp>
        <p:sp>
          <p:nvSpPr>
            <p:cNvPr id="48" name="Google Shape;344;p31">
              <a:extLst>
                <a:ext uri="{FF2B5EF4-FFF2-40B4-BE49-F238E27FC236}">
                  <a16:creationId xmlns:a16="http://schemas.microsoft.com/office/drawing/2014/main" id="{C52951BF-5DDD-1643-944F-5FABD4646B23}"/>
                </a:ext>
              </a:extLst>
            </p:cNvPr>
            <p:cNvSpPr txBox="1">
              <a:spLocks/>
            </p:cNvSpPr>
            <p:nvPr/>
          </p:nvSpPr>
          <p:spPr>
            <a:xfrm>
              <a:off x="935905" y="3429000"/>
              <a:ext cx="1985437" cy="830997"/>
            </a:xfrm>
            <a:prstGeom prst="rect">
              <a:avLst/>
            </a:prstGeom>
          </p:spPr>
          <p:txBody>
            <a:bodyPr spcFirstLastPara="1" wrap="square" lIns="0" tIns="0" rIns="0" bIns="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6000" b="1" dirty="0">
                  <a:solidFill>
                    <a:schemeClr val="accent4">
                      <a:alpha val="85000"/>
                    </a:schemeClr>
                  </a:solidFill>
                  <a:latin typeface="Raleway SemiBold" panose="020B0503030101060003" pitchFamily="34" charset="77"/>
                </a:rPr>
                <a:t>#03</a:t>
              </a:r>
            </a:p>
          </p:txBody>
        </p:sp>
        <p:sp>
          <p:nvSpPr>
            <p:cNvPr id="51" name="Google Shape;342;p31">
              <a:extLst>
                <a:ext uri="{FF2B5EF4-FFF2-40B4-BE49-F238E27FC236}">
                  <a16:creationId xmlns:a16="http://schemas.microsoft.com/office/drawing/2014/main" id="{E8274128-84C0-8941-A313-F6503630F01B}"/>
                </a:ext>
              </a:extLst>
            </p:cNvPr>
            <p:cNvSpPr txBox="1">
              <a:spLocks/>
            </p:cNvSpPr>
            <p:nvPr/>
          </p:nvSpPr>
          <p:spPr>
            <a:xfrm>
              <a:off x="3389815" y="4277927"/>
              <a:ext cx="1985437" cy="276999"/>
            </a:xfrm>
            <a:prstGeom prst="rect">
              <a:avLst/>
            </a:prstGeom>
          </p:spPr>
          <p:txBody>
            <a:bodyPr spcFirstLastPara="1" wrap="square" lIns="0" tIns="0" rIns="0" bIns="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solidFill>
                    <a:schemeClr val="tx1">
                      <a:alpha val="85000"/>
                    </a:schemeClr>
                  </a:solidFill>
                  <a:latin typeface="Raleway Medium" panose="020B0503030101060003" pitchFamily="34" charset="77"/>
                </a:rPr>
                <a:t>LMS Groups</a:t>
              </a:r>
            </a:p>
          </p:txBody>
        </p:sp>
        <p:sp>
          <p:nvSpPr>
            <p:cNvPr id="52" name="Google Shape;344;p31">
              <a:extLst>
                <a:ext uri="{FF2B5EF4-FFF2-40B4-BE49-F238E27FC236}">
                  <a16:creationId xmlns:a16="http://schemas.microsoft.com/office/drawing/2014/main" id="{4A4304DD-460B-FD41-8005-66F214A79188}"/>
                </a:ext>
              </a:extLst>
            </p:cNvPr>
            <p:cNvSpPr txBox="1">
              <a:spLocks/>
            </p:cNvSpPr>
            <p:nvPr/>
          </p:nvSpPr>
          <p:spPr>
            <a:xfrm>
              <a:off x="3389815" y="3429000"/>
              <a:ext cx="1985437" cy="830997"/>
            </a:xfrm>
            <a:prstGeom prst="rect">
              <a:avLst/>
            </a:prstGeom>
          </p:spPr>
          <p:txBody>
            <a:bodyPr spcFirstLastPara="1" wrap="square" lIns="0" tIns="0" rIns="0" bIns="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6000" b="1" dirty="0">
                  <a:solidFill>
                    <a:schemeClr val="accent5">
                      <a:alpha val="85000"/>
                    </a:schemeClr>
                  </a:solidFill>
                  <a:latin typeface="Raleway SemiBold" panose="020B0503030101060003" pitchFamily="34" charset="77"/>
                </a:rPr>
                <a:t>#04</a:t>
              </a:r>
            </a:p>
          </p:txBody>
        </p:sp>
      </p:grpSp>
      <p:pic>
        <p:nvPicPr>
          <p:cNvPr id="149" name="Picture 148">
            <a:extLst>
              <a:ext uri="{FF2B5EF4-FFF2-40B4-BE49-F238E27FC236}">
                <a16:creationId xmlns:a16="http://schemas.microsoft.com/office/drawing/2014/main" id="{F8C1F03A-7FD7-4C32-9FDC-35232125882B}"/>
              </a:ext>
            </a:extLst>
          </p:cNvPr>
          <p:cNvPicPr>
            <a:picLocks noChangeAspect="1"/>
          </p:cNvPicPr>
          <p:nvPr/>
        </p:nvPicPr>
        <p:blipFill>
          <a:blip r:embed="rId2"/>
          <a:stretch>
            <a:fillRect/>
          </a:stretch>
        </p:blipFill>
        <p:spPr>
          <a:xfrm>
            <a:off x="11134987" y="5943600"/>
            <a:ext cx="914400" cy="914400"/>
          </a:xfrm>
          <a:prstGeom prst="rect">
            <a:avLst/>
          </a:prstGeom>
        </p:spPr>
      </p:pic>
      <p:grpSp>
        <p:nvGrpSpPr>
          <p:cNvPr id="150" name="Graphic 4321">
            <a:extLst>
              <a:ext uri="{FF2B5EF4-FFF2-40B4-BE49-F238E27FC236}">
                <a16:creationId xmlns:a16="http://schemas.microsoft.com/office/drawing/2014/main" id="{C7CBC355-2F5A-554B-821C-D70717759DD7}"/>
              </a:ext>
            </a:extLst>
          </p:cNvPr>
          <p:cNvGrpSpPr/>
          <p:nvPr/>
        </p:nvGrpSpPr>
        <p:grpSpPr>
          <a:xfrm>
            <a:off x="6260268" y="615792"/>
            <a:ext cx="5931732" cy="5073807"/>
            <a:chOff x="5613142" y="1640438"/>
            <a:chExt cx="5250156" cy="3961090"/>
          </a:xfrm>
          <a:solidFill>
            <a:schemeClr val="accent1"/>
          </a:solidFill>
        </p:grpSpPr>
        <p:sp>
          <p:nvSpPr>
            <p:cNvPr id="151" name="Freeform 150">
              <a:extLst>
                <a:ext uri="{FF2B5EF4-FFF2-40B4-BE49-F238E27FC236}">
                  <a16:creationId xmlns:a16="http://schemas.microsoft.com/office/drawing/2014/main" id="{55E62224-4873-D447-B863-F34FB4048AB1}"/>
                </a:ext>
              </a:extLst>
            </p:cNvPr>
            <p:cNvSpPr/>
            <p:nvPr/>
          </p:nvSpPr>
          <p:spPr>
            <a:xfrm>
              <a:off x="6185358" y="3101005"/>
              <a:ext cx="4294566" cy="2373790"/>
            </a:xfrm>
            <a:custGeom>
              <a:avLst/>
              <a:gdLst>
                <a:gd name="connsiteX0" fmla="*/ 0 w 4294566"/>
                <a:gd name="connsiteY0" fmla="*/ 2378302 h 2373789"/>
                <a:gd name="connsiteX1" fmla="*/ 4288488 w 4294566"/>
                <a:gd name="connsiteY1" fmla="*/ 2378302 h 2373789"/>
                <a:gd name="connsiteX2" fmla="*/ 3941196 w 4294566"/>
                <a:gd name="connsiteY2" fmla="*/ 1174536 h 2373789"/>
                <a:gd name="connsiteX3" fmla="*/ 3002078 w 4294566"/>
                <a:gd name="connsiteY3" fmla="*/ 1310489 h 2373789"/>
                <a:gd name="connsiteX4" fmla="*/ 2097866 w 4294566"/>
                <a:gd name="connsiteY4" fmla="*/ 0 h 2373789"/>
                <a:gd name="connsiteX5" fmla="*/ 968533 w 4294566"/>
                <a:gd name="connsiteY5" fmla="*/ 1200236 h 2373789"/>
                <a:gd name="connsiteX6" fmla="*/ 0 w 4294566"/>
                <a:gd name="connsiteY6" fmla="*/ 2378302 h 237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4566" h="2373789">
                  <a:moveTo>
                    <a:pt x="0" y="2378302"/>
                  </a:moveTo>
                  <a:lnTo>
                    <a:pt x="4288488" y="2378302"/>
                  </a:lnTo>
                  <a:cubicBezTo>
                    <a:pt x="4288488" y="2378302"/>
                    <a:pt x="4388498" y="1330696"/>
                    <a:pt x="3941196" y="1174536"/>
                  </a:cubicBezTo>
                  <a:cubicBezTo>
                    <a:pt x="3645087" y="1071344"/>
                    <a:pt x="3389374" y="1328342"/>
                    <a:pt x="3002078" y="1310489"/>
                  </a:cubicBezTo>
                  <a:cubicBezTo>
                    <a:pt x="2614783" y="1292637"/>
                    <a:pt x="2712832" y="0"/>
                    <a:pt x="2097866" y="0"/>
                  </a:cubicBezTo>
                  <a:cubicBezTo>
                    <a:pt x="1570556" y="0"/>
                    <a:pt x="1648604" y="967172"/>
                    <a:pt x="968533" y="1200236"/>
                  </a:cubicBezTo>
                  <a:cubicBezTo>
                    <a:pt x="246104" y="1447816"/>
                    <a:pt x="411612" y="2003401"/>
                    <a:pt x="0" y="2378302"/>
                  </a:cubicBezTo>
                  <a:close/>
                </a:path>
              </a:pathLst>
            </a:custGeom>
            <a:solidFill>
              <a:schemeClr val="accent1">
                <a:lumMod val="60000"/>
                <a:lumOff val="40000"/>
                <a:alpha val="50000"/>
              </a:schemeClr>
            </a:solidFill>
            <a:ln w="19581"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F89BE45A-CA26-D849-8F25-CA34CA85C196}"/>
                </a:ext>
              </a:extLst>
            </p:cNvPr>
            <p:cNvSpPr/>
            <p:nvPr/>
          </p:nvSpPr>
          <p:spPr>
            <a:xfrm>
              <a:off x="6117332" y="4240849"/>
              <a:ext cx="745176" cy="1235940"/>
            </a:xfrm>
            <a:custGeom>
              <a:avLst/>
              <a:gdLst>
                <a:gd name="connsiteX0" fmla="*/ 537879 w 745175"/>
                <a:gd name="connsiteY0" fmla="*/ 1238458 h 1235940"/>
                <a:gd name="connsiteX1" fmla="*/ 120581 w 745175"/>
                <a:gd name="connsiteY1" fmla="*/ 775079 h 1235940"/>
                <a:gd name="connsiteX2" fmla="*/ 106462 w 745175"/>
                <a:gd name="connsiteY2" fmla="*/ 392330 h 1235940"/>
                <a:gd name="connsiteX3" fmla="*/ 39592 w 745175"/>
                <a:gd name="connsiteY3" fmla="*/ 2126 h 1235940"/>
                <a:gd name="connsiteX4" fmla="*/ 763001 w 745175"/>
                <a:gd name="connsiteY4" fmla="*/ 1238066 h 123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175" h="1235940">
                  <a:moveTo>
                    <a:pt x="537879" y="1238458"/>
                  </a:moveTo>
                  <a:cubicBezTo>
                    <a:pt x="537879" y="1238458"/>
                    <a:pt x="202158" y="1002061"/>
                    <a:pt x="120581" y="775079"/>
                  </a:cubicBezTo>
                  <a:cubicBezTo>
                    <a:pt x="48024" y="572816"/>
                    <a:pt x="179410" y="588903"/>
                    <a:pt x="106462" y="392330"/>
                  </a:cubicBezTo>
                  <a:cubicBezTo>
                    <a:pt x="33513" y="195757"/>
                    <a:pt x="-51594" y="32534"/>
                    <a:pt x="39592" y="2126"/>
                  </a:cubicBezTo>
                  <a:cubicBezTo>
                    <a:pt x="224709" y="-59475"/>
                    <a:pt x="763001" y="1238066"/>
                    <a:pt x="763001" y="1238066"/>
                  </a:cubicBezTo>
                  <a:close/>
                </a:path>
              </a:pathLst>
            </a:custGeom>
            <a:solidFill>
              <a:schemeClr val="accent1">
                <a:lumMod val="75000"/>
              </a:schemeClr>
            </a:solidFill>
            <a:ln w="19581"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A8A84E37-152C-3244-A595-0804CAFAE065}"/>
                </a:ext>
              </a:extLst>
            </p:cNvPr>
            <p:cNvSpPr/>
            <p:nvPr/>
          </p:nvSpPr>
          <p:spPr>
            <a:xfrm>
              <a:off x="6147119" y="4247291"/>
              <a:ext cx="647126" cy="1216322"/>
            </a:xfrm>
            <a:custGeom>
              <a:avLst/>
              <a:gdLst>
                <a:gd name="connsiteX0" fmla="*/ 0 w 647126"/>
                <a:gd name="connsiteY0" fmla="*/ 0 h 1216322"/>
                <a:gd name="connsiteX1" fmla="*/ 655167 w 647126"/>
                <a:gd name="connsiteY1" fmla="*/ 1232016 h 1216322"/>
              </a:gdLst>
              <a:ahLst/>
              <a:cxnLst>
                <a:cxn ang="0">
                  <a:pos x="connsiteX0" y="connsiteY0"/>
                </a:cxn>
                <a:cxn ang="0">
                  <a:pos x="connsiteX1" y="connsiteY1"/>
                </a:cxn>
              </a:cxnLst>
              <a:rect l="l" t="t" r="r" b="b"/>
              <a:pathLst>
                <a:path w="647126" h="1216322">
                  <a:moveTo>
                    <a:pt x="0" y="0"/>
                  </a:moveTo>
                  <a:cubicBezTo>
                    <a:pt x="0" y="0"/>
                    <a:pt x="320818" y="678394"/>
                    <a:pt x="655167" y="1232016"/>
                  </a:cubicBezTo>
                </a:path>
              </a:pathLst>
            </a:custGeom>
            <a:noFill/>
            <a:ln w="4895" cap="flat">
              <a:solidFill>
                <a:srgbClr val="FFFFFF"/>
              </a:solid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463942E4-5550-F148-A7DA-710FE622673B}"/>
                </a:ext>
              </a:extLst>
            </p:cNvPr>
            <p:cNvSpPr/>
            <p:nvPr/>
          </p:nvSpPr>
          <p:spPr>
            <a:xfrm>
              <a:off x="6256542" y="4293001"/>
              <a:ext cx="39220" cy="255035"/>
            </a:xfrm>
            <a:custGeom>
              <a:avLst/>
              <a:gdLst>
                <a:gd name="connsiteX0" fmla="*/ 0 w 39219"/>
                <a:gd name="connsiteY0" fmla="*/ 0 h 255035"/>
                <a:gd name="connsiteX1" fmla="*/ 47848 w 39219"/>
                <a:gd name="connsiteY1" fmla="*/ 274261 h 255035"/>
              </a:gdLst>
              <a:ahLst/>
              <a:cxnLst>
                <a:cxn ang="0">
                  <a:pos x="connsiteX0" y="connsiteY0"/>
                </a:cxn>
                <a:cxn ang="0">
                  <a:pos x="connsiteX1" y="connsiteY1"/>
                </a:cxn>
              </a:cxnLst>
              <a:rect l="l" t="t" r="r" b="b"/>
              <a:pathLst>
                <a:path w="39219" h="255035">
                  <a:moveTo>
                    <a:pt x="0" y="0"/>
                  </a:moveTo>
                  <a:lnTo>
                    <a:pt x="47848" y="274261"/>
                  </a:lnTo>
                </a:path>
              </a:pathLst>
            </a:custGeom>
            <a:ln w="4895" cap="flat">
              <a:solidFill>
                <a:srgbClr val="FFFFFF"/>
              </a:solid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4C53DC6E-1003-4641-82B9-6D3BA215A79A}"/>
                </a:ext>
              </a:extLst>
            </p:cNvPr>
            <p:cNvSpPr/>
            <p:nvPr/>
          </p:nvSpPr>
          <p:spPr>
            <a:xfrm>
              <a:off x="6198693" y="4567262"/>
              <a:ext cx="235319" cy="274653"/>
            </a:xfrm>
            <a:custGeom>
              <a:avLst/>
              <a:gdLst>
                <a:gd name="connsiteX0" fmla="*/ 0 w 235318"/>
                <a:gd name="connsiteY0" fmla="*/ 0 h 274653"/>
                <a:gd name="connsiteX1" fmla="*/ 250026 w 235318"/>
                <a:gd name="connsiteY1" fmla="*/ 280343 h 274653"/>
              </a:gdLst>
              <a:ahLst/>
              <a:cxnLst>
                <a:cxn ang="0">
                  <a:pos x="connsiteX0" y="connsiteY0"/>
                </a:cxn>
                <a:cxn ang="0">
                  <a:pos x="connsiteX1" y="connsiteY1"/>
                </a:cxn>
              </a:cxnLst>
              <a:rect l="l" t="t" r="r" b="b"/>
              <a:pathLst>
                <a:path w="235318" h="274653">
                  <a:moveTo>
                    <a:pt x="0" y="0"/>
                  </a:moveTo>
                  <a:lnTo>
                    <a:pt x="250026" y="280343"/>
                  </a:lnTo>
                </a:path>
              </a:pathLst>
            </a:custGeom>
            <a:ln w="4895" cap="flat">
              <a:solidFill>
                <a:srgbClr val="FFFFFF"/>
              </a:solid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87E7E1A1-1526-E846-871E-9E413BB80E96}"/>
                </a:ext>
              </a:extLst>
            </p:cNvPr>
            <p:cNvSpPr/>
            <p:nvPr/>
          </p:nvSpPr>
          <p:spPr>
            <a:xfrm>
              <a:off x="6476761" y="4623762"/>
              <a:ext cx="78440" cy="411980"/>
            </a:xfrm>
            <a:custGeom>
              <a:avLst/>
              <a:gdLst>
                <a:gd name="connsiteX0" fmla="*/ 0 w 78439"/>
                <a:gd name="connsiteY0" fmla="*/ 0 h 411980"/>
                <a:gd name="connsiteX1" fmla="*/ 82950 w 78439"/>
                <a:gd name="connsiteY1" fmla="*/ 429636 h 411980"/>
              </a:gdLst>
              <a:ahLst/>
              <a:cxnLst>
                <a:cxn ang="0">
                  <a:pos x="connsiteX0" y="connsiteY0"/>
                </a:cxn>
                <a:cxn ang="0">
                  <a:pos x="connsiteX1" y="connsiteY1"/>
                </a:cxn>
              </a:cxnLst>
              <a:rect l="l" t="t" r="r" b="b"/>
              <a:pathLst>
                <a:path w="78439" h="411980">
                  <a:moveTo>
                    <a:pt x="0" y="0"/>
                  </a:moveTo>
                  <a:lnTo>
                    <a:pt x="82950" y="429636"/>
                  </a:lnTo>
                </a:path>
              </a:pathLst>
            </a:custGeom>
            <a:ln w="4895" cap="flat">
              <a:solidFill>
                <a:srgbClr val="FFFFFF"/>
              </a:solid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9646481F-F892-E240-894E-66BCDC58E388}"/>
                </a:ext>
              </a:extLst>
            </p:cNvPr>
            <p:cNvSpPr/>
            <p:nvPr/>
          </p:nvSpPr>
          <p:spPr>
            <a:xfrm>
              <a:off x="6216734" y="4880563"/>
              <a:ext cx="411808" cy="313890"/>
            </a:xfrm>
            <a:custGeom>
              <a:avLst/>
              <a:gdLst>
                <a:gd name="connsiteX0" fmla="*/ 0 w 411807"/>
                <a:gd name="connsiteY0" fmla="*/ 0 h 313889"/>
                <a:gd name="connsiteX1" fmla="*/ 430633 w 411807"/>
                <a:gd name="connsiteY1" fmla="*/ 332527 h 313889"/>
              </a:gdLst>
              <a:ahLst/>
              <a:cxnLst>
                <a:cxn ang="0">
                  <a:pos x="connsiteX0" y="connsiteY0"/>
                </a:cxn>
                <a:cxn ang="0">
                  <a:pos x="connsiteX1" y="connsiteY1"/>
                </a:cxn>
              </a:cxnLst>
              <a:rect l="l" t="t" r="r" b="b"/>
              <a:pathLst>
                <a:path w="411807" h="313889">
                  <a:moveTo>
                    <a:pt x="0" y="0"/>
                  </a:moveTo>
                  <a:lnTo>
                    <a:pt x="430633" y="332527"/>
                  </a:lnTo>
                </a:path>
              </a:pathLst>
            </a:custGeom>
            <a:ln w="4895" cap="flat">
              <a:solidFill>
                <a:srgbClr val="FFFFFF"/>
              </a:solid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08492574-157B-F44B-AA1E-CFD0C6DCD37F}"/>
                </a:ext>
              </a:extLst>
            </p:cNvPr>
            <p:cNvSpPr/>
            <p:nvPr/>
          </p:nvSpPr>
          <p:spPr>
            <a:xfrm>
              <a:off x="6689136" y="5046925"/>
              <a:ext cx="58830" cy="333508"/>
            </a:xfrm>
            <a:custGeom>
              <a:avLst/>
              <a:gdLst>
                <a:gd name="connsiteX0" fmla="*/ 0 w 58829"/>
                <a:gd name="connsiteY0" fmla="*/ 0 h 333507"/>
                <a:gd name="connsiteX1" fmla="*/ 64124 w 58829"/>
                <a:gd name="connsiteY1" fmla="*/ 350183 h 333507"/>
              </a:gdLst>
              <a:ahLst/>
              <a:cxnLst>
                <a:cxn ang="0">
                  <a:pos x="connsiteX0" y="connsiteY0"/>
                </a:cxn>
                <a:cxn ang="0">
                  <a:pos x="connsiteX1" y="connsiteY1"/>
                </a:cxn>
              </a:cxnLst>
              <a:rect l="l" t="t" r="r" b="b"/>
              <a:pathLst>
                <a:path w="58829" h="333507">
                  <a:moveTo>
                    <a:pt x="0" y="0"/>
                  </a:moveTo>
                  <a:lnTo>
                    <a:pt x="64124" y="350183"/>
                  </a:lnTo>
                </a:path>
              </a:pathLst>
            </a:custGeom>
            <a:ln w="4895" cap="flat">
              <a:solidFill>
                <a:srgbClr val="FFFFFF"/>
              </a:solid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D57BEFAB-E6EA-854B-A21B-F1E9B4F2A782}"/>
                </a:ext>
              </a:extLst>
            </p:cNvPr>
            <p:cNvSpPr/>
            <p:nvPr/>
          </p:nvSpPr>
          <p:spPr>
            <a:xfrm>
              <a:off x="9927318" y="4477642"/>
              <a:ext cx="725566" cy="980905"/>
            </a:xfrm>
            <a:custGeom>
              <a:avLst/>
              <a:gdLst>
                <a:gd name="connsiteX0" fmla="*/ 0 w 725566"/>
                <a:gd name="connsiteY0" fmla="*/ 992053 h 980904"/>
                <a:gd name="connsiteX1" fmla="*/ 695955 w 725566"/>
                <a:gd name="connsiteY1" fmla="*/ 11148 h 980904"/>
                <a:gd name="connsiteX2" fmla="*/ 168253 w 725566"/>
                <a:gd name="connsiteY2" fmla="*/ 992053 h 980904"/>
              </a:gdLst>
              <a:ahLst/>
              <a:cxnLst>
                <a:cxn ang="0">
                  <a:pos x="connsiteX0" y="connsiteY0"/>
                </a:cxn>
                <a:cxn ang="0">
                  <a:pos x="connsiteX1" y="connsiteY1"/>
                </a:cxn>
                <a:cxn ang="0">
                  <a:pos x="connsiteX2" y="connsiteY2"/>
                </a:cxn>
              </a:cxnLst>
              <a:rect l="l" t="t" r="r" b="b"/>
              <a:pathLst>
                <a:path w="725566" h="980904">
                  <a:moveTo>
                    <a:pt x="0" y="992053"/>
                  </a:moveTo>
                  <a:cubicBezTo>
                    <a:pt x="0" y="992053"/>
                    <a:pt x="265322" y="-122647"/>
                    <a:pt x="695955" y="11148"/>
                  </a:cubicBezTo>
                  <a:cubicBezTo>
                    <a:pt x="822635" y="50384"/>
                    <a:pt x="586532" y="737018"/>
                    <a:pt x="168253" y="992053"/>
                  </a:cubicBezTo>
                  <a:close/>
                </a:path>
              </a:pathLst>
            </a:custGeom>
            <a:solidFill>
              <a:schemeClr val="accent1">
                <a:lumMod val="75000"/>
              </a:schemeClr>
            </a:solidFill>
            <a:ln w="19581"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F52CFCB9-50CA-BF47-A487-C57537C743DE}"/>
                </a:ext>
              </a:extLst>
            </p:cNvPr>
            <p:cNvSpPr/>
            <p:nvPr/>
          </p:nvSpPr>
          <p:spPr>
            <a:xfrm>
              <a:off x="10030074" y="4488397"/>
              <a:ext cx="588297" cy="980905"/>
            </a:xfrm>
            <a:custGeom>
              <a:avLst/>
              <a:gdLst>
                <a:gd name="connsiteX0" fmla="*/ 593199 w 588296"/>
                <a:gd name="connsiteY0" fmla="*/ 0 h 980904"/>
                <a:gd name="connsiteX1" fmla="*/ 0 w 588296"/>
                <a:gd name="connsiteY1" fmla="*/ 980905 h 980904"/>
              </a:gdLst>
              <a:ahLst/>
              <a:cxnLst>
                <a:cxn ang="0">
                  <a:pos x="connsiteX0" y="connsiteY0"/>
                </a:cxn>
                <a:cxn ang="0">
                  <a:pos x="connsiteX1" y="connsiteY1"/>
                </a:cxn>
              </a:cxnLst>
              <a:rect l="l" t="t" r="r" b="b"/>
              <a:pathLst>
                <a:path w="588296" h="980904">
                  <a:moveTo>
                    <a:pt x="593199" y="0"/>
                  </a:moveTo>
                  <a:cubicBezTo>
                    <a:pt x="593199" y="0"/>
                    <a:pt x="299051" y="321737"/>
                    <a:pt x="0" y="980905"/>
                  </a:cubicBezTo>
                </a:path>
              </a:pathLst>
            </a:custGeom>
            <a:noFill/>
            <a:ln w="5287" cap="flat">
              <a:solidFill>
                <a:srgbClr val="FFFFFF"/>
              </a:solid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2DDCFA45-F218-7840-8C20-B9D611845F91}"/>
                </a:ext>
              </a:extLst>
            </p:cNvPr>
            <p:cNvSpPr/>
            <p:nvPr/>
          </p:nvSpPr>
          <p:spPr>
            <a:xfrm>
              <a:off x="10455887" y="4488397"/>
              <a:ext cx="19610" cy="196181"/>
            </a:xfrm>
            <a:custGeom>
              <a:avLst/>
              <a:gdLst>
                <a:gd name="connsiteX0" fmla="*/ 898 w 0"/>
                <a:gd name="connsiteY0" fmla="*/ 0 h 196180"/>
                <a:gd name="connsiteX1" fmla="*/ 10703 w 0"/>
                <a:gd name="connsiteY1" fmla="*/ 203244 h 196180"/>
              </a:gdLst>
              <a:ahLst/>
              <a:cxnLst>
                <a:cxn ang="0">
                  <a:pos x="connsiteX0" y="connsiteY0"/>
                </a:cxn>
                <a:cxn ang="0">
                  <a:pos x="connsiteX1" y="connsiteY1"/>
                </a:cxn>
              </a:cxnLst>
              <a:rect l="l" t="t" r="r" b="b"/>
              <a:pathLst>
                <a:path h="196180">
                  <a:moveTo>
                    <a:pt x="898" y="0"/>
                  </a:moveTo>
                  <a:cubicBezTo>
                    <a:pt x="-1769" y="67898"/>
                    <a:pt x="1506" y="135914"/>
                    <a:pt x="10703" y="203244"/>
                  </a:cubicBezTo>
                </a:path>
              </a:pathLst>
            </a:custGeom>
            <a:noFill/>
            <a:ln w="5287" cap="flat">
              <a:solidFill>
                <a:srgbClr val="FFFFFF"/>
              </a:solid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EB596FDC-155F-754A-A9E5-F8D73ADFBE86}"/>
                </a:ext>
              </a:extLst>
            </p:cNvPr>
            <p:cNvSpPr/>
            <p:nvPr/>
          </p:nvSpPr>
          <p:spPr>
            <a:xfrm>
              <a:off x="10350303" y="4753242"/>
              <a:ext cx="254929" cy="98090"/>
            </a:xfrm>
            <a:custGeom>
              <a:avLst/>
              <a:gdLst>
                <a:gd name="connsiteX0" fmla="*/ 270421 w 254928"/>
                <a:gd name="connsiteY0" fmla="*/ 0 h 98090"/>
                <a:gd name="connsiteX1" fmla="*/ 0 w 254928"/>
                <a:gd name="connsiteY1" fmla="*/ 114177 h 98090"/>
              </a:gdLst>
              <a:ahLst/>
              <a:cxnLst>
                <a:cxn ang="0">
                  <a:pos x="connsiteX0" y="connsiteY0"/>
                </a:cxn>
                <a:cxn ang="0">
                  <a:pos x="connsiteX1" y="connsiteY1"/>
                </a:cxn>
              </a:cxnLst>
              <a:rect l="l" t="t" r="r" b="b"/>
              <a:pathLst>
                <a:path w="254928" h="98090">
                  <a:moveTo>
                    <a:pt x="270421" y="0"/>
                  </a:moveTo>
                  <a:cubicBezTo>
                    <a:pt x="187157" y="52655"/>
                    <a:pt x="95795" y="91244"/>
                    <a:pt x="0" y="114177"/>
                  </a:cubicBezTo>
                </a:path>
              </a:pathLst>
            </a:custGeom>
            <a:noFill/>
            <a:ln w="5287" cap="flat">
              <a:solidFill>
                <a:srgbClr val="FFFFFF"/>
              </a:solid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4593B48F-CEDB-BF48-A602-B193459F3059}"/>
                </a:ext>
              </a:extLst>
            </p:cNvPr>
            <p:cNvSpPr/>
            <p:nvPr/>
          </p:nvSpPr>
          <p:spPr>
            <a:xfrm>
              <a:off x="10205974" y="4753242"/>
              <a:ext cx="39220" cy="255035"/>
            </a:xfrm>
            <a:custGeom>
              <a:avLst/>
              <a:gdLst>
                <a:gd name="connsiteX0" fmla="*/ 0 w 39219"/>
                <a:gd name="connsiteY0" fmla="*/ 0 h 255035"/>
                <a:gd name="connsiteX1" fmla="*/ 52358 w 39219"/>
                <a:gd name="connsiteY1" fmla="*/ 268179 h 255035"/>
              </a:gdLst>
              <a:ahLst/>
              <a:cxnLst>
                <a:cxn ang="0">
                  <a:pos x="connsiteX0" y="connsiteY0"/>
                </a:cxn>
                <a:cxn ang="0">
                  <a:pos x="connsiteX1" y="connsiteY1"/>
                </a:cxn>
              </a:cxnLst>
              <a:rect l="l" t="t" r="r" b="b"/>
              <a:pathLst>
                <a:path w="39219" h="255035">
                  <a:moveTo>
                    <a:pt x="0" y="0"/>
                  </a:moveTo>
                  <a:cubicBezTo>
                    <a:pt x="11766" y="90420"/>
                    <a:pt x="29258" y="179976"/>
                    <a:pt x="52358" y="268179"/>
                  </a:cubicBezTo>
                </a:path>
              </a:pathLst>
            </a:custGeom>
            <a:noFill/>
            <a:ln w="5287" cap="flat">
              <a:solidFill>
                <a:srgbClr val="FFFFFF"/>
              </a:solid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BCB180D9-2553-BA4C-8095-01F5A5426C27}"/>
                </a:ext>
              </a:extLst>
            </p:cNvPr>
            <p:cNvSpPr/>
            <p:nvPr/>
          </p:nvSpPr>
          <p:spPr>
            <a:xfrm>
              <a:off x="10163617" y="5125201"/>
              <a:ext cx="254929" cy="58854"/>
            </a:xfrm>
            <a:custGeom>
              <a:avLst/>
              <a:gdLst>
                <a:gd name="connsiteX0" fmla="*/ 272773 w 254928"/>
                <a:gd name="connsiteY0" fmla="*/ 0 h 58854"/>
                <a:gd name="connsiteX1" fmla="*/ 0 w 254928"/>
                <a:gd name="connsiteY1" fmla="*/ 69840 h 58854"/>
              </a:gdLst>
              <a:ahLst/>
              <a:cxnLst>
                <a:cxn ang="0">
                  <a:pos x="connsiteX0" y="connsiteY0"/>
                </a:cxn>
                <a:cxn ang="0">
                  <a:pos x="connsiteX1" y="connsiteY1"/>
                </a:cxn>
              </a:cxnLst>
              <a:rect l="l" t="t" r="r" b="b"/>
              <a:pathLst>
                <a:path w="254928" h="58854">
                  <a:moveTo>
                    <a:pt x="272773" y="0"/>
                  </a:moveTo>
                  <a:cubicBezTo>
                    <a:pt x="272773" y="0"/>
                    <a:pt x="125307" y="70429"/>
                    <a:pt x="0" y="69840"/>
                  </a:cubicBezTo>
                </a:path>
              </a:pathLst>
            </a:custGeom>
            <a:noFill/>
            <a:ln w="5287" cap="flat">
              <a:solidFill>
                <a:srgbClr val="FFFFFF"/>
              </a:solid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E912AE11-B866-4045-A651-F5286ED6A125}"/>
                </a:ext>
              </a:extLst>
            </p:cNvPr>
            <p:cNvSpPr/>
            <p:nvPr/>
          </p:nvSpPr>
          <p:spPr>
            <a:xfrm>
              <a:off x="9471003" y="4040846"/>
              <a:ext cx="666736" cy="1412503"/>
            </a:xfrm>
            <a:custGeom>
              <a:avLst/>
              <a:gdLst>
                <a:gd name="connsiteX0" fmla="*/ 71177 w 666736"/>
                <a:gd name="connsiteY0" fmla="*/ 1428849 h 1412503"/>
                <a:gd name="connsiteX1" fmla="*/ 17053 w 666736"/>
                <a:gd name="connsiteY1" fmla="*/ 862867 h 1412503"/>
                <a:gd name="connsiteX2" fmla="*/ 209034 w 666736"/>
                <a:gd name="connsiteY2" fmla="*/ 485611 h 1412503"/>
                <a:gd name="connsiteX3" fmla="*/ 590839 w 666736"/>
                <a:gd name="connsiteY3" fmla="*/ 3791 h 1412503"/>
                <a:gd name="connsiteX4" fmla="*/ 541618 w 666736"/>
                <a:gd name="connsiteY4" fmla="*/ 651188 h 1412503"/>
                <a:gd name="connsiteX5" fmla="*/ 678887 w 666736"/>
                <a:gd name="connsiteY5" fmla="*/ 965077 h 1412503"/>
                <a:gd name="connsiteX6" fmla="*/ 477101 w 666736"/>
                <a:gd name="connsiteY6" fmla="*/ 1428849 h 141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36" h="1412503">
                  <a:moveTo>
                    <a:pt x="71177" y="1428849"/>
                  </a:moveTo>
                  <a:cubicBezTo>
                    <a:pt x="71177" y="1428849"/>
                    <a:pt x="-41973" y="1013730"/>
                    <a:pt x="17053" y="862867"/>
                  </a:cubicBezTo>
                  <a:cubicBezTo>
                    <a:pt x="76079" y="712004"/>
                    <a:pt x="142753" y="725540"/>
                    <a:pt x="209034" y="485611"/>
                  </a:cubicBezTo>
                  <a:cubicBezTo>
                    <a:pt x="275315" y="245682"/>
                    <a:pt x="469846" y="-36034"/>
                    <a:pt x="590839" y="3791"/>
                  </a:cubicBezTo>
                  <a:cubicBezTo>
                    <a:pt x="711832" y="43615"/>
                    <a:pt x="522204" y="512096"/>
                    <a:pt x="541618" y="651188"/>
                  </a:cubicBezTo>
                  <a:cubicBezTo>
                    <a:pt x="561032" y="790280"/>
                    <a:pt x="691045" y="831086"/>
                    <a:pt x="678887" y="965077"/>
                  </a:cubicBezTo>
                  <a:cubicBezTo>
                    <a:pt x="666729" y="1099069"/>
                    <a:pt x="477101" y="1428849"/>
                    <a:pt x="477101" y="1428849"/>
                  </a:cubicBezTo>
                  <a:close/>
                </a:path>
              </a:pathLst>
            </a:custGeom>
            <a:solidFill>
              <a:schemeClr val="accent1"/>
            </a:solidFill>
            <a:ln w="19581"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7E10CD33-BE1A-AD4B-9E6B-DA8BB06F23D3}"/>
                </a:ext>
              </a:extLst>
            </p:cNvPr>
            <p:cNvSpPr/>
            <p:nvPr/>
          </p:nvSpPr>
          <p:spPr>
            <a:xfrm>
              <a:off x="9707778" y="4044636"/>
              <a:ext cx="352978" cy="1412503"/>
            </a:xfrm>
            <a:custGeom>
              <a:avLst/>
              <a:gdLst>
                <a:gd name="connsiteX0" fmla="*/ 354064 w 352978"/>
                <a:gd name="connsiteY0" fmla="*/ 0 h 1412503"/>
                <a:gd name="connsiteX1" fmla="*/ 1086 w 352978"/>
                <a:gd name="connsiteY1" fmla="*/ 1425059 h 1412503"/>
              </a:gdLst>
              <a:ahLst/>
              <a:cxnLst>
                <a:cxn ang="0">
                  <a:pos x="connsiteX0" y="connsiteY0"/>
                </a:cxn>
                <a:cxn ang="0">
                  <a:pos x="connsiteX1" y="connsiteY1"/>
                </a:cxn>
              </a:cxnLst>
              <a:rect l="l" t="t" r="r" b="b"/>
              <a:pathLst>
                <a:path w="352978" h="1412503">
                  <a:moveTo>
                    <a:pt x="354064" y="0"/>
                  </a:moveTo>
                  <a:cubicBezTo>
                    <a:pt x="232482" y="184606"/>
                    <a:pt x="-18524" y="838477"/>
                    <a:pt x="1086" y="1425059"/>
                  </a:cubicBezTo>
                </a:path>
              </a:pathLst>
            </a:custGeom>
            <a:noFill/>
            <a:ln w="5287" cap="flat">
              <a:solidFill>
                <a:srgbClr val="FFFFFF"/>
              </a:solid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E45C8677-935A-9A4C-8A59-11A95FFAE015}"/>
                </a:ext>
              </a:extLst>
            </p:cNvPr>
            <p:cNvSpPr/>
            <p:nvPr/>
          </p:nvSpPr>
          <p:spPr>
            <a:xfrm>
              <a:off x="9914964" y="4063077"/>
              <a:ext cx="39220" cy="274653"/>
            </a:xfrm>
            <a:custGeom>
              <a:avLst/>
              <a:gdLst>
                <a:gd name="connsiteX0" fmla="*/ 55496 w 39219"/>
                <a:gd name="connsiteY0" fmla="*/ 0 h 274653"/>
                <a:gd name="connsiteX1" fmla="*/ 0 w 39219"/>
                <a:gd name="connsiteY1" fmla="*/ 293879 h 274653"/>
              </a:gdLst>
              <a:ahLst/>
              <a:cxnLst>
                <a:cxn ang="0">
                  <a:pos x="connsiteX0" y="connsiteY0"/>
                </a:cxn>
                <a:cxn ang="0">
                  <a:pos x="connsiteX1" y="connsiteY1"/>
                </a:cxn>
              </a:cxnLst>
              <a:rect l="l" t="t" r="r" b="b"/>
              <a:pathLst>
                <a:path w="39219" h="274653">
                  <a:moveTo>
                    <a:pt x="55496" y="0"/>
                  </a:moveTo>
                  <a:lnTo>
                    <a:pt x="0" y="293879"/>
                  </a:lnTo>
                </a:path>
              </a:pathLst>
            </a:custGeom>
            <a:ln w="5287" cap="flat">
              <a:solidFill>
                <a:srgbClr val="FFFFFF"/>
              </a:solid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04785A1F-F71C-014F-9C72-1EB31C3B84A3}"/>
                </a:ext>
              </a:extLst>
            </p:cNvPr>
            <p:cNvSpPr/>
            <p:nvPr/>
          </p:nvSpPr>
          <p:spPr>
            <a:xfrm>
              <a:off x="9865155" y="4204523"/>
              <a:ext cx="215709" cy="294271"/>
            </a:xfrm>
            <a:custGeom>
              <a:avLst/>
              <a:gdLst>
                <a:gd name="connsiteX0" fmla="*/ 233358 w 215708"/>
                <a:gd name="connsiteY0" fmla="*/ 0 h 294271"/>
                <a:gd name="connsiteX1" fmla="*/ 0 w 215708"/>
                <a:gd name="connsiteY1" fmla="*/ 296233 h 294271"/>
              </a:gdLst>
              <a:ahLst/>
              <a:cxnLst>
                <a:cxn ang="0">
                  <a:pos x="connsiteX0" y="connsiteY0"/>
                </a:cxn>
                <a:cxn ang="0">
                  <a:pos x="connsiteX1" y="connsiteY1"/>
                </a:cxn>
              </a:cxnLst>
              <a:rect l="l" t="t" r="r" b="b"/>
              <a:pathLst>
                <a:path w="215708" h="294271">
                  <a:moveTo>
                    <a:pt x="233358" y="0"/>
                  </a:moveTo>
                  <a:cubicBezTo>
                    <a:pt x="233358" y="0"/>
                    <a:pt x="60006" y="199712"/>
                    <a:pt x="0" y="296233"/>
                  </a:cubicBezTo>
                </a:path>
              </a:pathLst>
            </a:custGeom>
            <a:noFill/>
            <a:ln w="5287" cap="flat">
              <a:solidFill>
                <a:srgbClr val="FFFFFF"/>
              </a:solid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B4AE0472-F41C-994A-A318-C502A078379C}"/>
                </a:ext>
              </a:extLst>
            </p:cNvPr>
            <p:cNvSpPr/>
            <p:nvPr/>
          </p:nvSpPr>
          <p:spPr>
            <a:xfrm>
              <a:off x="9787338" y="4252784"/>
              <a:ext cx="19610" cy="470834"/>
            </a:xfrm>
            <a:custGeom>
              <a:avLst/>
              <a:gdLst>
                <a:gd name="connsiteX0" fmla="*/ 14084 w 0"/>
                <a:gd name="connsiteY0" fmla="*/ 0 h 470834"/>
                <a:gd name="connsiteX1" fmla="*/ 12515 w 0"/>
                <a:gd name="connsiteY1" fmla="*/ 472208 h 470834"/>
              </a:gdLst>
              <a:ahLst/>
              <a:cxnLst>
                <a:cxn ang="0">
                  <a:pos x="connsiteX0" y="connsiteY0"/>
                </a:cxn>
                <a:cxn ang="0">
                  <a:pos x="connsiteX1" y="connsiteY1"/>
                </a:cxn>
              </a:cxnLst>
              <a:rect l="l" t="t" r="r" b="b"/>
              <a:pathLst>
                <a:path h="470834">
                  <a:moveTo>
                    <a:pt x="14084" y="0"/>
                  </a:moveTo>
                  <a:cubicBezTo>
                    <a:pt x="-4153" y="156847"/>
                    <a:pt x="-4682" y="315243"/>
                    <a:pt x="12515" y="472208"/>
                  </a:cubicBezTo>
                </a:path>
              </a:pathLst>
            </a:custGeom>
            <a:noFill/>
            <a:ln w="5287" cap="flat">
              <a:solidFill>
                <a:srgbClr val="FFFFFF"/>
              </a:solid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10F61EC7-CF93-7D4F-A515-7605F240D149}"/>
                </a:ext>
              </a:extLst>
            </p:cNvPr>
            <p:cNvSpPr/>
            <p:nvPr/>
          </p:nvSpPr>
          <p:spPr>
            <a:xfrm>
              <a:off x="9733376" y="4608460"/>
              <a:ext cx="274538" cy="431598"/>
            </a:xfrm>
            <a:custGeom>
              <a:avLst/>
              <a:gdLst>
                <a:gd name="connsiteX0" fmla="*/ 283167 w 274538"/>
                <a:gd name="connsiteY0" fmla="*/ 0 h 431598"/>
                <a:gd name="connsiteX1" fmla="*/ 0 w 274538"/>
                <a:gd name="connsiteY1" fmla="*/ 449843 h 431598"/>
              </a:gdLst>
              <a:ahLst/>
              <a:cxnLst>
                <a:cxn ang="0">
                  <a:pos x="connsiteX0" y="connsiteY0"/>
                </a:cxn>
                <a:cxn ang="0">
                  <a:pos x="connsiteX1" y="connsiteY1"/>
                </a:cxn>
              </a:cxnLst>
              <a:rect l="l" t="t" r="r" b="b"/>
              <a:pathLst>
                <a:path w="274538" h="431598">
                  <a:moveTo>
                    <a:pt x="283167" y="0"/>
                  </a:moveTo>
                  <a:cubicBezTo>
                    <a:pt x="283167" y="0"/>
                    <a:pt x="144721" y="238164"/>
                    <a:pt x="0" y="449843"/>
                  </a:cubicBezTo>
                </a:path>
              </a:pathLst>
            </a:custGeom>
            <a:noFill/>
            <a:ln w="5287" cap="flat">
              <a:solidFill>
                <a:srgbClr val="FFFFFF"/>
              </a:solid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13754BA0-E02E-9140-9DDA-A13AD1EEDC23}"/>
                </a:ext>
              </a:extLst>
            </p:cNvPr>
            <p:cNvSpPr/>
            <p:nvPr/>
          </p:nvSpPr>
          <p:spPr>
            <a:xfrm>
              <a:off x="9575124" y="4757165"/>
              <a:ext cx="137269" cy="411980"/>
            </a:xfrm>
            <a:custGeom>
              <a:avLst/>
              <a:gdLst>
                <a:gd name="connsiteX0" fmla="*/ 0 w 137269"/>
                <a:gd name="connsiteY0" fmla="*/ 0 h 411980"/>
                <a:gd name="connsiteX1" fmla="*/ 143348 w 137269"/>
                <a:gd name="connsiteY1" fmla="*/ 424144 h 411980"/>
              </a:gdLst>
              <a:ahLst/>
              <a:cxnLst>
                <a:cxn ang="0">
                  <a:pos x="connsiteX0" y="connsiteY0"/>
                </a:cxn>
                <a:cxn ang="0">
                  <a:pos x="connsiteX1" y="connsiteY1"/>
                </a:cxn>
              </a:cxnLst>
              <a:rect l="l" t="t" r="r" b="b"/>
              <a:pathLst>
                <a:path w="137269" h="411980">
                  <a:moveTo>
                    <a:pt x="0" y="0"/>
                  </a:moveTo>
                  <a:cubicBezTo>
                    <a:pt x="32866" y="145998"/>
                    <a:pt x="80911" y="288151"/>
                    <a:pt x="143348" y="424144"/>
                  </a:cubicBezTo>
                </a:path>
              </a:pathLst>
            </a:custGeom>
            <a:noFill/>
            <a:ln w="5287" cap="flat">
              <a:solidFill>
                <a:srgbClr val="FFFFFF"/>
              </a:solid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83FC1077-AA84-B541-8815-EFC2225EA126}"/>
                </a:ext>
              </a:extLst>
            </p:cNvPr>
            <p:cNvSpPr/>
            <p:nvPr/>
          </p:nvSpPr>
          <p:spPr>
            <a:xfrm>
              <a:off x="9709452" y="4891745"/>
              <a:ext cx="411808" cy="431598"/>
            </a:xfrm>
            <a:custGeom>
              <a:avLst/>
              <a:gdLst>
                <a:gd name="connsiteX0" fmla="*/ 411808 w 411807"/>
                <a:gd name="connsiteY0" fmla="*/ 0 h 431598"/>
                <a:gd name="connsiteX1" fmla="*/ 0 w 411807"/>
                <a:gd name="connsiteY1" fmla="*/ 444350 h 431598"/>
              </a:gdLst>
              <a:ahLst/>
              <a:cxnLst>
                <a:cxn ang="0">
                  <a:pos x="connsiteX0" y="connsiteY0"/>
                </a:cxn>
                <a:cxn ang="0">
                  <a:pos x="connsiteX1" y="connsiteY1"/>
                </a:cxn>
              </a:cxnLst>
              <a:rect l="l" t="t" r="r" b="b"/>
              <a:pathLst>
                <a:path w="411807" h="431598">
                  <a:moveTo>
                    <a:pt x="411808" y="0"/>
                  </a:moveTo>
                  <a:cubicBezTo>
                    <a:pt x="411808" y="0"/>
                    <a:pt x="197471" y="304277"/>
                    <a:pt x="0" y="444350"/>
                  </a:cubicBezTo>
                </a:path>
              </a:pathLst>
            </a:custGeom>
            <a:noFill/>
            <a:ln w="5287" cap="flat">
              <a:solidFill>
                <a:srgbClr val="FFFFFF"/>
              </a:solid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AF7F6B1D-DE91-524D-966C-973E084773CE}"/>
                </a:ext>
              </a:extLst>
            </p:cNvPr>
            <p:cNvSpPr/>
            <p:nvPr/>
          </p:nvSpPr>
          <p:spPr>
            <a:xfrm>
              <a:off x="7634834" y="1839366"/>
              <a:ext cx="1784500" cy="1059377"/>
            </a:xfrm>
            <a:custGeom>
              <a:avLst/>
              <a:gdLst>
                <a:gd name="connsiteX0" fmla="*/ 1788118 w 1784500"/>
                <a:gd name="connsiteY0" fmla="*/ 0 h 1059377"/>
                <a:gd name="connsiteX1" fmla="*/ 1106086 w 1784500"/>
                <a:gd name="connsiteY1" fmla="*/ 266414 h 1059377"/>
                <a:gd name="connsiteX2" fmla="*/ 58721 w 1784500"/>
                <a:gd name="connsiteY2" fmla="*/ 404918 h 1059377"/>
                <a:gd name="connsiteX3" fmla="*/ 327181 w 1784500"/>
                <a:gd name="connsiteY3" fmla="*/ 862019 h 1059377"/>
                <a:gd name="connsiteX4" fmla="*/ 1484164 w 1784500"/>
                <a:gd name="connsiteY4" fmla="*/ 788844 h 1059377"/>
                <a:gd name="connsiteX5" fmla="*/ 1641044 w 1784500"/>
                <a:gd name="connsiteY5" fmla="*/ 977374 h 1059377"/>
                <a:gd name="connsiteX6" fmla="*/ 1364936 w 1784500"/>
                <a:gd name="connsiteY6" fmla="*/ 1020141 h 105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4500" h="1059377">
                  <a:moveTo>
                    <a:pt x="1788118" y="0"/>
                  </a:moveTo>
                  <a:cubicBezTo>
                    <a:pt x="1631239" y="159888"/>
                    <a:pt x="1413961" y="266414"/>
                    <a:pt x="1106086" y="266414"/>
                  </a:cubicBezTo>
                  <a:cubicBezTo>
                    <a:pt x="798210" y="266414"/>
                    <a:pt x="254820" y="132226"/>
                    <a:pt x="58721" y="404918"/>
                  </a:cubicBezTo>
                  <a:cubicBezTo>
                    <a:pt x="-92667" y="615224"/>
                    <a:pt x="67153" y="865943"/>
                    <a:pt x="327181" y="862019"/>
                  </a:cubicBezTo>
                  <a:cubicBezTo>
                    <a:pt x="542890" y="858880"/>
                    <a:pt x="1312774" y="748038"/>
                    <a:pt x="1484164" y="788844"/>
                  </a:cubicBezTo>
                  <a:cubicBezTo>
                    <a:pt x="1593588" y="814936"/>
                    <a:pt x="1671635" y="890269"/>
                    <a:pt x="1641044" y="977374"/>
                  </a:cubicBezTo>
                  <a:cubicBezTo>
                    <a:pt x="1608687" y="1069775"/>
                    <a:pt x="1488282" y="1095082"/>
                    <a:pt x="1364936" y="1020141"/>
                  </a:cubicBezTo>
                </a:path>
              </a:pathLst>
            </a:custGeom>
            <a:noFill/>
            <a:ln w="14686" cap="rnd">
              <a:solidFill>
                <a:schemeClr val="accent4">
                  <a:lumMod val="20000"/>
                  <a:lumOff val="80000"/>
                </a:schemeClr>
              </a:solidFill>
              <a:prstDash val="solid"/>
              <a:round/>
            </a:ln>
          </p:spPr>
          <p:txBody>
            <a:bodyPr rtlCol="0" anchor="ctr"/>
            <a:lstStyle/>
            <a:p>
              <a:endParaRPr lang="en-US"/>
            </a:p>
          </p:txBody>
        </p:sp>
        <p:sp>
          <p:nvSpPr>
            <p:cNvPr id="174" name="Freeform 173">
              <a:extLst>
                <a:ext uri="{FF2B5EF4-FFF2-40B4-BE49-F238E27FC236}">
                  <a16:creationId xmlns:a16="http://schemas.microsoft.com/office/drawing/2014/main" id="{62D857B0-15D7-9F43-9249-1140D85A900C}"/>
                </a:ext>
              </a:extLst>
            </p:cNvPr>
            <p:cNvSpPr/>
            <p:nvPr/>
          </p:nvSpPr>
          <p:spPr>
            <a:xfrm>
              <a:off x="6139863" y="2484016"/>
              <a:ext cx="1058934" cy="1059377"/>
            </a:xfrm>
            <a:custGeom>
              <a:avLst/>
              <a:gdLst>
                <a:gd name="connsiteX0" fmla="*/ 921861 w 1058934"/>
                <a:gd name="connsiteY0" fmla="*/ 484175 h 1059377"/>
                <a:gd name="connsiteX1" fmla="*/ 1059130 w 1058934"/>
                <a:gd name="connsiteY1" fmla="*/ 433364 h 1059377"/>
                <a:gd name="connsiteX2" fmla="*/ 994614 w 1058934"/>
                <a:gd name="connsiteY2" fmla="*/ 258763 h 1059377"/>
                <a:gd name="connsiteX3" fmla="*/ 857345 w 1058934"/>
                <a:gd name="connsiteY3" fmla="*/ 309574 h 1059377"/>
                <a:gd name="connsiteX4" fmla="*/ 774395 w 1058934"/>
                <a:gd name="connsiteY4" fmla="*/ 220115 h 1059377"/>
                <a:gd name="connsiteX5" fmla="*/ 835578 w 1058934"/>
                <a:gd name="connsiteY5" fmla="*/ 87301 h 1059377"/>
                <a:gd name="connsiteX6" fmla="*/ 754589 w 1058934"/>
                <a:gd name="connsiteY6" fmla="*/ 40609 h 1059377"/>
                <a:gd name="connsiteX7" fmla="*/ 666540 w 1058934"/>
                <a:gd name="connsiteY7" fmla="*/ 9417 h 1059377"/>
                <a:gd name="connsiteX8" fmla="*/ 605357 w 1058934"/>
                <a:gd name="connsiteY8" fmla="*/ 142427 h 1059377"/>
                <a:gd name="connsiteX9" fmla="*/ 483580 w 1058934"/>
                <a:gd name="connsiteY9" fmla="*/ 137327 h 1059377"/>
                <a:gd name="connsiteX10" fmla="*/ 432790 w 1058934"/>
                <a:gd name="connsiteY10" fmla="*/ 0 h 1059377"/>
                <a:gd name="connsiteX11" fmla="*/ 258262 w 1058934"/>
                <a:gd name="connsiteY11" fmla="*/ 64544 h 1059377"/>
                <a:gd name="connsiteX12" fmla="*/ 309052 w 1058934"/>
                <a:gd name="connsiteY12" fmla="*/ 201870 h 1059377"/>
                <a:gd name="connsiteX13" fmla="*/ 219631 w 1058934"/>
                <a:gd name="connsiteY13" fmla="*/ 284659 h 1059377"/>
                <a:gd name="connsiteX14" fmla="*/ 86676 w 1058934"/>
                <a:gd name="connsiteY14" fmla="*/ 223450 h 1059377"/>
                <a:gd name="connsiteX15" fmla="*/ 40004 w 1058934"/>
                <a:gd name="connsiteY15" fmla="*/ 304473 h 1059377"/>
                <a:gd name="connsiteX16" fmla="*/ 9021 w 1058934"/>
                <a:gd name="connsiteY16" fmla="*/ 392362 h 1059377"/>
                <a:gd name="connsiteX17" fmla="*/ 141976 w 1058934"/>
                <a:gd name="connsiteY17" fmla="*/ 453571 h 1059377"/>
                <a:gd name="connsiteX18" fmla="*/ 137269 w 1058934"/>
                <a:gd name="connsiteY18" fmla="*/ 575399 h 1059377"/>
                <a:gd name="connsiteX19" fmla="*/ 0 w 1058934"/>
                <a:gd name="connsiteY19" fmla="*/ 626210 h 1059377"/>
                <a:gd name="connsiteX20" fmla="*/ 64517 w 1058934"/>
                <a:gd name="connsiteY20" fmla="*/ 800811 h 1059377"/>
                <a:gd name="connsiteX21" fmla="*/ 201786 w 1058934"/>
                <a:gd name="connsiteY21" fmla="*/ 750000 h 1059377"/>
                <a:gd name="connsiteX22" fmla="*/ 284736 w 1058934"/>
                <a:gd name="connsiteY22" fmla="*/ 839459 h 1059377"/>
                <a:gd name="connsiteX23" fmla="*/ 223553 w 1058934"/>
                <a:gd name="connsiteY23" fmla="*/ 972469 h 1059377"/>
                <a:gd name="connsiteX24" fmla="*/ 392590 w 1058934"/>
                <a:gd name="connsiteY24" fmla="*/ 1050942 h 1059377"/>
                <a:gd name="connsiteX25" fmla="*/ 453773 w 1058934"/>
                <a:gd name="connsiteY25" fmla="*/ 918127 h 1059377"/>
                <a:gd name="connsiteX26" fmla="*/ 575550 w 1058934"/>
                <a:gd name="connsiteY26" fmla="*/ 922639 h 1059377"/>
                <a:gd name="connsiteX27" fmla="*/ 626340 w 1058934"/>
                <a:gd name="connsiteY27" fmla="*/ 1059966 h 1059377"/>
                <a:gd name="connsiteX28" fmla="*/ 800868 w 1058934"/>
                <a:gd name="connsiteY28" fmla="*/ 995226 h 1059377"/>
                <a:gd name="connsiteX29" fmla="*/ 750078 w 1058934"/>
                <a:gd name="connsiteY29" fmla="*/ 857900 h 1059377"/>
                <a:gd name="connsiteX30" fmla="*/ 839500 w 1058934"/>
                <a:gd name="connsiteY30" fmla="*/ 775111 h 1059377"/>
                <a:gd name="connsiteX31" fmla="*/ 972455 w 1058934"/>
                <a:gd name="connsiteY31" fmla="*/ 836123 h 1059377"/>
                <a:gd name="connsiteX32" fmla="*/ 1019126 w 1058934"/>
                <a:gd name="connsiteY32" fmla="*/ 755297 h 1059377"/>
                <a:gd name="connsiteX33" fmla="*/ 1050110 w 1058934"/>
                <a:gd name="connsiteY33" fmla="*/ 667015 h 1059377"/>
                <a:gd name="connsiteX34" fmla="*/ 917155 w 1058934"/>
                <a:gd name="connsiteY34" fmla="*/ 606199 h 1059377"/>
                <a:gd name="connsiteX35" fmla="*/ 921861 w 1058934"/>
                <a:gd name="connsiteY35" fmla="*/ 484175 h 105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8934" h="1059377">
                  <a:moveTo>
                    <a:pt x="921861" y="484175"/>
                  </a:moveTo>
                  <a:lnTo>
                    <a:pt x="1059130" y="433364"/>
                  </a:lnTo>
                  <a:cubicBezTo>
                    <a:pt x="1047851" y="371877"/>
                    <a:pt x="1026023" y="312807"/>
                    <a:pt x="994614" y="258763"/>
                  </a:cubicBezTo>
                  <a:lnTo>
                    <a:pt x="857345" y="309574"/>
                  </a:lnTo>
                  <a:cubicBezTo>
                    <a:pt x="834562" y="275581"/>
                    <a:pt x="806569" y="245391"/>
                    <a:pt x="774395" y="220115"/>
                  </a:cubicBezTo>
                  <a:lnTo>
                    <a:pt x="835578" y="87301"/>
                  </a:lnTo>
                  <a:cubicBezTo>
                    <a:pt x="810034" y="69342"/>
                    <a:pt x="782929" y="53714"/>
                    <a:pt x="754589" y="40609"/>
                  </a:cubicBezTo>
                  <a:cubicBezTo>
                    <a:pt x="726203" y="27667"/>
                    <a:pt x="696741" y="17231"/>
                    <a:pt x="666540" y="9417"/>
                  </a:cubicBezTo>
                  <a:lnTo>
                    <a:pt x="605357" y="142427"/>
                  </a:lnTo>
                  <a:cubicBezTo>
                    <a:pt x="565279" y="134388"/>
                    <a:pt x="524190" y="132667"/>
                    <a:pt x="483580" y="137327"/>
                  </a:cubicBezTo>
                  <a:lnTo>
                    <a:pt x="432790" y="0"/>
                  </a:lnTo>
                  <a:cubicBezTo>
                    <a:pt x="371319" y="11251"/>
                    <a:pt x="312268" y="33090"/>
                    <a:pt x="258262" y="64544"/>
                  </a:cubicBezTo>
                  <a:lnTo>
                    <a:pt x="309052" y="201870"/>
                  </a:lnTo>
                  <a:cubicBezTo>
                    <a:pt x="275080" y="224592"/>
                    <a:pt x="244902" y="252532"/>
                    <a:pt x="219631" y="284659"/>
                  </a:cubicBezTo>
                  <a:lnTo>
                    <a:pt x="86676" y="223450"/>
                  </a:lnTo>
                  <a:cubicBezTo>
                    <a:pt x="68837" y="249077"/>
                    <a:pt x="53223" y="276184"/>
                    <a:pt x="40004" y="304473"/>
                  </a:cubicBezTo>
                  <a:cubicBezTo>
                    <a:pt x="27226" y="332847"/>
                    <a:pt x="16863" y="362246"/>
                    <a:pt x="9021" y="392362"/>
                  </a:cubicBezTo>
                  <a:lnTo>
                    <a:pt x="141976" y="453571"/>
                  </a:lnTo>
                  <a:cubicBezTo>
                    <a:pt x="134071" y="493688"/>
                    <a:pt x="132482" y="534791"/>
                    <a:pt x="137269" y="575399"/>
                  </a:cubicBezTo>
                  <a:lnTo>
                    <a:pt x="0" y="626210"/>
                  </a:lnTo>
                  <a:cubicBezTo>
                    <a:pt x="11215" y="687714"/>
                    <a:pt x="33047" y="746796"/>
                    <a:pt x="64517" y="800811"/>
                  </a:cubicBezTo>
                  <a:lnTo>
                    <a:pt x="201786" y="750000"/>
                  </a:lnTo>
                  <a:cubicBezTo>
                    <a:pt x="224567" y="783992"/>
                    <a:pt x="252562" y="814183"/>
                    <a:pt x="284736" y="839459"/>
                  </a:cubicBezTo>
                  <a:lnTo>
                    <a:pt x="223553" y="972469"/>
                  </a:lnTo>
                  <a:cubicBezTo>
                    <a:pt x="274570" y="1008849"/>
                    <a:pt x="331882" y="1035455"/>
                    <a:pt x="392590" y="1050942"/>
                  </a:cubicBezTo>
                  <a:lnTo>
                    <a:pt x="453773" y="918127"/>
                  </a:lnTo>
                  <a:cubicBezTo>
                    <a:pt x="493893" y="925884"/>
                    <a:pt x="534968" y="927406"/>
                    <a:pt x="575550" y="922639"/>
                  </a:cubicBezTo>
                  <a:lnTo>
                    <a:pt x="626340" y="1059966"/>
                  </a:lnTo>
                  <a:cubicBezTo>
                    <a:pt x="687821" y="1048646"/>
                    <a:pt x="746872" y="1026741"/>
                    <a:pt x="800868" y="995226"/>
                  </a:cubicBezTo>
                  <a:lnTo>
                    <a:pt x="750078" y="857900"/>
                  </a:lnTo>
                  <a:cubicBezTo>
                    <a:pt x="784013" y="835133"/>
                    <a:pt x="814185" y="807198"/>
                    <a:pt x="839500" y="775111"/>
                  </a:cubicBezTo>
                  <a:lnTo>
                    <a:pt x="972455" y="836123"/>
                  </a:lnTo>
                  <a:cubicBezTo>
                    <a:pt x="990292" y="810565"/>
                    <a:pt x="1005905" y="783523"/>
                    <a:pt x="1019126" y="755297"/>
                  </a:cubicBezTo>
                  <a:cubicBezTo>
                    <a:pt x="1031916" y="726794"/>
                    <a:pt x="1042280" y="697261"/>
                    <a:pt x="1050110" y="667015"/>
                  </a:cubicBezTo>
                  <a:lnTo>
                    <a:pt x="917155" y="606199"/>
                  </a:lnTo>
                  <a:cubicBezTo>
                    <a:pt x="925079" y="566019"/>
                    <a:pt x="926667" y="524847"/>
                    <a:pt x="921861" y="484175"/>
                  </a:cubicBezTo>
                  <a:close/>
                </a:path>
              </a:pathLst>
            </a:custGeom>
            <a:noFill/>
            <a:ln w="9399" cap="flat">
              <a:solidFill>
                <a:schemeClr val="accent4">
                  <a:lumMod val="60000"/>
                  <a:lumOff val="40000"/>
                </a:schemeClr>
              </a:solid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627BC473-BDB4-7349-BEEC-2AF8D0EB3228}"/>
                </a:ext>
              </a:extLst>
            </p:cNvPr>
            <p:cNvSpPr/>
            <p:nvPr/>
          </p:nvSpPr>
          <p:spPr>
            <a:xfrm>
              <a:off x="6531031" y="2877551"/>
              <a:ext cx="274538" cy="274653"/>
            </a:xfrm>
            <a:custGeom>
              <a:avLst/>
              <a:gdLst>
                <a:gd name="connsiteX0" fmla="*/ 262430 w 274538"/>
                <a:gd name="connsiteY0" fmla="*/ 193831 h 274653"/>
                <a:gd name="connsiteX1" fmla="*/ 80856 w 274538"/>
                <a:gd name="connsiteY1" fmla="*/ 262540 h 274653"/>
                <a:gd name="connsiteX2" fmla="*/ 12176 w 274538"/>
                <a:gd name="connsiteY2" fmla="*/ 80892 h 274653"/>
                <a:gd name="connsiteX3" fmla="*/ 193750 w 274538"/>
                <a:gd name="connsiteY3" fmla="*/ 12181 h 274653"/>
                <a:gd name="connsiteX4" fmla="*/ 194580 w 274538"/>
                <a:gd name="connsiteY4" fmla="*/ 12560 h 274653"/>
                <a:gd name="connsiteX5" fmla="*/ 262430 w 274538"/>
                <a:gd name="connsiteY5" fmla="*/ 193831 h 27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538" h="274653">
                  <a:moveTo>
                    <a:pt x="262430" y="193831"/>
                  </a:moveTo>
                  <a:cubicBezTo>
                    <a:pt x="231256" y="262965"/>
                    <a:pt x="149963" y="293729"/>
                    <a:pt x="80856" y="262540"/>
                  </a:cubicBezTo>
                  <a:cubicBezTo>
                    <a:pt x="11751" y="231353"/>
                    <a:pt x="-18998" y="150026"/>
                    <a:pt x="12176" y="80892"/>
                  </a:cubicBezTo>
                  <a:cubicBezTo>
                    <a:pt x="43352" y="11756"/>
                    <a:pt x="124645" y="-19006"/>
                    <a:pt x="193750" y="12181"/>
                  </a:cubicBezTo>
                  <a:cubicBezTo>
                    <a:pt x="194027" y="12307"/>
                    <a:pt x="194303" y="12432"/>
                    <a:pt x="194580" y="12560"/>
                  </a:cubicBezTo>
                  <a:cubicBezTo>
                    <a:pt x="263154" y="44057"/>
                    <a:pt x="293459" y="125021"/>
                    <a:pt x="262430" y="193831"/>
                  </a:cubicBezTo>
                  <a:close/>
                </a:path>
              </a:pathLst>
            </a:custGeom>
            <a:noFill/>
            <a:ln w="9399" cap="flat">
              <a:solidFill>
                <a:schemeClr val="accent4">
                  <a:lumMod val="60000"/>
                  <a:lumOff val="40000"/>
                </a:schemeClr>
              </a:solid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9B7338D7-4447-1E43-8964-56C14EDC2812}"/>
                </a:ext>
              </a:extLst>
            </p:cNvPr>
            <p:cNvSpPr/>
            <p:nvPr/>
          </p:nvSpPr>
          <p:spPr>
            <a:xfrm>
              <a:off x="6359859" y="2703492"/>
              <a:ext cx="607907" cy="608161"/>
            </a:xfrm>
            <a:custGeom>
              <a:avLst/>
              <a:gdLst>
                <a:gd name="connsiteX0" fmla="*/ 591070 w 607906"/>
                <a:gd name="connsiteY0" fmla="*/ 440281 h 608161"/>
                <a:gd name="connsiteX1" fmla="*/ 179725 w 607906"/>
                <a:gd name="connsiteY1" fmla="*/ 591316 h 608161"/>
                <a:gd name="connsiteX2" fmla="*/ 28752 w 607906"/>
                <a:gd name="connsiteY2" fmla="*/ 179799 h 608161"/>
                <a:gd name="connsiteX3" fmla="*/ 439093 w 607906"/>
                <a:gd name="connsiteY3" fmla="*/ 28300 h 608161"/>
                <a:gd name="connsiteX4" fmla="*/ 591533 w 607906"/>
                <a:gd name="connsiteY4" fmla="*/ 439276 h 608161"/>
                <a:gd name="connsiteX5" fmla="*/ 591070 w 607906"/>
                <a:gd name="connsiteY5" fmla="*/ 440281 h 60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906" h="608161">
                  <a:moveTo>
                    <a:pt x="591070" y="440281"/>
                  </a:moveTo>
                  <a:cubicBezTo>
                    <a:pt x="519170" y="595625"/>
                    <a:pt x="335004" y="663246"/>
                    <a:pt x="179725" y="591316"/>
                  </a:cubicBezTo>
                  <a:cubicBezTo>
                    <a:pt x="24446" y="519387"/>
                    <a:pt x="-43148" y="335143"/>
                    <a:pt x="28752" y="179799"/>
                  </a:cubicBezTo>
                  <a:cubicBezTo>
                    <a:pt x="100471" y="24846"/>
                    <a:pt x="283949" y="-42894"/>
                    <a:pt x="439093" y="28300"/>
                  </a:cubicBezTo>
                  <a:cubicBezTo>
                    <a:pt x="594629" y="99675"/>
                    <a:pt x="662877" y="283675"/>
                    <a:pt x="591533" y="439276"/>
                  </a:cubicBezTo>
                  <a:cubicBezTo>
                    <a:pt x="591379" y="439612"/>
                    <a:pt x="591225" y="439945"/>
                    <a:pt x="591070" y="440281"/>
                  </a:cubicBezTo>
                  <a:close/>
                </a:path>
              </a:pathLst>
            </a:custGeom>
            <a:noFill/>
            <a:ln w="9399" cap="flat">
              <a:solidFill>
                <a:schemeClr val="accent4">
                  <a:lumMod val="60000"/>
                  <a:lumOff val="40000"/>
                </a:schemeClr>
              </a:solid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55AC0752-464E-884E-A560-0F17BBE27372}"/>
                </a:ext>
              </a:extLst>
            </p:cNvPr>
            <p:cNvSpPr/>
            <p:nvPr/>
          </p:nvSpPr>
          <p:spPr>
            <a:xfrm>
              <a:off x="5613142" y="3255400"/>
              <a:ext cx="647126" cy="647397"/>
            </a:xfrm>
            <a:custGeom>
              <a:avLst/>
              <a:gdLst>
                <a:gd name="connsiteX0" fmla="*/ 574962 w 647126"/>
                <a:gd name="connsiteY0" fmla="*/ 301726 h 647397"/>
                <a:gd name="connsiteX1" fmla="*/ 661442 w 647126"/>
                <a:gd name="connsiteY1" fmla="*/ 269945 h 647397"/>
                <a:gd name="connsiteX2" fmla="*/ 621241 w 647126"/>
                <a:gd name="connsiteY2" fmla="*/ 161065 h 647397"/>
                <a:gd name="connsiteX3" fmla="*/ 535546 w 647126"/>
                <a:gd name="connsiteY3" fmla="*/ 192846 h 647397"/>
                <a:gd name="connsiteX4" fmla="*/ 483776 w 647126"/>
                <a:gd name="connsiteY4" fmla="*/ 137130 h 647397"/>
                <a:gd name="connsiteX5" fmla="*/ 522996 w 647126"/>
                <a:gd name="connsiteY5" fmla="*/ 54146 h 647397"/>
                <a:gd name="connsiteX6" fmla="*/ 472402 w 647126"/>
                <a:gd name="connsiteY6" fmla="*/ 25111 h 647397"/>
                <a:gd name="connsiteX7" fmla="*/ 417495 w 647126"/>
                <a:gd name="connsiteY7" fmla="*/ 5493 h 647397"/>
                <a:gd name="connsiteX8" fmla="*/ 379451 w 647126"/>
                <a:gd name="connsiteY8" fmla="*/ 88281 h 647397"/>
                <a:gd name="connsiteX9" fmla="*/ 303365 w 647126"/>
                <a:gd name="connsiteY9" fmla="*/ 85535 h 647397"/>
                <a:gd name="connsiteX10" fmla="*/ 269244 w 647126"/>
                <a:gd name="connsiteY10" fmla="*/ 0 h 647397"/>
                <a:gd name="connsiteX11" fmla="*/ 160409 w 647126"/>
                <a:gd name="connsiteY11" fmla="*/ 40217 h 647397"/>
                <a:gd name="connsiteX12" fmla="*/ 191981 w 647126"/>
                <a:gd name="connsiteY12" fmla="*/ 125948 h 647397"/>
                <a:gd name="connsiteX13" fmla="*/ 136289 w 647126"/>
                <a:gd name="connsiteY13" fmla="*/ 177544 h 647397"/>
                <a:gd name="connsiteX14" fmla="*/ 53535 w 647126"/>
                <a:gd name="connsiteY14" fmla="*/ 139485 h 647397"/>
                <a:gd name="connsiteX15" fmla="*/ 25101 w 647126"/>
                <a:gd name="connsiteY15" fmla="*/ 189903 h 647397"/>
                <a:gd name="connsiteX16" fmla="*/ 5491 w 647126"/>
                <a:gd name="connsiteY16" fmla="*/ 245030 h 647397"/>
                <a:gd name="connsiteX17" fmla="*/ 88441 w 647126"/>
                <a:gd name="connsiteY17" fmla="*/ 283089 h 647397"/>
                <a:gd name="connsiteX18" fmla="*/ 85499 w 647126"/>
                <a:gd name="connsiteY18" fmla="*/ 359011 h 647397"/>
                <a:gd name="connsiteX19" fmla="*/ 0 w 647126"/>
                <a:gd name="connsiteY19" fmla="*/ 390793 h 647397"/>
                <a:gd name="connsiteX20" fmla="*/ 40396 w 647126"/>
                <a:gd name="connsiteY20" fmla="*/ 499673 h 647397"/>
                <a:gd name="connsiteX21" fmla="*/ 125896 w 647126"/>
                <a:gd name="connsiteY21" fmla="*/ 467892 h 647397"/>
                <a:gd name="connsiteX22" fmla="*/ 177666 w 647126"/>
                <a:gd name="connsiteY22" fmla="*/ 523411 h 647397"/>
                <a:gd name="connsiteX23" fmla="*/ 139426 w 647126"/>
                <a:gd name="connsiteY23" fmla="*/ 606199 h 647397"/>
                <a:gd name="connsiteX24" fmla="*/ 190804 w 647126"/>
                <a:gd name="connsiteY24" fmla="*/ 635823 h 647397"/>
                <a:gd name="connsiteX25" fmla="*/ 245712 w 647126"/>
                <a:gd name="connsiteY25" fmla="*/ 655441 h 647397"/>
                <a:gd name="connsiteX26" fmla="*/ 283755 w 647126"/>
                <a:gd name="connsiteY26" fmla="*/ 572456 h 647397"/>
                <a:gd name="connsiteX27" fmla="*/ 359842 w 647126"/>
                <a:gd name="connsiteY27" fmla="*/ 575399 h 647397"/>
                <a:gd name="connsiteX28" fmla="*/ 390629 w 647126"/>
                <a:gd name="connsiteY28" fmla="*/ 660738 h 647397"/>
                <a:gd name="connsiteX29" fmla="*/ 499464 w 647126"/>
                <a:gd name="connsiteY29" fmla="*/ 621501 h 647397"/>
                <a:gd name="connsiteX30" fmla="*/ 467892 w 647126"/>
                <a:gd name="connsiteY30" fmla="*/ 535770 h 647397"/>
                <a:gd name="connsiteX31" fmla="*/ 524172 w 647126"/>
                <a:gd name="connsiteY31" fmla="*/ 484175 h 647397"/>
                <a:gd name="connsiteX32" fmla="*/ 607122 w 647126"/>
                <a:gd name="connsiteY32" fmla="*/ 522234 h 647397"/>
                <a:gd name="connsiteX33" fmla="*/ 636145 w 647126"/>
                <a:gd name="connsiteY33" fmla="*/ 471815 h 647397"/>
                <a:gd name="connsiteX34" fmla="*/ 655755 w 647126"/>
                <a:gd name="connsiteY34" fmla="*/ 416885 h 647397"/>
                <a:gd name="connsiteX35" fmla="*/ 572805 w 647126"/>
                <a:gd name="connsiteY35" fmla="*/ 377648 h 647397"/>
                <a:gd name="connsiteX36" fmla="*/ 574962 w 647126"/>
                <a:gd name="connsiteY36" fmla="*/ 301726 h 64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7126" h="647397">
                  <a:moveTo>
                    <a:pt x="574962" y="301726"/>
                  </a:moveTo>
                  <a:lnTo>
                    <a:pt x="661442" y="269945"/>
                  </a:lnTo>
                  <a:cubicBezTo>
                    <a:pt x="654394" y="231611"/>
                    <a:pt x="640794" y="194778"/>
                    <a:pt x="621241" y="161065"/>
                  </a:cubicBezTo>
                  <a:lnTo>
                    <a:pt x="535546" y="192846"/>
                  </a:lnTo>
                  <a:cubicBezTo>
                    <a:pt x="521302" y="171686"/>
                    <a:pt x="503833" y="152886"/>
                    <a:pt x="483776" y="137130"/>
                  </a:cubicBezTo>
                  <a:lnTo>
                    <a:pt x="522996" y="54146"/>
                  </a:lnTo>
                  <a:cubicBezTo>
                    <a:pt x="506978" y="43060"/>
                    <a:pt x="490053" y="33347"/>
                    <a:pt x="472402" y="25111"/>
                  </a:cubicBezTo>
                  <a:cubicBezTo>
                    <a:pt x="454732" y="16921"/>
                    <a:pt x="436353" y="10354"/>
                    <a:pt x="417495" y="5493"/>
                  </a:cubicBezTo>
                  <a:lnTo>
                    <a:pt x="379451" y="88281"/>
                  </a:lnTo>
                  <a:cubicBezTo>
                    <a:pt x="354380" y="83461"/>
                    <a:pt x="328717" y="82535"/>
                    <a:pt x="303365" y="85535"/>
                  </a:cubicBezTo>
                  <a:lnTo>
                    <a:pt x="269244" y="0"/>
                  </a:lnTo>
                  <a:cubicBezTo>
                    <a:pt x="230916" y="7015"/>
                    <a:pt x="194093" y="20623"/>
                    <a:pt x="160409" y="40217"/>
                  </a:cubicBezTo>
                  <a:lnTo>
                    <a:pt x="191981" y="125948"/>
                  </a:lnTo>
                  <a:cubicBezTo>
                    <a:pt x="170921" y="140238"/>
                    <a:pt x="152145" y="157633"/>
                    <a:pt x="136289" y="177544"/>
                  </a:cubicBezTo>
                  <a:lnTo>
                    <a:pt x="53535" y="139485"/>
                  </a:lnTo>
                  <a:cubicBezTo>
                    <a:pt x="42698" y="155487"/>
                    <a:pt x="33188" y="172349"/>
                    <a:pt x="25101" y="189903"/>
                  </a:cubicBezTo>
                  <a:cubicBezTo>
                    <a:pt x="16999" y="207683"/>
                    <a:pt x="10438" y="226126"/>
                    <a:pt x="5491" y="245030"/>
                  </a:cubicBezTo>
                  <a:lnTo>
                    <a:pt x="88441" y="283089"/>
                  </a:lnTo>
                  <a:cubicBezTo>
                    <a:pt x="83459" y="308083"/>
                    <a:pt x="82466" y="333708"/>
                    <a:pt x="85499" y="359011"/>
                  </a:cubicBezTo>
                  <a:lnTo>
                    <a:pt x="0" y="390793"/>
                  </a:lnTo>
                  <a:cubicBezTo>
                    <a:pt x="7116" y="429146"/>
                    <a:pt x="20781" y="465969"/>
                    <a:pt x="40396" y="499673"/>
                  </a:cubicBezTo>
                  <a:lnTo>
                    <a:pt x="125896" y="467892"/>
                  </a:lnTo>
                  <a:cubicBezTo>
                    <a:pt x="140169" y="488981"/>
                    <a:pt x="157635" y="507697"/>
                    <a:pt x="177666" y="523411"/>
                  </a:cubicBezTo>
                  <a:lnTo>
                    <a:pt x="139426" y="606199"/>
                  </a:lnTo>
                  <a:cubicBezTo>
                    <a:pt x="155628" y="617597"/>
                    <a:pt x="172824" y="627505"/>
                    <a:pt x="190804" y="635823"/>
                  </a:cubicBezTo>
                  <a:cubicBezTo>
                    <a:pt x="208522" y="643905"/>
                    <a:pt x="226890" y="650458"/>
                    <a:pt x="245712" y="655441"/>
                  </a:cubicBezTo>
                  <a:lnTo>
                    <a:pt x="283755" y="572456"/>
                  </a:lnTo>
                  <a:cubicBezTo>
                    <a:pt x="308815" y="577341"/>
                    <a:pt x="334478" y="578342"/>
                    <a:pt x="359842" y="575399"/>
                  </a:cubicBezTo>
                  <a:lnTo>
                    <a:pt x="390629" y="660738"/>
                  </a:lnTo>
                  <a:cubicBezTo>
                    <a:pt x="428902" y="654048"/>
                    <a:pt x="465727" y="640786"/>
                    <a:pt x="499464" y="621501"/>
                  </a:cubicBezTo>
                  <a:lnTo>
                    <a:pt x="467892" y="535770"/>
                  </a:lnTo>
                  <a:cubicBezTo>
                    <a:pt x="489251" y="521645"/>
                    <a:pt x="508245" y="504224"/>
                    <a:pt x="524172" y="484175"/>
                  </a:cubicBezTo>
                  <a:lnTo>
                    <a:pt x="607122" y="522234"/>
                  </a:lnTo>
                  <a:cubicBezTo>
                    <a:pt x="618247" y="506304"/>
                    <a:pt x="627958" y="489432"/>
                    <a:pt x="636145" y="471815"/>
                  </a:cubicBezTo>
                  <a:cubicBezTo>
                    <a:pt x="644214" y="454081"/>
                    <a:pt x="650776" y="435718"/>
                    <a:pt x="655755" y="416885"/>
                  </a:cubicBezTo>
                  <a:lnTo>
                    <a:pt x="572805" y="377648"/>
                  </a:lnTo>
                  <a:cubicBezTo>
                    <a:pt x="577529" y="352616"/>
                    <a:pt x="578257" y="326989"/>
                    <a:pt x="574962" y="301726"/>
                  </a:cubicBezTo>
                  <a:close/>
                </a:path>
              </a:pathLst>
            </a:custGeom>
            <a:noFill/>
            <a:ln w="9399" cap="flat">
              <a:solidFill>
                <a:schemeClr val="accent4">
                  <a:lumMod val="60000"/>
                  <a:lumOff val="40000"/>
                </a:schemeClr>
              </a:solid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5BC028A3-521E-8742-9419-8A2579A12851}"/>
                </a:ext>
              </a:extLst>
            </p:cNvPr>
            <p:cNvSpPr/>
            <p:nvPr/>
          </p:nvSpPr>
          <p:spPr>
            <a:xfrm>
              <a:off x="5858407" y="3501072"/>
              <a:ext cx="156879" cy="156945"/>
            </a:xfrm>
            <a:custGeom>
              <a:avLst/>
              <a:gdLst>
                <a:gd name="connsiteX0" fmla="*/ 162424 w 156879"/>
                <a:gd name="connsiteY0" fmla="*/ 120794 h 156944"/>
                <a:gd name="connsiteX1" fmla="*/ 49512 w 156879"/>
                <a:gd name="connsiteY1" fmla="*/ 162483 h 156944"/>
                <a:gd name="connsiteX2" fmla="*/ 7832 w 156879"/>
                <a:gd name="connsiteY2" fmla="*/ 49533 h 156944"/>
                <a:gd name="connsiteX3" fmla="*/ 120655 w 156879"/>
                <a:gd name="connsiteY3" fmla="*/ 7794 h 156944"/>
                <a:gd name="connsiteX4" fmla="*/ 162465 w 156879"/>
                <a:gd name="connsiteY4" fmla="*/ 120696 h 156944"/>
                <a:gd name="connsiteX5" fmla="*/ 162424 w 156879"/>
                <a:gd name="connsiteY5" fmla="*/ 120794 h 15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79" h="156944">
                  <a:moveTo>
                    <a:pt x="162424" y="120794"/>
                  </a:moveTo>
                  <a:cubicBezTo>
                    <a:pt x="142754" y="163503"/>
                    <a:pt x="92201" y="182179"/>
                    <a:pt x="49512" y="162483"/>
                  </a:cubicBezTo>
                  <a:cubicBezTo>
                    <a:pt x="6822" y="142806"/>
                    <a:pt x="-11839" y="92240"/>
                    <a:pt x="7832" y="49533"/>
                  </a:cubicBezTo>
                  <a:cubicBezTo>
                    <a:pt x="27487" y="6860"/>
                    <a:pt x="77978" y="-11820"/>
                    <a:pt x="120655" y="7794"/>
                  </a:cubicBezTo>
                  <a:cubicBezTo>
                    <a:pt x="163368" y="27424"/>
                    <a:pt x="182087" y="77976"/>
                    <a:pt x="162465" y="120696"/>
                  </a:cubicBezTo>
                  <a:cubicBezTo>
                    <a:pt x="162452" y="120735"/>
                    <a:pt x="162438" y="120755"/>
                    <a:pt x="162424" y="120794"/>
                  </a:cubicBezTo>
                  <a:close/>
                </a:path>
              </a:pathLst>
            </a:custGeom>
            <a:noFill/>
            <a:ln w="9399" cap="flat">
              <a:solidFill>
                <a:schemeClr val="accent4">
                  <a:lumMod val="60000"/>
                  <a:lumOff val="40000"/>
                </a:schemeClr>
              </a:solid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9E29019A-BF40-D547-8739-5570E735A236}"/>
                </a:ext>
              </a:extLst>
            </p:cNvPr>
            <p:cNvSpPr/>
            <p:nvPr/>
          </p:nvSpPr>
          <p:spPr>
            <a:xfrm>
              <a:off x="5749945" y="3392431"/>
              <a:ext cx="372588" cy="372744"/>
            </a:xfrm>
            <a:custGeom>
              <a:avLst/>
              <a:gdLst>
                <a:gd name="connsiteX0" fmla="*/ 369131 w 372587"/>
                <a:gd name="connsiteY0" fmla="*/ 274164 h 372743"/>
                <a:gd name="connsiteX1" fmla="*/ 112752 w 372587"/>
                <a:gd name="connsiteY1" fmla="*/ 369292 h 372743"/>
                <a:gd name="connsiteX2" fmla="*/ 17669 w 372587"/>
                <a:gd name="connsiteY2" fmla="*/ 112799 h 372743"/>
                <a:gd name="connsiteX3" fmla="*/ 274049 w 372587"/>
                <a:gd name="connsiteY3" fmla="*/ 17677 h 372743"/>
                <a:gd name="connsiteX4" fmla="*/ 274220 w 372587"/>
                <a:gd name="connsiteY4" fmla="*/ 17756 h 372743"/>
                <a:gd name="connsiteX5" fmla="*/ 369218 w 372587"/>
                <a:gd name="connsiteY5" fmla="*/ 273988 h 372743"/>
                <a:gd name="connsiteX6" fmla="*/ 369131 w 372587"/>
                <a:gd name="connsiteY6" fmla="*/ 274164 h 37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587" h="372743">
                  <a:moveTo>
                    <a:pt x="369131" y="274164"/>
                  </a:moveTo>
                  <a:cubicBezTo>
                    <a:pt x="324589" y="371254"/>
                    <a:pt x="209805" y="413845"/>
                    <a:pt x="112752" y="369292"/>
                  </a:cubicBezTo>
                  <a:cubicBezTo>
                    <a:pt x="15698" y="324720"/>
                    <a:pt x="-26872" y="209895"/>
                    <a:pt x="17669" y="112799"/>
                  </a:cubicBezTo>
                  <a:cubicBezTo>
                    <a:pt x="62211" y="15705"/>
                    <a:pt x="176996" y="-26883"/>
                    <a:pt x="274049" y="17677"/>
                  </a:cubicBezTo>
                  <a:cubicBezTo>
                    <a:pt x="274106" y="17703"/>
                    <a:pt x="274163" y="17730"/>
                    <a:pt x="274220" y="17756"/>
                  </a:cubicBezTo>
                  <a:cubicBezTo>
                    <a:pt x="371177" y="62265"/>
                    <a:pt x="413709" y="176980"/>
                    <a:pt x="369218" y="273988"/>
                  </a:cubicBezTo>
                  <a:cubicBezTo>
                    <a:pt x="369188" y="274046"/>
                    <a:pt x="369161" y="274105"/>
                    <a:pt x="369131" y="274164"/>
                  </a:cubicBezTo>
                  <a:close/>
                </a:path>
              </a:pathLst>
            </a:custGeom>
            <a:noFill/>
            <a:ln w="9399" cap="flat">
              <a:solidFill>
                <a:schemeClr val="accent4">
                  <a:lumMod val="60000"/>
                  <a:lumOff val="40000"/>
                </a:schemeClr>
              </a:solid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93AF1A12-48A5-4042-8A37-0646C7D92C31}"/>
                </a:ext>
              </a:extLst>
            </p:cNvPr>
            <p:cNvSpPr/>
            <p:nvPr/>
          </p:nvSpPr>
          <p:spPr>
            <a:xfrm>
              <a:off x="9467858" y="2677058"/>
              <a:ext cx="784396" cy="1216322"/>
            </a:xfrm>
            <a:custGeom>
              <a:avLst/>
              <a:gdLst>
                <a:gd name="connsiteX0" fmla="*/ 744588 w 784395"/>
                <a:gd name="connsiteY0" fmla="*/ 0 h 1216322"/>
                <a:gd name="connsiteX1" fmla="*/ 797338 w 784395"/>
                <a:gd name="connsiteY1" fmla="*/ 52773 h 1216322"/>
                <a:gd name="connsiteX2" fmla="*/ 797338 w 784395"/>
                <a:gd name="connsiteY2" fmla="*/ 1177674 h 1216322"/>
                <a:gd name="connsiteX3" fmla="*/ 744588 w 784395"/>
                <a:gd name="connsiteY3" fmla="*/ 1230447 h 1216322"/>
                <a:gd name="connsiteX4" fmla="*/ 52751 w 784395"/>
                <a:gd name="connsiteY4" fmla="*/ 1230447 h 1216322"/>
                <a:gd name="connsiteX5" fmla="*/ 0 w 784395"/>
                <a:gd name="connsiteY5" fmla="*/ 1177674 h 1216322"/>
                <a:gd name="connsiteX6" fmla="*/ 0 w 784395"/>
                <a:gd name="connsiteY6" fmla="*/ 52773 h 1216322"/>
                <a:gd name="connsiteX7" fmla="*/ 52751 w 784395"/>
                <a:gd name="connsiteY7" fmla="*/ 0 h 121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395" h="1216322">
                  <a:moveTo>
                    <a:pt x="744588" y="0"/>
                  </a:moveTo>
                  <a:cubicBezTo>
                    <a:pt x="773721" y="0"/>
                    <a:pt x="797338" y="23627"/>
                    <a:pt x="797338" y="52773"/>
                  </a:cubicBezTo>
                  <a:lnTo>
                    <a:pt x="797338" y="1177674"/>
                  </a:lnTo>
                  <a:cubicBezTo>
                    <a:pt x="797338" y="1206820"/>
                    <a:pt x="773721" y="1230447"/>
                    <a:pt x="744588" y="1230447"/>
                  </a:cubicBezTo>
                  <a:lnTo>
                    <a:pt x="52751" y="1230447"/>
                  </a:lnTo>
                  <a:cubicBezTo>
                    <a:pt x="23617" y="1230447"/>
                    <a:pt x="0" y="1206820"/>
                    <a:pt x="0" y="1177674"/>
                  </a:cubicBezTo>
                  <a:lnTo>
                    <a:pt x="0" y="52773"/>
                  </a:lnTo>
                  <a:cubicBezTo>
                    <a:pt x="0" y="23627"/>
                    <a:pt x="23617" y="0"/>
                    <a:pt x="52751" y="0"/>
                  </a:cubicBezTo>
                  <a:close/>
                </a:path>
              </a:pathLst>
            </a:custGeom>
            <a:solidFill>
              <a:srgbClr val="C5C5C5">
                <a:alpha val="46000"/>
              </a:srgbClr>
            </a:solidFill>
            <a:ln w="19581"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400A70F6-6E01-E045-A75A-5D210F4A39A3}"/>
                </a:ext>
              </a:extLst>
            </p:cNvPr>
            <p:cNvSpPr/>
            <p:nvPr/>
          </p:nvSpPr>
          <p:spPr>
            <a:xfrm>
              <a:off x="9437071" y="2654890"/>
              <a:ext cx="784396" cy="1216322"/>
            </a:xfrm>
            <a:custGeom>
              <a:avLst/>
              <a:gdLst>
                <a:gd name="connsiteX0" fmla="*/ 744588 w 784395"/>
                <a:gd name="connsiteY0" fmla="*/ 0 h 1216322"/>
                <a:gd name="connsiteX1" fmla="*/ 797338 w 784395"/>
                <a:gd name="connsiteY1" fmla="*/ 52773 h 1216322"/>
                <a:gd name="connsiteX2" fmla="*/ 797338 w 784395"/>
                <a:gd name="connsiteY2" fmla="*/ 1177675 h 1216322"/>
                <a:gd name="connsiteX3" fmla="*/ 744588 w 784395"/>
                <a:gd name="connsiteY3" fmla="*/ 1230447 h 1216322"/>
                <a:gd name="connsiteX4" fmla="*/ 52751 w 784395"/>
                <a:gd name="connsiteY4" fmla="*/ 1230447 h 1216322"/>
                <a:gd name="connsiteX5" fmla="*/ 0 w 784395"/>
                <a:gd name="connsiteY5" fmla="*/ 1177675 h 1216322"/>
                <a:gd name="connsiteX6" fmla="*/ 0 w 784395"/>
                <a:gd name="connsiteY6" fmla="*/ 52773 h 1216322"/>
                <a:gd name="connsiteX7" fmla="*/ 52751 w 784395"/>
                <a:gd name="connsiteY7" fmla="*/ 0 h 121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395" h="1216322">
                  <a:moveTo>
                    <a:pt x="744588" y="0"/>
                  </a:moveTo>
                  <a:cubicBezTo>
                    <a:pt x="773721" y="0"/>
                    <a:pt x="797338" y="23627"/>
                    <a:pt x="797338" y="52773"/>
                  </a:cubicBezTo>
                  <a:lnTo>
                    <a:pt x="797338" y="1177675"/>
                  </a:lnTo>
                  <a:cubicBezTo>
                    <a:pt x="797338" y="1206820"/>
                    <a:pt x="773721" y="1230447"/>
                    <a:pt x="744588" y="1230447"/>
                  </a:cubicBezTo>
                  <a:lnTo>
                    <a:pt x="52751" y="1230447"/>
                  </a:lnTo>
                  <a:cubicBezTo>
                    <a:pt x="23617" y="1230447"/>
                    <a:pt x="0" y="1206820"/>
                    <a:pt x="0" y="1177675"/>
                  </a:cubicBezTo>
                  <a:lnTo>
                    <a:pt x="0" y="52773"/>
                  </a:lnTo>
                  <a:cubicBezTo>
                    <a:pt x="0" y="23627"/>
                    <a:pt x="23617" y="0"/>
                    <a:pt x="52751" y="0"/>
                  </a:cubicBezTo>
                  <a:close/>
                </a:path>
              </a:pathLst>
            </a:custGeom>
            <a:solidFill>
              <a:schemeClr val="accent4"/>
            </a:solidFill>
            <a:ln w="19581"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A88F3096-329A-9E4E-84F0-EFBA5973FBBB}"/>
                </a:ext>
              </a:extLst>
            </p:cNvPr>
            <p:cNvSpPr/>
            <p:nvPr/>
          </p:nvSpPr>
          <p:spPr>
            <a:xfrm>
              <a:off x="9650693" y="2785246"/>
              <a:ext cx="352978" cy="353126"/>
            </a:xfrm>
            <a:custGeom>
              <a:avLst/>
              <a:gdLst>
                <a:gd name="connsiteX0" fmla="*/ 364085 w 352978"/>
                <a:gd name="connsiteY0" fmla="*/ 159795 h 353125"/>
                <a:gd name="connsiteX1" fmla="*/ 205833 w 352978"/>
                <a:gd name="connsiteY1" fmla="*/ 364240 h 353125"/>
                <a:gd name="connsiteX2" fmla="*/ 1478 w 352978"/>
                <a:gd name="connsiteY2" fmla="*/ 205925 h 353125"/>
                <a:gd name="connsiteX3" fmla="*/ 159730 w 352978"/>
                <a:gd name="connsiteY3" fmla="*/ 1481 h 353125"/>
                <a:gd name="connsiteX4" fmla="*/ 159750 w 352978"/>
                <a:gd name="connsiteY4" fmla="*/ 1477 h 353125"/>
                <a:gd name="connsiteX5" fmla="*/ 364085 w 352978"/>
                <a:gd name="connsiteY5" fmla="*/ 159795 h 35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978" h="353125">
                  <a:moveTo>
                    <a:pt x="364085" y="159795"/>
                  </a:moveTo>
                  <a:cubicBezTo>
                    <a:pt x="376812" y="259969"/>
                    <a:pt x="305961" y="351501"/>
                    <a:pt x="205833" y="364240"/>
                  </a:cubicBezTo>
                  <a:cubicBezTo>
                    <a:pt x="105705" y="376980"/>
                    <a:pt x="14205" y="306099"/>
                    <a:pt x="1478" y="205925"/>
                  </a:cubicBezTo>
                  <a:cubicBezTo>
                    <a:pt x="-11248" y="105751"/>
                    <a:pt x="59602" y="14219"/>
                    <a:pt x="159730" y="1481"/>
                  </a:cubicBezTo>
                  <a:cubicBezTo>
                    <a:pt x="159730" y="1479"/>
                    <a:pt x="159750" y="1479"/>
                    <a:pt x="159750" y="1477"/>
                  </a:cubicBezTo>
                  <a:cubicBezTo>
                    <a:pt x="259878" y="-11247"/>
                    <a:pt x="351358" y="59631"/>
                    <a:pt x="364085" y="159795"/>
                  </a:cubicBezTo>
                  <a:close/>
                </a:path>
              </a:pathLst>
            </a:custGeom>
            <a:solidFill>
              <a:schemeClr val="accent4">
                <a:lumMod val="40000"/>
                <a:lumOff val="60000"/>
              </a:schemeClr>
            </a:solidFill>
            <a:ln w="19581"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51502945-1DBA-A746-BEC5-3D311C18680D}"/>
                </a:ext>
              </a:extLst>
            </p:cNvPr>
            <p:cNvSpPr/>
            <p:nvPr/>
          </p:nvSpPr>
          <p:spPr>
            <a:xfrm>
              <a:off x="9649769" y="2785122"/>
              <a:ext cx="333368" cy="353126"/>
            </a:xfrm>
            <a:custGeom>
              <a:avLst/>
              <a:gdLst>
                <a:gd name="connsiteX0" fmla="*/ 239113 w 333368"/>
                <a:gd name="connsiteY0" fmla="*/ 328831 h 353125"/>
                <a:gd name="connsiteX1" fmla="*/ 56447 w 333368"/>
                <a:gd name="connsiteY1" fmla="*/ 187286 h 353125"/>
                <a:gd name="connsiteX2" fmla="*/ 197933 w 333368"/>
                <a:gd name="connsiteY2" fmla="*/ 4544 h 353125"/>
                <a:gd name="connsiteX3" fmla="*/ 217543 w 333368"/>
                <a:gd name="connsiteY3" fmla="*/ 3367 h 353125"/>
                <a:gd name="connsiteX4" fmla="*/ 3363 w 333368"/>
                <a:gd name="connsiteY4" fmla="*/ 148123 h 353125"/>
                <a:gd name="connsiteX5" fmla="*/ 148065 w 333368"/>
                <a:gd name="connsiteY5" fmla="*/ 362382 h 353125"/>
                <a:gd name="connsiteX6" fmla="*/ 341869 w 333368"/>
                <a:gd name="connsiteY6" fmla="*/ 272920 h 353125"/>
                <a:gd name="connsiteX7" fmla="*/ 239113 w 333368"/>
                <a:gd name="connsiteY7" fmla="*/ 328831 h 35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68" h="353125">
                  <a:moveTo>
                    <a:pt x="239113" y="328831"/>
                  </a:moveTo>
                  <a:cubicBezTo>
                    <a:pt x="149594" y="340208"/>
                    <a:pt x="67821" y="276835"/>
                    <a:pt x="56447" y="187286"/>
                  </a:cubicBezTo>
                  <a:cubicBezTo>
                    <a:pt x="45073" y="97738"/>
                    <a:pt x="108414" y="15921"/>
                    <a:pt x="197933" y="4544"/>
                  </a:cubicBezTo>
                  <a:cubicBezTo>
                    <a:pt x="204796" y="4544"/>
                    <a:pt x="211463" y="4544"/>
                    <a:pt x="217543" y="3367"/>
                  </a:cubicBezTo>
                  <a:cubicBezTo>
                    <a:pt x="118454" y="-15826"/>
                    <a:pt x="22561" y="48983"/>
                    <a:pt x="3363" y="148123"/>
                  </a:cubicBezTo>
                  <a:cubicBezTo>
                    <a:pt x="-15815" y="247261"/>
                    <a:pt x="48976" y="343190"/>
                    <a:pt x="148065" y="362382"/>
                  </a:cubicBezTo>
                  <a:cubicBezTo>
                    <a:pt x="225171" y="377315"/>
                    <a:pt x="303199" y="341300"/>
                    <a:pt x="341869" y="272920"/>
                  </a:cubicBezTo>
                  <a:cubicBezTo>
                    <a:pt x="315729" y="303667"/>
                    <a:pt x="279118" y="323595"/>
                    <a:pt x="239113" y="328831"/>
                  </a:cubicBezTo>
                  <a:close/>
                </a:path>
              </a:pathLst>
            </a:custGeom>
            <a:solidFill>
              <a:schemeClr val="accent4">
                <a:lumMod val="60000"/>
                <a:lumOff val="40000"/>
              </a:schemeClr>
            </a:solidFill>
            <a:ln w="19581"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8F5C721-B253-F445-88FC-DEA879E2A7EB}"/>
                </a:ext>
              </a:extLst>
            </p:cNvPr>
            <p:cNvSpPr/>
            <p:nvPr/>
          </p:nvSpPr>
          <p:spPr>
            <a:xfrm>
              <a:off x="9841680" y="2854130"/>
              <a:ext cx="58830" cy="58854"/>
            </a:xfrm>
            <a:custGeom>
              <a:avLst/>
              <a:gdLst>
                <a:gd name="connsiteX0" fmla="*/ 64067 w 58829"/>
                <a:gd name="connsiteY0" fmla="*/ 28134 h 58854"/>
                <a:gd name="connsiteX1" fmla="*/ 36201 w 58829"/>
                <a:gd name="connsiteY1" fmla="*/ 64096 h 58854"/>
                <a:gd name="connsiteX2" fmla="*/ 256 w 58829"/>
                <a:gd name="connsiteY2" fmla="*/ 36220 h 58854"/>
                <a:gd name="connsiteX3" fmla="*/ 27985 w 58829"/>
                <a:gd name="connsiteY3" fmla="*/ 276 h 58854"/>
                <a:gd name="connsiteX4" fmla="*/ 64047 w 58829"/>
                <a:gd name="connsiteY4" fmla="*/ 27998 h 58854"/>
                <a:gd name="connsiteX5" fmla="*/ 64067 w 58829"/>
                <a:gd name="connsiteY5" fmla="*/ 28134 h 5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29" h="58854">
                  <a:moveTo>
                    <a:pt x="64067" y="28134"/>
                  </a:moveTo>
                  <a:cubicBezTo>
                    <a:pt x="66302" y="45763"/>
                    <a:pt x="53831" y="61863"/>
                    <a:pt x="36201" y="64096"/>
                  </a:cubicBezTo>
                  <a:cubicBezTo>
                    <a:pt x="18592" y="66328"/>
                    <a:pt x="2492" y="53849"/>
                    <a:pt x="256" y="36220"/>
                  </a:cubicBezTo>
                  <a:cubicBezTo>
                    <a:pt x="-1960" y="18644"/>
                    <a:pt x="10434" y="2577"/>
                    <a:pt x="27985" y="276"/>
                  </a:cubicBezTo>
                  <a:cubicBezTo>
                    <a:pt x="45594" y="-2031"/>
                    <a:pt x="61733" y="10379"/>
                    <a:pt x="64047" y="27998"/>
                  </a:cubicBezTo>
                  <a:cubicBezTo>
                    <a:pt x="64047" y="28043"/>
                    <a:pt x="64067" y="28089"/>
                    <a:pt x="64067" y="28134"/>
                  </a:cubicBezTo>
                  <a:close/>
                </a:path>
              </a:pathLst>
            </a:custGeom>
            <a:solidFill>
              <a:schemeClr val="accent4"/>
            </a:solidFill>
            <a:ln w="19581"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B19AB6FC-1357-A147-86E8-B9BBB1184F44}"/>
                </a:ext>
              </a:extLst>
            </p:cNvPr>
            <p:cNvSpPr/>
            <p:nvPr/>
          </p:nvSpPr>
          <p:spPr>
            <a:xfrm>
              <a:off x="9846637" y="2954080"/>
              <a:ext cx="19610" cy="19618"/>
            </a:xfrm>
            <a:custGeom>
              <a:avLst/>
              <a:gdLst>
                <a:gd name="connsiteX0" fmla="*/ 19694 w 19609"/>
                <a:gd name="connsiteY0" fmla="*/ 8618 h 19618"/>
                <a:gd name="connsiteX1" fmla="*/ 11164 w 19609"/>
                <a:gd name="connsiteY1" fmla="*/ 19702 h 19618"/>
                <a:gd name="connsiteX2" fmla="*/ 84 w 19609"/>
                <a:gd name="connsiteY2" fmla="*/ 11168 h 19618"/>
                <a:gd name="connsiteX3" fmla="*/ 8614 w 19609"/>
                <a:gd name="connsiteY3" fmla="*/ 84 h 19618"/>
                <a:gd name="connsiteX4" fmla="*/ 19694 w 19609"/>
                <a:gd name="connsiteY4" fmla="*/ 8618 h 19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9" h="19618">
                  <a:moveTo>
                    <a:pt x="19694" y="8618"/>
                  </a:moveTo>
                  <a:cubicBezTo>
                    <a:pt x="20400" y="14034"/>
                    <a:pt x="16576" y="18997"/>
                    <a:pt x="11164" y="19702"/>
                  </a:cubicBezTo>
                  <a:cubicBezTo>
                    <a:pt x="5751" y="20406"/>
                    <a:pt x="790" y="16584"/>
                    <a:pt x="84" y="11168"/>
                  </a:cubicBezTo>
                  <a:cubicBezTo>
                    <a:pt x="-622" y="5751"/>
                    <a:pt x="3202" y="788"/>
                    <a:pt x="8614" y="84"/>
                  </a:cubicBezTo>
                  <a:cubicBezTo>
                    <a:pt x="14027" y="-621"/>
                    <a:pt x="18988" y="3201"/>
                    <a:pt x="19694" y="8618"/>
                  </a:cubicBezTo>
                  <a:close/>
                </a:path>
              </a:pathLst>
            </a:custGeom>
            <a:solidFill>
              <a:schemeClr val="accent4"/>
            </a:solidFill>
            <a:ln w="19581"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D9220A97-C3AE-E54F-8E4C-6E3EFFC6A6DD}"/>
                </a:ext>
              </a:extLst>
            </p:cNvPr>
            <p:cNvSpPr/>
            <p:nvPr/>
          </p:nvSpPr>
          <p:spPr>
            <a:xfrm>
              <a:off x="9912050" y="2964832"/>
              <a:ext cx="39220" cy="39236"/>
            </a:xfrm>
            <a:custGeom>
              <a:avLst/>
              <a:gdLst>
                <a:gd name="connsiteX0" fmla="*/ 39584 w 39219"/>
                <a:gd name="connsiteY0" fmla="*/ 17091 h 39236"/>
                <a:gd name="connsiteX1" fmla="*/ 23053 w 39219"/>
                <a:gd name="connsiteY1" fmla="*/ 39364 h 39236"/>
                <a:gd name="connsiteX2" fmla="*/ 22327 w 39219"/>
                <a:gd name="connsiteY2" fmla="*/ 39456 h 39236"/>
                <a:gd name="connsiteX3" fmla="*/ 168 w 39219"/>
                <a:gd name="connsiteY3" fmla="*/ 22388 h 39236"/>
                <a:gd name="connsiteX4" fmla="*/ 17228 w 39219"/>
                <a:gd name="connsiteY4" fmla="*/ 220 h 39236"/>
                <a:gd name="connsiteX5" fmla="*/ 39525 w 39219"/>
                <a:gd name="connsiteY5" fmla="*/ 16711 h 39236"/>
                <a:gd name="connsiteX6" fmla="*/ 39584 w 39219"/>
                <a:gd name="connsiteY6" fmla="*/ 17091 h 3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19" h="39236">
                  <a:moveTo>
                    <a:pt x="39584" y="17091"/>
                  </a:moveTo>
                  <a:cubicBezTo>
                    <a:pt x="41172" y="27811"/>
                    <a:pt x="33760" y="37780"/>
                    <a:pt x="23053" y="39364"/>
                  </a:cubicBezTo>
                  <a:cubicBezTo>
                    <a:pt x="22798" y="39399"/>
                    <a:pt x="22562" y="39430"/>
                    <a:pt x="22327" y="39456"/>
                  </a:cubicBezTo>
                  <a:cubicBezTo>
                    <a:pt x="11503" y="40864"/>
                    <a:pt x="1580" y="33223"/>
                    <a:pt x="168" y="22388"/>
                  </a:cubicBezTo>
                  <a:cubicBezTo>
                    <a:pt x="-1244" y="11553"/>
                    <a:pt x="6404" y="1628"/>
                    <a:pt x="17228" y="220"/>
                  </a:cubicBezTo>
                  <a:cubicBezTo>
                    <a:pt x="27936" y="-1387"/>
                    <a:pt x="37917" y="5995"/>
                    <a:pt x="39525" y="16711"/>
                  </a:cubicBezTo>
                  <a:cubicBezTo>
                    <a:pt x="39545" y="16838"/>
                    <a:pt x="39564" y="16964"/>
                    <a:pt x="39584" y="17091"/>
                  </a:cubicBezTo>
                  <a:close/>
                </a:path>
              </a:pathLst>
            </a:custGeom>
            <a:solidFill>
              <a:schemeClr val="accent4"/>
            </a:solidFill>
            <a:ln w="19581"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C4F28F24-147E-9941-B066-4C1A279D3599}"/>
                </a:ext>
              </a:extLst>
            </p:cNvPr>
            <p:cNvSpPr/>
            <p:nvPr/>
          </p:nvSpPr>
          <p:spPr>
            <a:xfrm>
              <a:off x="9525393" y="2836706"/>
              <a:ext cx="607907" cy="294271"/>
            </a:xfrm>
            <a:custGeom>
              <a:avLst/>
              <a:gdLst>
                <a:gd name="connsiteX0" fmla="*/ 619791 w 607906"/>
                <a:gd name="connsiteY0" fmla="*/ 12796 h 294271"/>
                <a:gd name="connsiteX1" fmla="*/ 455852 w 607906"/>
                <a:gd name="connsiteY1" fmla="*/ 23978 h 294271"/>
                <a:gd name="connsiteX2" fmla="*/ 465657 w 607906"/>
                <a:gd name="connsiteY2" fmla="*/ 38692 h 294271"/>
                <a:gd name="connsiteX3" fmla="*/ 581356 w 607906"/>
                <a:gd name="connsiteY3" fmla="*/ 29667 h 294271"/>
                <a:gd name="connsiteX4" fmla="*/ 329957 w 607906"/>
                <a:gd name="connsiteY4" fmla="*/ 192694 h 294271"/>
                <a:gd name="connsiteX5" fmla="*/ 39534 w 607906"/>
                <a:gd name="connsiteY5" fmla="*/ 266262 h 294271"/>
                <a:gd name="connsiteX6" fmla="*/ 134054 w 607906"/>
                <a:gd name="connsiteY6" fmla="*/ 181904 h 294271"/>
                <a:gd name="connsiteX7" fmla="*/ 128955 w 607906"/>
                <a:gd name="connsiteY7" fmla="*/ 165424 h 294271"/>
                <a:gd name="connsiteX8" fmla="*/ 1099 w 607906"/>
                <a:gd name="connsiteY8" fmla="*/ 283133 h 294271"/>
                <a:gd name="connsiteX9" fmla="*/ 336624 w 607906"/>
                <a:gd name="connsiteY9" fmla="*/ 208584 h 294271"/>
                <a:gd name="connsiteX10" fmla="*/ 619791 w 607906"/>
                <a:gd name="connsiteY10" fmla="*/ 12796 h 29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906" h="294271">
                  <a:moveTo>
                    <a:pt x="619791" y="12796"/>
                  </a:moveTo>
                  <a:cubicBezTo>
                    <a:pt x="610378" y="-8392"/>
                    <a:pt x="545862" y="-2310"/>
                    <a:pt x="455852" y="23978"/>
                  </a:cubicBezTo>
                  <a:cubicBezTo>
                    <a:pt x="459382" y="28686"/>
                    <a:pt x="462520" y="33591"/>
                    <a:pt x="465657" y="38692"/>
                  </a:cubicBezTo>
                  <a:cubicBezTo>
                    <a:pt x="530370" y="20250"/>
                    <a:pt x="575081" y="15542"/>
                    <a:pt x="581356" y="29667"/>
                  </a:cubicBezTo>
                  <a:cubicBezTo>
                    <a:pt x="592141" y="54386"/>
                    <a:pt x="479580" y="127758"/>
                    <a:pt x="329957" y="192694"/>
                  </a:cubicBezTo>
                  <a:cubicBezTo>
                    <a:pt x="180333" y="257630"/>
                    <a:pt x="50320" y="290784"/>
                    <a:pt x="39534" y="266262"/>
                  </a:cubicBezTo>
                  <a:cubicBezTo>
                    <a:pt x="33063" y="251352"/>
                    <a:pt x="70910" y="219374"/>
                    <a:pt x="134054" y="181904"/>
                  </a:cubicBezTo>
                  <a:cubicBezTo>
                    <a:pt x="131701" y="176638"/>
                    <a:pt x="129975" y="171104"/>
                    <a:pt x="128955" y="165424"/>
                  </a:cubicBezTo>
                  <a:cubicBezTo>
                    <a:pt x="43456" y="215451"/>
                    <a:pt x="-8314" y="260965"/>
                    <a:pt x="1099" y="283133"/>
                  </a:cubicBezTo>
                  <a:cubicBezTo>
                    <a:pt x="15610" y="316484"/>
                    <a:pt x="165822" y="283133"/>
                    <a:pt x="336624" y="208584"/>
                  </a:cubicBezTo>
                  <a:cubicBezTo>
                    <a:pt x="507426" y="134035"/>
                    <a:pt x="634302" y="46146"/>
                    <a:pt x="619791" y="12796"/>
                  </a:cubicBezTo>
                  <a:close/>
                </a:path>
              </a:pathLst>
            </a:custGeom>
            <a:solidFill>
              <a:schemeClr val="accent4">
                <a:lumMod val="20000"/>
                <a:lumOff val="80000"/>
              </a:schemeClr>
            </a:solidFill>
            <a:ln w="19581"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F4B62A07-5048-FA49-80FC-DCD7EDF1C842}"/>
                </a:ext>
              </a:extLst>
            </p:cNvPr>
            <p:cNvSpPr/>
            <p:nvPr/>
          </p:nvSpPr>
          <p:spPr>
            <a:xfrm>
              <a:off x="9561005" y="2827333"/>
              <a:ext cx="58830" cy="58854"/>
            </a:xfrm>
            <a:custGeom>
              <a:avLst/>
              <a:gdLst>
                <a:gd name="connsiteX0" fmla="*/ 34317 w 58829"/>
                <a:gd name="connsiteY0" fmla="*/ 0 h 58854"/>
                <a:gd name="connsiteX1" fmla="*/ 49613 w 58829"/>
                <a:gd name="connsiteY1" fmla="*/ 22168 h 58854"/>
                <a:gd name="connsiteX2" fmla="*/ 76675 w 58829"/>
                <a:gd name="connsiteY2" fmla="*/ 22365 h 58854"/>
                <a:gd name="connsiteX3" fmla="*/ 60203 w 58829"/>
                <a:gd name="connsiteY3" fmla="*/ 43748 h 58854"/>
                <a:gd name="connsiteX4" fmla="*/ 68635 w 58829"/>
                <a:gd name="connsiteY4" fmla="*/ 69448 h 58854"/>
                <a:gd name="connsiteX5" fmla="*/ 43142 w 58829"/>
                <a:gd name="connsiteY5" fmla="*/ 60424 h 58854"/>
                <a:gd name="connsiteX6" fmla="*/ 21179 w 58829"/>
                <a:gd name="connsiteY6" fmla="*/ 76314 h 58854"/>
                <a:gd name="connsiteX7" fmla="*/ 21963 w 58829"/>
                <a:gd name="connsiteY7" fmla="*/ 49241 h 58854"/>
                <a:gd name="connsiteX8" fmla="*/ 0 w 58829"/>
                <a:gd name="connsiteY8" fmla="*/ 33351 h 58854"/>
                <a:gd name="connsiteX9" fmla="*/ 26081 w 58829"/>
                <a:gd name="connsiteY9" fmla="*/ 25700 h 58854"/>
                <a:gd name="connsiteX10" fmla="*/ 34317 w 58829"/>
                <a:gd name="connsiteY10" fmla="*/ 0 h 5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29" h="58854">
                  <a:moveTo>
                    <a:pt x="34317" y="0"/>
                  </a:moveTo>
                  <a:lnTo>
                    <a:pt x="49613" y="22168"/>
                  </a:lnTo>
                  <a:lnTo>
                    <a:pt x="76675" y="22365"/>
                  </a:lnTo>
                  <a:lnTo>
                    <a:pt x="60203" y="43748"/>
                  </a:lnTo>
                  <a:lnTo>
                    <a:pt x="68635" y="69448"/>
                  </a:lnTo>
                  <a:lnTo>
                    <a:pt x="43142" y="60424"/>
                  </a:lnTo>
                  <a:lnTo>
                    <a:pt x="21179" y="76314"/>
                  </a:lnTo>
                  <a:lnTo>
                    <a:pt x="21963" y="49241"/>
                  </a:lnTo>
                  <a:lnTo>
                    <a:pt x="0" y="33351"/>
                  </a:lnTo>
                  <a:lnTo>
                    <a:pt x="26081" y="25700"/>
                  </a:lnTo>
                  <a:lnTo>
                    <a:pt x="34317" y="0"/>
                  </a:lnTo>
                  <a:close/>
                </a:path>
              </a:pathLst>
            </a:custGeom>
            <a:solidFill>
              <a:schemeClr val="accent4">
                <a:lumMod val="60000"/>
                <a:lumOff val="40000"/>
              </a:schemeClr>
            </a:solidFill>
            <a:ln w="19581"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02E2BB5C-495B-6948-A9FF-3825EB0D31EC}"/>
                </a:ext>
              </a:extLst>
            </p:cNvPr>
            <p:cNvSpPr/>
            <p:nvPr/>
          </p:nvSpPr>
          <p:spPr>
            <a:xfrm>
              <a:off x="9581400" y="2955047"/>
              <a:ext cx="19610" cy="19618"/>
            </a:xfrm>
            <a:custGeom>
              <a:avLst/>
              <a:gdLst>
                <a:gd name="connsiteX0" fmla="*/ 19218 w 19609"/>
                <a:gd name="connsiteY0" fmla="*/ 0 h 19618"/>
                <a:gd name="connsiteX1" fmla="*/ 25297 w 19609"/>
                <a:gd name="connsiteY1" fmla="*/ 12163 h 19618"/>
                <a:gd name="connsiteX2" fmla="*/ 38632 w 19609"/>
                <a:gd name="connsiteY2" fmla="*/ 14125 h 19618"/>
                <a:gd name="connsiteX3" fmla="*/ 28827 w 19609"/>
                <a:gd name="connsiteY3" fmla="*/ 23542 h 19618"/>
                <a:gd name="connsiteX4" fmla="*/ 31180 w 19609"/>
                <a:gd name="connsiteY4" fmla="*/ 36882 h 19618"/>
                <a:gd name="connsiteX5" fmla="*/ 19218 w 19609"/>
                <a:gd name="connsiteY5" fmla="*/ 30604 h 19618"/>
                <a:gd name="connsiteX6" fmla="*/ 7256 w 19609"/>
                <a:gd name="connsiteY6" fmla="*/ 36882 h 19618"/>
                <a:gd name="connsiteX7" fmla="*/ 9609 w 19609"/>
                <a:gd name="connsiteY7" fmla="*/ 23542 h 19618"/>
                <a:gd name="connsiteX8" fmla="*/ 0 w 19609"/>
                <a:gd name="connsiteY8" fmla="*/ 14125 h 19618"/>
                <a:gd name="connsiteX9" fmla="*/ 13335 w 19609"/>
                <a:gd name="connsiteY9" fmla="*/ 12163 h 19618"/>
                <a:gd name="connsiteX10" fmla="*/ 19218 w 19609"/>
                <a:gd name="connsiteY10" fmla="*/ 0 h 1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09" h="19618">
                  <a:moveTo>
                    <a:pt x="19218" y="0"/>
                  </a:moveTo>
                  <a:lnTo>
                    <a:pt x="25297" y="12163"/>
                  </a:lnTo>
                  <a:lnTo>
                    <a:pt x="38632" y="14125"/>
                  </a:lnTo>
                  <a:lnTo>
                    <a:pt x="28827" y="23542"/>
                  </a:lnTo>
                  <a:lnTo>
                    <a:pt x="31180" y="36882"/>
                  </a:lnTo>
                  <a:lnTo>
                    <a:pt x="19218" y="30604"/>
                  </a:lnTo>
                  <a:lnTo>
                    <a:pt x="7256" y="36882"/>
                  </a:lnTo>
                  <a:lnTo>
                    <a:pt x="9609" y="23542"/>
                  </a:lnTo>
                  <a:lnTo>
                    <a:pt x="0" y="14125"/>
                  </a:lnTo>
                  <a:lnTo>
                    <a:pt x="13335" y="12163"/>
                  </a:lnTo>
                  <a:lnTo>
                    <a:pt x="19218" y="0"/>
                  </a:lnTo>
                  <a:close/>
                </a:path>
              </a:pathLst>
            </a:custGeom>
            <a:solidFill>
              <a:schemeClr val="accent4">
                <a:lumMod val="60000"/>
                <a:lumOff val="40000"/>
              </a:schemeClr>
            </a:solidFill>
            <a:ln w="19581"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45ABDF61-DC6B-7744-88FF-6E4BDA4BF393}"/>
                </a:ext>
              </a:extLst>
            </p:cNvPr>
            <p:cNvSpPr/>
            <p:nvPr/>
          </p:nvSpPr>
          <p:spPr>
            <a:xfrm>
              <a:off x="9577281" y="3200469"/>
              <a:ext cx="509857" cy="78472"/>
            </a:xfrm>
            <a:custGeom>
              <a:avLst/>
              <a:gdLst>
                <a:gd name="connsiteX0" fmla="*/ 474952 w 509857"/>
                <a:gd name="connsiteY0" fmla="*/ 83769 h 78472"/>
                <a:gd name="connsiteX1" fmla="*/ 41965 w 509857"/>
                <a:gd name="connsiteY1" fmla="*/ 83769 h 78472"/>
                <a:gd name="connsiteX2" fmla="*/ 0 w 509857"/>
                <a:gd name="connsiteY2" fmla="*/ 42179 h 78472"/>
                <a:gd name="connsiteX3" fmla="*/ 0 w 509857"/>
                <a:gd name="connsiteY3" fmla="*/ 41983 h 78472"/>
                <a:gd name="connsiteX4" fmla="*/ 0 w 509857"/>
                <a:gd name="connsiteY4" fmla="*/ 41983 h 78472"/>
                <a:gd name="connsiteX5" fmla="*/ 41965 w 509857"/>
                <a:gd name="connsiteY5" fmla="*/ 0 h 78472"/>
                <a:gd name="connsiteX6" fmla="*/ 474952 w 509857"/>
                <a:gd name="connsiteY6" fmla="*/ 0 h 78472"/>
                <a:gd name="connsiteX7" fmla="*/ 516917 w 509857"/>
                <a:gd name="connsiteY7" fmla="*/ 41983 h 78472"/>
                <a:gd name="connsiteX8" fmla="*/ 516917 w 509857"/>
                <a:gd name="connsiteY8" fmla="*/ 41983 h 78472"/>
                <a:gd name="connsiteX9" fmla="*/ 475148 w 509857"/>
                <a:gd name="connsiteY9" fmla="*/ 83769 h 78472"/>
                <a:gd name="connsiteX10" fmla="*/ 474952 w 509857"/>
                <a:gd name="connsiteY10" fmla="*/ 83769 h 7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9857" h="78472">
                  <a:moveTo>
                    <a:pt x="474952" y="83769"/>
                  </a:moveTo>
                  <a:lnTo>
                    <a:pt x="41965" y="83769"/>
                  </a:lnTo>
                  <a:cubicBezTo>
                    <a:pt x="18904" y="83877"/>
                    <a:pt x="118" y="65258"/>
                    <a:pt x="0" y="42179"/>
                  </a:cubicBezTo>
                  <a:cubicBezTo>
                    <a:pt x="0" y="42114"/>
                    <a:pt x="0" y="42048"/>
                    <a:pt x="0" y="41983"/>
                  </a:cubicBezTo>
                  <a:lnTo>
                    <a:pt x="0" y="41983"/>
                  </a:lnTo>
                  <a:cubicBezTo>
                    <a:pt x="0" y="18796"/>
                    <a:pt x="18786" y="0"/>
                    <a:pt x="41965" y="0"/>
                  </a:cubicBezTo>
                  <a:lnTo>
                    <a:pt x="474952" y="0"/>
                  </a:lnTo>
                  <a:cubicBezTo>
                    <a:pt x="498131" y="0"/>
                    <a:pt x="516917" y="18796"/>
                    <a:pt x="516917" y="41983"/>
                  </a:cubicBezTo>
                  <a:lnTo>
                    <a:pt x="516917" y="41983"/>
                  </a:lnTo>
                  <a:cubicBezTo>
                    <a:pt x="516917" y="65062"/>
                    <a:pt x="498209" y="83769"/>
                    <a:pt x="475148" y="83769"/>
                  </a:cubicBezTo>
                  <a:cubicBezTo>
                    <a:pt x="475089" y="83769"/>
                    <a:pt x="475011" y="83769"/>
                    <a:pt x="474952" y="83769"/>
                  </a:cubicBezTo>
                  <a:close/>
                </a:path>
              </a:pathLst>
            </a:custGeom>
            <a:solidFill>
              <a:schemeClr val="accent4">
                <a:lumMod val="60000"/>
                <a:lumOff val="40000"/>
              </a:schemeClr>
            </a:solidFill>
            <a:ln w="19581"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113EF7B2-A2DF-BD4A-B241-42D6A4C2455F}"/>
                </a:ext>
              </a:extLst>
            </p:cNvPr>
            <p:cNvSpPr/>
            <p:nvPr/>
          </p:nvSpPr>
          <p:spPr>
            <a:xfrm>
              <a:off x="9548063" y="3388018"/>
              <a:ext cx="568687" cy="19618"/>
            </a:xfrm>
            <a:custGeom>
              <a:avLst/>
              <a:gdLst>
                <a:gd name="connsiteX0" fmla="*/ 0 w 568686"/>
                <a:gd name="connsiteY0" fmla="*/ 0 h 0"/>
                <a:gd name="connsiteX1" fmla="*/ 575354 w 568686"/>
                <a:gd name="connsiteY1" fmla="*/ 0 h 0"/>
              </a:gdLst>
              <a:ahLst/>
              <a:cxnLst>
                <a:cxn ang="0">
                  <a:pos x="connsiteX0" y="connsiteY0"/>
                </a:cxn>
                <a:cxn ang="0">
                  <a:pos x="connsiteX1" y="connsiteY1"/>
                </a:cxn>
              </a:cxnLst>
              <a:rect l="l" t="t" r="r" b="b"/>
              <a:pathLst>
                <a:path w="568686">
                  <a:moveTo>
                    <a:pt x="0" y="0"/>
                  </a:moveTo>
                  <a:lnTo>
                    <a:pt x="575354" y="0"/>
                  </a:lnTo>
                </a:path>
              </a:pathLst>
            </a:custGeom>
            <a:ln w="8420" cap="flat">
              <a:solidFill>
                <a:srgbClr val="D7DEFA"/>
              </a:solid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1C6373B6-6145-E54D-9F64-87D7AFC34A84}"/>
                </a:ext>
              </a:extLst>
            </p:cNvPr>
            <p:cNvSpPr/>
            <p:nvPr/>
          </p:nvSpPr>
          <p:spPr>
            <a:xfrm>
              <a:off x="9548063" y="3453347"/>
              <a:ext cx="568687" cy="19618"/>
            </a:xfrm>
            <a:custGeom>
              <a:avLst/>
              <a:gdLst>
                <a:gd name="connsiteX0" fmla="*/ 0 w 568686"/>
                <a:gd name="connsiteY0" fmla="*/ 0 h 0"/>
                <a:gd name="connsiteX1" fmla="*/ 575354 w 568686"/>
                <a:gd name="connsiteY1" fmla="*/ 0 h 0"/>
              </a:gdLst>
              <a:ahLst/>
              <a:cxnLst>
                <a:cxn ang="0">
                  <a:pos x="connsiteX0" y="connsiteY0"/>
                </a:cxn>
                <a:cxn ang="0">
                  <a:pos x="connsiteX1" y="connsiteY1"/>
                </a:cxn>
              </a:cxnLst>
              <a:rect l="l" t="t" r="r" b="b"/>
              <a:pathLst>
                <a:path w="568686">
                  <a:moveTo>
                    <a:pt x="0" y="0"/>
                  </a:moveTo>
                  <a:lnTo>
                    <a:pt x="575354" y="0"/>
                  </a:lnTo>
                </a:path>
              </a:pathLst>
            </a:custGeom>
            <a:ln w="8420" cap="flat">
              <a:solidFill>
                <a:srgbClr val="D7DEFA"/>
              </a:solid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76479B6F-E604-074E-A9CE-CA5E3AA8E045}"/>
                </a:ext>
              </a:extLst>
            </p:cNvPr>
            <p:cNvSpPr/>
            <p:nvPr/>
          </p:nvSpPr>
          <p:spPr>
            <a:xfrm>
              <a:off x="9548063" y="3518675"/>
              <a:ext cx="568687" cy="19618"/>
            </a:xfrm>
            <a:custGeom>
              <a:avLst/>
              <a:gdLst>
                <a:gd name="connsiteX0" fmla="*/ 0 w 568686"/>
                <a:gd name="connsiteY0" fmla="*/ 0 h 0"/>
                <a:gd name="connsiteX1" fmla="*/ 575354 w 568686"/>
                <a:gd name="connsiteY1" fmla="*/ 0 h 0"/>
              </a:gdLst>
              <a:ahLst/>
              <a:cxnLst>
                <a:cxn ang="0">
                  <a:pos x="connsiteX0" y="connsiteY0"/>
                </a:cxn>
                <a:cxn ang="0">
                  <a:pos x="connsiteX1" y="connsiteY1"/>
                </a:cxn>
              </a:cxnLst>
              <a:rect l="l" t="t" r="r" b="b"/>
              <a:pathLst>
                <a:path w="568686">
                  <a:moveTo>
                    <a:pt x="0" y="0"/>
                  </a:moveTo>
                  <a:lnTo>
                    <a:pt x="575354" y="0"/>
                  </a:lnTo>
                </a:path>
              </a:pathLst>
            </a:custGeom>
            <a:ln w="8420" cap="flat">
              <a:solidFill>
                <a:srgbClr val="D7DEFA"/>
              </a:solid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12F83B1A-E7A9-5B40-824D-7955B5AB31FD}"/>
                </a:ext>
              </a:extLst>
            </p:cNvPr>
            <p:cNvSpPr/>
            <p:nvPr/>
          </p:nvSpPr>
          <p:spPr>
            <a:xfrm>
              <a:off x="9548063" y="3584199"/>
              <a:ext cx="568687" cy="19618"/>
            </a:xfrm>
            <a:custGeom>
              <a:avLst/>
              <a:gdLst>
                <a:gd name="connsiteX0" fmla="*/ 0 w 568686"/>
                <a:gd name="connsiteY0" fmla="*/ 0 h 0"/>
                <a:gd name="connsiteX1" fmla="*/ 575354 w 568686"/>
                <a:gd name="connsiteY1" fmla="*/ 0 h 0"/>
              </a:gdLst>
              <a:ahLst/>
              <a:cxnLst>
                <a:cxn ang="0">
                  <a:pos x="connsiteX0" y="connsiteY0"/>
                </a:cxn>
                <a:cxn ang="0">
                  <a:pos x="connsiteX1" y="connsiteY1"/>
                </a:cxn>
              </a:cxnLst>
              <a:rect l="l" t="t" r="r" b="b"/>
              <a:pathLst>
                <a:path w="568686">
                  <a:moveTo>
                    <a:pt x="0" y="0"/>
                  </a:moveTo>
                  <a:lnTo>
                    <a:pt x="575354" y="0"/>
                  </a:lnTo>
                </a:path>
              </a:pathLst>
            </a:custGeom>
            <a:ln w="8420" cap="flat">
              <a:solidFill>
                <a:srgbClr val="D7DEFA"/>
              </a:solid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2D8A3AAA-A355-E644-BE44-4A4692079C46}"/>
                </a:ext>
              </a:extLst>
            </p:cNvPr>
            <p:cNvSpPr/>
            <p:nvPr/>
          </p:nvSpPr>
          <p:spPr>
            <a:xfrm>
              <a:off x="9548063" y="3649528"/>
              <a:ext cx="568687" cy="19618"/>
            </a:xfrm>
            <a:custGeom>
              <a:avLst/>
              <a:gdLst>
                <a:gd name="connsiteX0" fmla="*/ 0 w 568686"/>
                <a:gd name="connsiteY0" fmla="*/ 0 h 0"/>
                <a:gd name="connsiteX1" fmla="*/ 575354 w 568686"/>
                <a:gd name="connsiteY1" fmla="*/ 0 h 0"/>
              </a:gdLst>
              <a:ahLst/>
              <a:cxnLst>
                <a:cxn ang="0">
                  <a:pos x="connsiteX0" y="connsiteY0"/>
                </a:cxn>
                <a:cxn ang="0">
                  <a:pos x="connsiteX1" y="connsiteY1"/>
                </a:cxn>
              </a:cxnLst>
              <a:rect l="l" t="t" r="r" b="b"/>
              <a:pathLst>
                <a:path w="568686">
                  <a:moveTo>
                    <a:pt x="0" y="0"/>
                  </a:moveTo>
                  <a:lnTo>
                    <a:pt x="575354" y="0"/>
                  </a:lnTo>
                </a:path>
              </a:pathLst>
            </a:custGeom>
            <a:ln w="8420" cap="flat">
              <a:solidFill>
                <a:srgbClr val="D7DEFA"/>
              </a:solid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848D81B5-0DD2-F44C-8462-F3298FE9AD77}"/>
                </a:ext>
              </a:extLst>
            </p:cNvPr>
            <p:cNvSpPr/>
            <p:nvPr/>
          </p:nvSpPr>
          <p:spPr>
            <a:xfrm>
              <a:off x="9548063" y="3714856"/>
              <a:ext cx="568687" cy="19618"/>
            </a:xfrm>
            <a:custGeom>
              <a:avLst/>
              <a:gdLst>
                <a:gd name="connsiteX0" fmla="*/ 0 w 568686"/>
                <a:gd name="connsiteY0" fmla="*/ 0 h 0"/>
                <a:gd name="connsiteX1" fmla="*/ 575354 w 568686"/>
                <a:gd name="connsiteY1" fmla="*/ 0 h 0"/>
              </a:gdLst>
              <a:ahLst/>
              <a:cxnLst>
                <a:cxn ang="0">
                  <a:pos x="connsiteX0" y="connsiteY0"/>
                </a:cxn>
                <a:cxn ang="0">
                  <a:pos x="connsiteX1" y="connsiteY1"/>
                </a:cxn>
              </a:cxnLst>
              <a:rect l="l" t="t" r="r" b="b"/>
              <a:pathLst>
                <a:path w="568686">
                  <a:moveTo>
                    <a:pt x="0" y="0"/>
                  </a:moveTo>
                  <a:lnTo>
                    <a:pt x="575354" y="0"/>
                  </a:lnTo>
                </a:path>
              </a:pathLst>
            </a:custGeom>
            <a:ln w="8420" cap="flat">
              <a:solidFill>
                <a:srgbClr val="D7DEFA"/>
              </a:solid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5136FEAF-C4C8-B843-BE0D-671C3395246D}"/>
                </a:ext>
              </a:extLst>
            </p:cNvPr>
            <p:cNvSpPr/>
            <p:nvPr/>
          </p:nvSpPr>
          <p:spPr>
            <a:xfrm>
              <a:off x="9548063" y="3780184"/>
              <a:ext cx="568687" cy="19618"/>
            </a:xfrm>
            <a:custGeom>
              <a:avLst/>
              <a:gdLst>
                <a:gd name="connsiteX0" fmla="*/ 0 w 568686"/>
                <a:gd name="connsiteY0" fmla="*/ 0 h 0"/>
                <a:gd name="connsiteX1" fmla="*/ 575354 w 568686"/>
                <a:gd name="connsiteY1" fmla="*/ 0 h 0"/>
              </a:gdLst>
              <a:ahLst/>
              <a:cxnLst>
                <a:cxn ang="0">
                  <a:pos x="connsiteX0" y="connsiteY0"/>
                </a:cxn>
                <a:cxn ang="0">
                  <a:pos x="connsiteX1" y="connsiteY1"/>
                </a:cxn>
              </a:cxnLst>
              <a:rect l="l" t="t" r="r" b="b"/>
              <a:pathLst>
                <a:path w="568686">
                  <a:moveTo>
                    <a:pt x="0" y="0"/>
                  </a:moveTo>
                  <a:lnTo>
                    <a:pt x="575354" y="0"/>
                  </a:lnTo>
                </a:path>
              </a:pathLst>
            </a:custGeom>
            <a:ln w="8420" cap="flat">
              <a:solidFill>
                <a:srgbClr val="D7DEFA"/>
              </a:solid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2D0B0FA4-D2A1-CC4D-84A8-96E7203980B6}"/>
                </a:ext>
              </a:extLst>
            </p:cNvPr>
            <p:cNvSpPr/>
            <p:nvPr/>
          </p:nvSpPr>
          <p:spPr>
            <a:xfrm>
              <a:off x="6687876" y="2960932"/>
              <a:ext cx="1549181" cy="2511117"/>
            </a:xfrm>
            <a:custGeom>
              <a:avLst/>
              <a:gdLst>
                <a:gd name="connsiteX0" fmla="*/ 1393955 w 1549181"/>
                <a:gd name="connsiteY0" fmla="*/ 2516806 h 2511116"/>
                <a:gd name="connsiteX1" fmla="*/ 544258 w 1549181"/>
                <a:gd name="connsiteY1" fmla="*/ 2516806 h 2511116"/>
                <a:gd name="connsiteX2" fmla="*/ 317764 w 1549181"/>
                <a:gd name="connsiteY2" fmla="*/ 2305127 h 2511116"/>
                <a:gd name="connsiteX3" fmla="*/ 2633 w 1549181"/>
                <a:gd name="connsiteY3" fmla="*/ 211679 h 2511116"/>
                <a:gd name="connsiteX4" fmla="*/ 165395 w 1549181"/>
                <a:gd name="connsiteY4" fmla="*/ 0 h 2511116"/>
                <a:gd name="connsiteX5" fmla="*/ 1015092 w 1549181"/>
                <a:gd name="connsiteY5" fmla="*/ 0 h 2511116"/>
                <a:gd name="connsiteX6" fmla="*/ 1241586 w 1549181"/>
                <a:gd name="connsiteY6" fmla="*/ 211679 h 2511116"/>
                <a:gd name="connsiteX7" fmla="*/ 1556913 w 1549181"/>
                <a:gd name="connsiteY7" fmla="*/ 2305127 h 2511116"/>
                <a:gd name="connsiteX8" fmla="*/ 1393955 w 1549181"/>
                <a:gd name="connsiteY8" fmla="*/ 2516806 h 251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9181" h="2511116">
                  <a:moveTo>
                    <a:pt x="1393955" y="2516806"/>
                  </a:moveTo>
                  <a:lnTo>
                    <a:pt x="544258" y="2516806"/>
                  </a:lnTo>
                  <a:cubicBezTo>
                    <a:pt x="436796" y="2516806"/>
                    <a:pt x="335413" y="2422051"/>
                    <a:pt x="317764" y="2305127"/>
                  </a:cubicBezTo>
                  <a:lnTo>
                    <a:pt x="2633" y="211679"/>
                  </a:lnTo>
                  <a:cubicBezTo>
                    <a:pt x="-15016" y="93971"/>
                    <a:pt x="57933" y="0"/>
                    <a:pt x="165395" y="0"/>
                  </a:cubicBezTo>
                  <a:lnTo>
                    <a:pt x="1015092" y="0"/>
                  </a:lnTo>
                  <a:cubicBezTo>
                    <a:pt x="1122554" y="0"/>
                    <a:pt x="1224133" y="94755"/>
                    <a:pt x="1241586" y="211679"/>
                  </a:cubicBezTo>
                  <a:lnTo>
                    <a:pt x="1556913" y="2305127"/>
                  </a:lnTo>
                  <a:cubicBezTo>
                    <a:pt x="1574366" y="2422051"/>
                    <a:pt x="1501417" y="2516806"/>
                    <a:pt x="1393955" y="2516806"/>
                  </a:cubicBezTo>
                  <a:close/>
                </a:path>
              </a:pathLst>
            </a:custGeom>
            <a:solidFill>
              <a:schemeClr val="accent4">
                <a:lumMod val="75000"/>
              </a:schemeClr>
            </a:solidFill>
            <a:ln w="19581"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8719A0E7-0B43-7044-B07D-378B1DC9DE41}"/>
                </a:ext>
              </a:extLst>
            </p:cNvPr>
            <p:cNvSpPr/>
            <p:nvPr/>
          </p:nvSpPr>
          <p:spPr>
            <a:xfrm>
              <a:off x="6773033" y="2962698"/>
              <a:ext cx="1568791" cy="2511117"/>
            </a:xfrm>
            <a:custGeom>
              <a:avLst/>
              <a:gdLst>
                <a:gd name="connsiteX0" fmla="*/ 1449009 w 1568791"/>
                <a:gd name="connsiteY0" fmla="*/ 2516610 h 2511116"/>
                <a:gd name="connsiteX1" fmla="*/ 503616 w 1568791"/>
                <a:gd name="connsiteY1" fmla="*/ 2516610 h 2511116"/>
                <a:gd name="connsiteX2" fmla="*/ 332814 w 1568791"/>
                <a:gd name="connsiteY2" fmla="*/ 2356918 h 2511116"/>
                <a:gd name="connsiteX3" fmla="*/ 1995 w 1568791"/>
                <a:gd name="connsiteY3" fmla="*/ 159691 h 2511116"/>
                <a:gd name="connsiteX4" fmla="*/ 124753 w 1568791"/>
                <a:gd name="connsiteY4" fmla="*/ 0 h 2511116"/>
                <a:gd name="connsiteX5" fmla="*/ 1070342 w 1568791"/>
                <a:gd name="connsiteY5" fmla="*/ 0 h 2511116"/>
                <a:gd name="connsiteX6" fmla="*/ 1241144 w 1568791"/>
                <a:gd name="connsiteY6" fmla="*/ 159691 h 2511116"/>
                <a:gd name="connsiteX7" fmla="*/ 1571963 w 1568791"/>
                <a:gd name="connsiteY7" fmla="*/ 2356918 h 2511116"/>
                <a:gd name="connsiteX8" fmla="*/ 1449009 w 1568791"/>
                <a:gd name="connsiteY8" fmla="*/ 2516610 h 251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8791" h="2511116">
                  <a:moveTo>
                    <a:pt x="1449009" y="2516610"/>
                  </a:moveTo>
                  <a:lnTo>
                    <a:pt x="503616" y="2516610"/>
                  </a:lnTo>
                  <a:cubicBezTo>
                    <a:pt x="422627" y="2516610"/>
                    <a:pt x="346737" y="2445200"/>
                    <a:pt x="332814" y="2356918"/>
                  </a:cubicBezTo>
                  <a:lnTo>
                    <a:pt x="1995" y="159691"/>
                  </a:lnTo>
                  <a:cubicBezTo>
                    <a:pt x="-11339" y="71410"/>
                    <a:pt x="43568" y="0"/>
                    <a:pt x="124753" y="0"/>
                  </a:cubicBezTo>
                  <a:lnTo>
                    <a:pt x="1070342" y="0"/>
                  </a:lnTo>
                  <a:cubicBezTo>
                    <a:pt x="1151331" y="0"/>
                    <a:pt x="1227221" y="71410"/>
                    <a:pt x="1241144" y="159691"/>
                  </a:cubicBezTo>
                  <a:lnTo>
                    <a:pt x="1571963" y="2356918"/>
                  </a:lnTo>
                  <a:cubicBezTo>
                    <a:pt x="1585102" y="2444415"/>
                    <a:pt x="1530194" y="2516610"/>
                    <a:pt x="1449009" y="2516610"/>
                  </a:cubicBezTo>
                  <a:close/>
                </a:path>
              </a:pathLst>
            </a:custGeom>
            <a:solidFill>
              <a:schemeClr val="accent4">
                <a:lumMod val="60000"/>
                <a:lumOff val="40000"/>
              </a:schemeClr>
            </a:solidFill>
            <a:ln w="19581"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95B7A435-51B0-ED4F-973E-F9E533EA80C6}"/>
                </a:ext>
              </a:extLst>
            </p:cNvPr>
            <p:cNvSpPr/>
            <p:nvPr/>
          </p:nvSpPr>
          <p:spPr>
            <a:xfrm>
              <a:off x="6836491" y="3030773"/>
              <a:ext cx="1431522" cy="2373790"/>
            </a:xfrm>
            <a:custGeom>
              <a:avLst/>
              <a:gdLst>
                <a:gd name="connsiteX0" fmla="*/ 1016885 w 1431522"/>
                <a:gd name="connsiteY0" fmla="*/ 0 h 2373789"/>
                <a:gd name="connsiteX1" fmla="*/ 870791 w 1431522"/>
                <a:gd name="connsiteY1" fmla="*/ 0 h 2373789"/>
                <a:gd name="connsiteX2" fmla="*/ 831572 w 1431522"/>
                <a:gd name="connsiteY2" fmla="*/ 39236 h 2373789"/>
                <a:gd name="connsiteX3" fmla="*/ 831572 w 1431522"/>
                <a:gd name="connsiteY3" fmla="*/ 39236 h 2373789"/>
                <a:gd name="connsiteX4" fmla="*/ 774311 w 1431522"/>
                <a:gd name="connsiteY4" fmla="*/ 94559 h 2373789"/>
                <a:gd name="connsiteX5" fmla="*/ 343089 w 1431522"/>
                <a:gd name="connsiteY5" fmla="*/ 94559 h 2373789"/>
                <a:gd name="connsiteX6" fmla="*/ 269160 w 1431522"/>
                <a:gd name="connsiteY6" fmla="*/ 39236 h 2373789"/>
                <a:gd name="connsiteX7" fmla="*/ 269160 w 1431522"/>
                <a:gd name="connsiteY7" fmla="*/ 39236 h 2373789"/>
                <a:gd name="connsiteX8" fmla="*/ 217782 w 1431522"/>
                <a:gd name="connsiteY8" fmla="*/ 0 h 2373789"/>
                <a:gd name="connsiteX9" fmla="*/ 71492 w 1431522"/>
                <a:gd name="connsiteY9" fmla="*/ 0 h 2373789"/>
                <a:gd name="connsiteX10" fmla="*/ 1289 w 1431522"/>
                <a:gd name="connsiteY10" fmla="*/ 91224 h 2373789"/>
                <a:gd name="connsiteX11" fmla="*/ 332108 w 1431522"/>
                <a:gd name="connsiteY11" fmla="*/ 2288451 h 2373789"/>
                <a:gd name="connsiteX12" fmla="*/ 430157 w 1431522"/>
                <a:gd name="connsiteY12" fmla="*/ 2379872 h 2373789"/>
                <a:gd name="connsiteX13" fmla="*/ 1375550 w 1431522"/>
                <a:gd name="connsiteY13" fmla="*/ 2379872 h 2373789"/>
                <a:gd name="connsiteX14" fmla="*/ 1445754 w 1431522"/>
                <a:gd name="connsiteY14" fmla="*/ 2288451 h 2373789"/>
                <a:gd name="connsiteX15" fmla="*/ 1114935 w 1431522"/>
                <a:gd name="connsiteY15" fmla="*/ 91224 h 2373789"/>
                <a:gd name="connsiteX16" fmla="*/ 1016885 w 1431522"/>
                <a:gd name="connsiteY16" fmla="*/ 0 h 237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522" h="2373789">
                  <a:moveTo>
                    <a:pt x="1016885" y="0"/>
                  </a:moveTo>
                  <a:lnTo>
                    <a:pt x="870791" y="0"/>
                  </a:lnTo>
                  <a:cubicBezTo>
                    <a:pt x="849122" y="0"/>
                    <a:pt x="831572" y="17566"/>
                    <a:pt x="831572" y="39236"/>
                  </a:cubicBezTo>
                  <a:lnTo>
                    <a:pt x="831572" y="39236"/>
                  </a:lnTo>
                  <a:cubicBezTo>
                    <a:pt x="830611" y="70150"/>
                    <a:pt x="805236" y="94681"/>
                    <a:pt x="774311" y="94559"/>
                  </a:cubicBezTo>
                  <a:lnTo>
                    <a:pt x="343089" y="94559"/>
                  </a:lnTo>
                  <a:cubicBezTo>
                    <a:pt x="309592" y="92603"/>
                    <a:pt x="280496" y="70831"/>
                    <a:pt x="269160" y="39236"/>
                  </a:cubicBezTo>
                  <a:lnTo>
                    <a:pt x="269160" y="39236"/>
                  </a:lnTo>
                  <a:cubicBezTo>
                    <a:pt x="261661" y="16879"/>
                    <a:pt x="241316" y="1342"/>
                    <a:pt x="217782" y="0"/>
                  </a:cubicBezTo>
                  <a:lnTo>
                    <a:pt x="71492" y="0"/>
                  </a:lnTo>
                  <a:cubicBezTo>
                    <a:pt x="25213" y="0"/>
                    <a:pt x="-6947" y="40806"/>
                    <a:pt x="1289" y="91224"/>
                  </a:cubicBezTo>
                  <a:lnTo>
                    <a:pt x="332108" y="2288451"/>
                  </a:lnTo>
                  <a:cubicBezTo>
                    <a:pt x="338902" y="2338379"/>
                    <a:pt x="379903" y="2376595"/>
                    <a:pt x="430157" y="2379872"/>
                  </a:cubicBezTo>
                  <a:lnTo>
                    <a:pt x="1375550" y="2379872"/>
                  </a:lnTo>
                  <a:cubicBezTo>
                    <a:pt x="1421829" y="2379872"/>
                    <a:pt x="1453990" y="2339066"/>
                    <a:pt x="1445754" y="2288451"/>
                  </a:cubicBezTo>
                  <a:lnTo>
                    <a:pt x="1114935" y="91224"/>
                  </a:lnTo>
                  <a:cubicBezTo>
                    <a:pt x="1108130" y="41343"/>
                    <a:pt x="1067106" y="3180"/>
                    <a:pt x="1016885" y="0"/>
                  </a:cubicBezTo>
                  <a:close/>
                </a:path>
              </a:pathLst>
            </a:custGeom>
            <a:solidFill>
              <a:schemeClr val="accent4"/>
            </a:solidFill>
            <a:ln w="19581"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B301EB64-7EF1-E643-A0C3-D26D6FBF3037}"/>
                </a:ext>
              </a:extLst>
            </p:cNvPr>
            <p:cNvSpPr/>
            <p:nvPr/>
          </p:nvSpPr>
          <p:spPr>
            <a:xfrm>
              <a:off x="6836491" y="3030773"/>
              <a:ext cx="1137374" cy="274653"/>
            </a:xfrm>
            <a:custGeom>
              <a:avLst/>
              <a:gdLst>
                <a:gd name="connsiteX0" fmla="*/ 1114738 w 1137373"/>
                <a:gd name="connsiteY0" fmla="*/ 91224 h 274653"/>
                <a:gd name="connsiteX1" fmla="*/ 1016689 w 1137373"/>
                <a:gd name="connsiteY1" fmla="*/ 0 h 274653"/>
                <a:gd name="connsiteX2" fmla="*/ 870595 w 1137373"/>
                <a:gd name="connsiteY2" fmla="*/ 0 h 274653"/>
                <a:gd name="connsiteX3" fmla="*/ 831376 w 1137373"/>
                <a:gd name="connsiteY3" fmla="*/ 39236 h 274653"/>
                <a:gd name="connsiteX4" fmla="*/ 774115 w 1137373"/>
                <a:gd name="connsiteY4" fmla="*/ 94559 h 274653"/>
                <a:gd name="connsiteX5" fmla="*/ 343089 w 1137373"/>
                <a:gd name="connsiteY5" fmla="*/ 94559 h 274653"/>
                <a:gd name="connsiteX6" fmla="*/ 269160 w 1137373"/>
                <a:gd name="connsiteY6" fmla="*/ 39236 h 274653"/>
                <a:gd name="connsiteX7" fmla="*/ 217782 w 1137373"/>
                <a:gd name="connsiteY7" fmla="*/ 0 h 274653"/>
                <a:gd name="connsiteX8" fmla="*/ 71492 w 1137373"/>
                <a:gd name="connsiteY8" fmla="*/ 0 h 274653"/>
                <a:gd name="connsiteX9" fmla="*/ 1289 w 1137373"/>
                <a:gd name="connsiteY9" fmla="*/ 91224 h 274653"/>
                <a:gd name="connsiteX10" fmla="*/ 29135 w 1137373"/>
                <a:gd name="connsiteY10" fmla="*/ 277204 h 274653"/>
                <a:gd name="connsiteX11" fmla="*/ 1142584 w 1137373"/>
                <a:gd name="connsiteY11" fmla="*/ 277204 h 27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373" h="274653">
                  <a:moveTo>
                    <a:pt x="1114738" y="91224"/>
                  </a:moveTo>
                  <a:cubicBezTo>
                    <a:pt x="1107934" y="41343"/>
                    <a:pt x="1066910" y="3180"/>
                    <a:pt x="1016689" y="0"/>
                  </a:cubicBezTo>
                  <a:lnTo>
                    <a:pt x="870595" y="0"/>
                  </a:lnTo>
                  <a:cubicBezTo>
                    <a:pt x="848926" y="0"/>
                    <a:pt x="831376" y="17566"/>
                    <a:pt x="831376" y="39236"/>
                  </a:cubicBezTo>
                  <a:cubicBezTo>
                    <a:pt x="830415" y="70150"/>
                    <a:pt x="805039" y="94681"/>
                    <a:pt x="774115" y="94559"/>
                  </a:cubicBezTo>
                  <a:lnTo>
                    <a:pt x="343089" y="94559"/>
                  </a:lnTo>
                  <a:cubicBezTo>
                    <a:pt x="309592" y="92603"/>
                    <a:pt x="280496" y="70831"/>
                    <a:pt x="269160" y="39236"/>
                  </a:cubicBezTo>
                  <a:cubicBezTo>
                    <a:pt x="261661" y="16879"/>
                    <a:pt x="241316" y="1342"/>
                    <a:pt x="217782" y="0"/>
                  </a:cubicBezTo>
                  <a:lnTo>
                    <a:pt x="71492" y="0"/>
                  </a:lnTo>
                  <a:cubicBezTo>
                    <a:pt x="25213" y="0"/>
                    <a:pt x="-6947" y="40806"/>
                    <a:pt x="1289" y="91224"/>
                  </a:cubicBezTo>
                  <a:lnTo>
                    <a:pt x="29135" y="277204"/>
                  </a:lnTo>
                  <a:lnTo>
                    <a:pt x="1142584" y="277204"/>
                  </a:lnTo>
                  <a:close/>
                </a:path>
              </a:pathLst>
            </a:custGeom>
            <a:solidFill>
              <a:schemeClr val="accent4">
                <a:lumMod val="75000"/>
              </a:schemeClr>
            </a:solidFill>
            <a:ln w="19581"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3CE09D3C-92D0-BA42-9272-9860D817463D}"/>
                </a:ext>
              </a:extLst>
            </p:cNvPr>
            <p:cNvSpPr/>
            <p:nvPr/>
          </p:nvSpPr>
          <p:spPr>
            <a:xfrm>
              <a:off x="7230369" y="3048429"/>
              <a:ext cx="19610" cy="19618"/>
            </a:xfrm>
            <a:custGeom>
              <a:avLst/>
              <a:gdLst>
                <a:gd name="connsiteX0" fmla="*/ 33729 w 19609"/>
                <a:gd name="connsiteY0" fmla="*/ 17853 h 19618"/>
                <a:gd name="connsiteX1" fmla="*/ 23387 w 19609"/>
                <a:gd name="connsiteY1" fmla="*/ 35264 h 19618"/>
                <a:gd name="connsiteX2" fmla="*/ 20002 w 19609"/>
                <a:gd name="connsiteY2" fmla="*/ 35705 h 19618"/>
                <a:gd name="connsiteX3" fmla="*/ 392 w 19609"/>
                <a:gd name="connsiteY3" fmla="*/ 17853 h 19618"/>
                <a:gd name="connsiteX4" fmla="*/ 11176 w 19609"/>
                <a:gd name="connsiteY4" fmla="*/ 385 h 19618"/>
                <a:gd name="connsiteX5" fmla="*/ 14119 w 19609"/>
                <a:gd name="connsiteY5" fmla="*/ 0 h 19618"/>
                <a:gd name="connsiteX6" fmla="*/ 33729 w 19609"/>
                <a:gd name="connsiteY6" fmla="*/ 17853 h 1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09" h="19618">
                  <a:moveTo>
                    <a:pt x="33729" y="17853"/>
                  </a:moveTo>
                  <a:cubicBezTo>
                    <a:pt x="35679" y="25517"/>
                    <a:pt x="31049" y="33314"/>
                    <a:pt x="23387" y="35264"/>
                  </a:cubicBezTo>
                  <a:cubicBezTo>
                    <a:pt x="22281" y="35544"/>
                    <a:pt x="21144" y="35693"/>
                    <a:pt x="20002" y="35705"/>
                  </a:cubicBezTo>
                  <a:cubicBezTo>
                    <a:pt x="9995" y="35317"/>
                    <a:pt x="1720" y="27781"/>
                    <a:pt x="392" y="17853"/>
                  </a:cubicBezTo>
                  <a:cubicBezTo>
                    <a:pt x="-1451" y="10050"/>
                    <a:pt x="3375" y="2229"/>
                    <a:pt x="11176" y="385"/>
                  </a:cubicBezTo>
                  <a:cubicBezTo>
                    <a:pt x="12141" y="155"/>
                    <a:pt x="13127" y="28"/>
                    <a:pt x="14119" y="0"/>
                  </a:cubicBezTo>
                  <a:cubicBezTo>
                    <a:pt x="24126" y="389"/>
                    <a:pt x="32402" y="7924"/>
                    <a:pt x="33729" y="17853"/>
                  </a:cubicBezTo>
                  <a:close/>
                </a:path>
              </a:pathLst>
            </a:custGeom>
            <a:solidFill>
              <a:schemeClr val="accent4"/>
            </a:solidFill>
            <a:ln w="19581"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FD915FC-D4F9-944F-A781-0077F955929F}"/>
                </a:ext>
              </a:extLst>
            </p:cNvPr>
            <p:cNvSpPr/>
            <p:nvPr/>
          </p:nvSpPr>
          <p:spPr>
            <a:xfrm>
              <a:off x="7284338" y="3052549"/>
              <a:ext cx="254929" cy="19618"/>
            </a:xfrm>
            <a:custGeom>
              <a:avLst/>
              <a:gdLst>
                <a:gd name="connsiteX0" fmla="*/ 245279 w 254928"/>
                <a:gd name="connsiteY0" fmla="*/ 27661 h 19618"/>
                <a:gd name="connsiteX1" fmla="*/ 15059 w 254928"/>
                <a:gd name="connsiteY1" fmla="*/ 27661 h 19618"/>
                <a:gd name="connsiteX2" fmla="*/ 351 w 254928"/>
                <a:gd name="connsiteY2" fmla="*/ 13733 h 19618"/>
                <a:gd name="connsiteX3" fmla="*/ 351 w 254928"/>
                <a:gd name="connsiteY3" fmla="*/ 13733 h 19618"/>
                <a:gd name="connsiteX4" fmla="*/ 8238 w 254928"/>
                <a:gd name="connsiteY4" fmla="*/ 349 h 19618"/>
                <a:gd name="connsiteX5" fmla="*/ 10941 w 254928"/>
                <a:gd name="connsiteY5" fmla="*/ 0 h 19618"/>
                <a:gd name="connsiteX6" fmla="*/ 241749 w 254928"/>
                <a:gd name="connsiteY6" fmla="*/ 0 h 19618"/>
                <a:gd name="connsiteX7" fmla="*/ 256456 w 254928"/>
                <a:gd name="connsiteY7" fmla="*/ 13733 h 19618"/>
                <a:gd name="connsiteX8" fmla="*/ 256456 w 254928"/>
                <a:gd name="connsiteY8" fmla="*/ 13733 h 19618"/>
                <a:gd name="connsiteX9" fmla="*/ 248373 w 254928"/>
                <a:gd name="connsiteY9" fmla="*/ 27322 h 19618"/>
                <a:gd name="connsiteX10" fmla="*/ 245279 w 254928"/>
                <a:gd name="connsiteY10" fmla="*/ 27661 h 1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28" h="19618">
                  <a:moveTo>
                    <a:pt x="245279" y="27661"/>
                  </a:moveTo>
                  <a:lnTo>
                    <a:pt x="15059" y="27661"/>
                  </a:lnTo>
                  <a:cubicBezTo>
                    <a:pt x="7481" y="27079"/>
                    <a:pt x="1347" y="21268"/>
                    <a:pt x="351" y="13733"/>
                  </a:cubicBezTo>
                  <a:lnTo>
                    <a:pt x="351" y="13733"/>
                  </a:lnTo>
                  <a:cubicBezTo>
                    <a:pt x="-1165" y="7857"/>
                    <a:pt x="2367" y="1866"/>
                    <a:pt x="8238" y="349"/>
                  </a:cubicBezTo>
                  <a:cubicBezTo>
                    <a:pt x="9121" y="122"/>
                    <a:pt x="10029" y="4"/>
                    <a:pt x="10941" y="0"/>
                  </a:cubicBezTo>
                  <a:lnTo>
                    <a:pt x="241749" y="0"/>
                  </a:lnTo>
                  <a:cubicBezTo>
                    <a:pt x="249326" y="416"/>
                    <a:pt x="255519" y="6199"/>
                    <a:pt x="256456" y="13733"/>
                  </a:cubicBezTo>
                  <a:lnTo>
                    <a:pt x="256456" y="13733"/>
                  </a:lnTo>
                  <a:cubicBezTo>
                    <a:pt x="257976" y="19718"/>
                    <a:pt x="254356" y="25804"/>
                    <a:pt x="248373" y="27322"/>
                  </a:cubicBezTo>
                  <a:cubicBezTo>
                    <a:pt x="247363" y="27579"/>
                    <a:pt x="246320" y="27693"/>
                    <a:pt x="245279" y="27661"/>
                  </a:cubicBezTo>
                  <a:close/>
                </a:path>
              </a:pathLst>
            </a:custGeom>
            <a:solidFill>
              <a:schemeClr val="accent4"/>
            </a:solidFill>
            <a:ln w="19581"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D6113AB9-6295-294D-A5CE-C8D27390D4E4}"/>
                </a:ext>
              </a:extLst>
            </p:cNvPr>
            <p:cNvSpPr/>
            <p:nvPr/>
          </p:nvSpPr>
          <p:spPr>
            <a:xfrm>
              <a:off x="6725214" y="3238528"/>
              <a:ext cx="98049" cy="451216"/>
            </a:xfrm>
            <a:custGeom>
              <a:avLst/>
              <a:gdLst>
                <a:gd name="connsiteX0" fmla="*/ 87268 w 98049"/>
                <a:gd name="connsiteY0" fmla="*/ 470050 h 451216"/>
                <a:gd name="connsiteX1" fmla="*/ 87268 w 98049"/>
                <a:gd name="connsiteY1" fmla="*/ 470050 h 451216"/>
                <a:gd name="connsiteX2" fmla="*/ 65894 w 98049"/>
                <a:gd name="connsiteY2" fmla="*/ 450432 h 451216"/>
                <a:gd name="connsiteX3" fmla="*/ 396 w 98049"/>
                <a:gd name="connsiteY3" fmla="*/ 19618 h 451216"/>
                <a:gd name="connsiteX4" fmla="*/ 12549 w 98049"/>
                <a:gd name="connsiteY4" fmla="*/ 388 h 451216"/>
                <a:gd name="connsiteX5" fmla="*/ 15692 w 98049"/>
                <a:gd name="connsiteY5" fmla="*/ 0 h 451216"/>
                <a:gd name="connsiteX6" fmla="*/ 15692 w 98049"/>
                <a:gd name="connsiteY6" fmla="*/ 0 h 451216"/>
                <a:gd name="connsiteX7" fmla="*/ 36871 w 98049"/>
                <a:gd name="connsiteY7" fmla="*/ 19618 h 451216"/>
                <a:gd name="connsiteX8" fmla="*/ 101780 w 98049"/>
                <a:gd name="connsiteY8" fmla="*/ 450039 h 451216"/>
                <a:gd name="connsiteX9" fmla="*/ 89727 w 98049"/>
                <a:gd name="connsiteY9" fmla="*/ 469657 h 451216"/>
                <a:gd name="connsiteX10" fmla="*/ 87268 w 98049"/>
                <a:gd name="connsiteY10" fmla="*/ 470050 h 45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49" h="451216">
                  <a:moveTo>
                    <a:pt x="87268" y="470050"/>
                  </a:moveTo>
                  <a:lnTo>
                    <a:pt x="87268" y="470050"/>
                  </a:lnTo>
                  <a:cubicBezTo>
                    <a:pt x="76453" y="469265"/>
                    <a:pt x="67598" y="461143"/>
                    <a:pt x="65894" y="450432"/>
                  </a:cubicBezTo>
                  <a:lnTo>
                    <a:pt x="396" y="19618"/>
                  </a:lnTo>
                  <a:cubicBezTo>
                    <a:pt x="-1555" y="10951"/>
                    <a:pt x="3885" y="2342"/>
                    <a:pt x="12549" y="388"/>
                  </a:cubicBezTo>
                  <a:cubicBezTo>
                    <a:pt x="13582" y="155"/>
                    <a:pt x="14633" y="26"/>
                    <a:pt x="15692" y="0"/>
                  </a:cubicBezTo>
                  <a:lnTo>
                    <a:pt x="15692" y="0"/>
                  </a:lnTo>
                  <a:cubicBezTo>
                    <a:pt x="26464" y="795"/>
                    <a:pt x="35253" y="8936"/>
                    <a:pt x="36871" y="19618"/>
                  </a:cubicBezTo>
                  <a:lnTo>
                    <a:pt x="101780" y="450039"/>
                  </a:lnTo>
                  <a:cubicBezTo>
                    <a:pt x="103866" y="458789"/>
                    <a:pt x="98471" y="467578"/>
                    <a:pt x="89727" y="469657"/>
                  </a:cubicBezTo>
                  <a:cubicBezTo>
                    <a:pt x="88919" y="469854"/>
                    <a:pt x="88098" y="469991"/>
                    <a:pt x="87268" y="470050"/>
                  </a:cubicBezTo>
                  <a:close/>
                </a:path>
              </a:pathLst>
            </a:custGeom>
            <a:noFill/>
            <a:ln w="8224" cap="flat">
              <a:solidFill>
                <a:srgbClr val="FFFFFF"/>
              </a:solid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41B5BF19-DBA9-0D42-9DE8-27CF7646C214}"/>
                </a:ext>
              </a:extLst>
            </p:cNvPr>
            <p:cNvSpPr/>
            <p:nvPr/>
          </p:nvSpPr>
          <p:spPr>
            <a:xfrm>
              <a:off x="6806937" y="3775672"/>
              <a:ext cx="58830" cy="235417"/>
            </a:xfrm>
            <a:custGeom>
              <a:avLst/>
              <a:gdLst>
                <a:gd name="connsiteX0" fmla="*/ 51041 w 58829"/>
                <a:gd name="connsiteY0" fmla="*/ 235417 h 235417"/>
                <a:gd name="connsiteX1" fmla="*/ 51041 w 58829"/>
                <a:gd name="connsiteY1" fmla="*/ 235417 h 235417"/>
                <a:gd name="connsiteX2" fmla="*/ 29862 w 58829"/>
                <a:gd name="connsiteY2" fmla="*/ 215799 h 235417"/>
                <a:gd name="connsiteX3" fmla="*/ 447 w 58829"/>
                <a:gd name="connsiteY3" fmla="*/ 19618 h 235417"/>
                <a:gd name="connsiteX4" fmla="*/ 12162 w 58829"/>
                <a:gd name="connsiteY4" fmla="*/ 451 h 235417"/>
                <a:gd name="connsiteX5" fmla="*/ 15743 w 58829"/>
                <a:gd name="connsiteY5" fmla="*/ 0 h 235417"/>
                <a:gd name="connsiteX6" fmla="*/ 15743 w 58829"/>
                <a:gd name="connsiteY6" fmla="*/ 0 h 235417"/>
                <a:gd name="connsiteX7" fmla="*/ 36922 w 58829"/>
                <a:gd name="connsiteY7" fmla="*/ 19618 h 235417"/>
                <a:gd name="connsiteX8" fmla="*/ 66337 w 58829"/>
                <a:gd name="connsiteY8" fmla="*/ 215799 h 235417"/>
                <a:gd name="connsiteX9" fmla="*/ 54622 w 58829"/>
                <a:gd name="connsiteY9" fmla="*/ 234966 h 235417"/>
                <a:gd name="connsiteX10" fmla="*/ 51041 w 58829"/>
                <a:gd name="connsiteY10" fmla="*/ 235417 h 23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29" h="235417">
                  <a:moveTo>
                    <a:pt x="51041" y="235417"/>
                  </a:moveTo>
                  <a:lnTo>
                    <a:pt x="51041" y="235417"/>
                  </a:lnTo>
                  <a:cubicBezTo>
                    <a:pt x="40240" y="234691"/>
                    <a:pt x="31411" y="226511"/>
                    <a:pt x="29862" y="215799"/>
                  </a:cubicBezTo>
                  <a:lnTo>
                    <a:pt x="447" y="19618"/>
                  </a:lnTo>
                  <a:cubicBezTo>
                    <a:pt x="-1612" y="11084"/>
                    <a:pt x="3634" y="2511"/>
                    <a:pt x="12162" y="451"/>
                  </a:cubicBezTo>
                  <a:cubicBezTo>
                    <a:pt x="13335" y="157"/>
                    <a:pt x="14537" y="20"/>
                    <a:pt x="15743" y="0"/>
                  </a:cubicBezTo>
                  <a:lnTo>
                    <a:pt x="15743" y="0"/>
                  </a:lnTo>
                  <a:cubicBezTo>
                    <a:pt x="26544" y="726"/>
                    <a:pt x="35373" y="8907"/>
                    <a:pt x="36922" y="19618"/>
                  </a:cubicBezTo>
                  <a:lnTo>
                    <a:pt x="66337" y="215799"/>
                  </a:lnTo>
                  <a:cubicBezTo>
                    <a:pt x="68394" y="224333"/>
                    <a:pt x="63150" y="232906"/>
                    <a:pt x="54622" y="234966"/>
                  </a:cubicBezTo>
                  <a:cubicBezTo>
                    <a:pt x="53449" y="235260"/>
                    <a:pt x="52247" y="235398"/>
                    <a:pt x="51041" y="235417"/>
                  </a:cubicBezTo>
                  <a:close/>
                </a:path>
              </a:pathLst>
            </a:custGeom>
            <a:noFill/>
            <a:ln w="5679" cap="flat">
              <a:solidFill>
                <a:srgbClr val="FFFFFF"/>
              </a:solid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7F75545B-39A6-9D47-8BB9-D5EF088FFA9E}"/>
                </a:ext>
              </a:extLst>
            </p:cNvPr>
            <p:cNvSpPr/>
            <p:nvPr/>
          </p:nvSpPr>
          <p:spPr>
            <a:xfrm>
              <a:off x="6910728" y="3206158"/>
              <a:ext cx="78440" cy="19618"/>
            </a:xfrm>
            <a:custGeom>
              <a:avLst/>
              <a:gdLst>
                <a:gd name="connsiteX0" fmla="*/ 0 w 78439"/>
                <a:gd name="connsiteY0" fmla="*/ 0 h 0"/>
                <a:gd name="connsiteX1" fmla="*/ 93931 w 78439"/>
                <a:gd name="connsiteY1" fmla="*/ 0 h 0"/>
              </a:gdLst>
              <a:ahLst/>
              <a:cxnLst>
                <a:cxn ang="0">
                  <a:pos x="connsiteX0" y="connsiteY0"/>
                </a:cxn>
                <a:cxn ang="0">
                  <a:pos x="connsiteX1" y="connsiteY1"/>
                </a:cxn>
              </a:cxnLst>
              <a:rect l="l" t="t" r="r" b="b"/>
              <a:pathLst>
                <a:path w="78439">
                  <a:moveTo>
                    <a:pt x="0" y="0"/>
                  </a:moveTo>
                  <a:lnTo>
                    <a:pt x="93931" y="0"/>
                  </a:lnTo>
                </a:path>
              </a:pathLst>
            </a:custGeom>
            <a:ln w="9986" cap="flat">
              <a:solidFill>
                <a:srgbClr val="FFFFFF"/>
              </a:solid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19F9BE33-08DE-814D-BC75-6B77A6B1B4BB}"/>
                </a:ext>
              </a:extLst>
            </p:cNvPr>
            <p:cNvSpPr/>
            <p:nvPr/>
          </p:nvSpPr>
          <p:spPr>
            <a:xfrm>
              <a:off x="6914258" y="3231073"/>
              <a:ext cx="78440" cy="19618"/>
            </a:xfrm>
            <a:custGeom>
              <a:avLst/>
              <a:gdLst>
                <a:gd name="connsiteX0" fmla="*/ 0 w 78439"/>
                <a:gd name="connsiteY0" fmla="*/ 0 h 0"/>
                <a:gd name="connsiteX1" fmla="*/ 94127 w 78439"/>
                <a:gd name="connsiteY1" fmla="*/ 0 h 0"/>
              </a:gdLst>
              <a:ahLst/>
              <a:cxnLst>
                <a:cxn ang="0">
                  <a:pos x="connsiteX0" y="connsiteY0"/>
                </a:cxn>
                <a:cxn ang="0">
                  <a:pos x="connsiteX1" y="connsiteY1"/>
                </a:cxn>
              </a:cxnLst>
              <a:rect l="l" t="t" r="r" b="b"/>
              <a:pathLst>
                <a:path w="78439">
                  <a:moveTo>
                    <a:pt x="0" y="0"/>
                  </a:moveTo>
                  <a:lnTo>
                    <a:pt x="94127" y="0"/>
                  </a:lnTo>
                </a:path>
              </a:pathLst>
            </a:custGeom>
            <a:ln w="9986" cap="flat">
              <a:solidFill>
                <a:srgbClr val="FFFFFF"/>
              </a:solid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86C7B56E-1083-9642-9012-960D38FA6E04}"/>
                </a:ext>
              </a:extLst>
            </p:cNvPr>
            <p:cNvSpPr/>
            <p:nvPr/>
          </p:nvSpPr>
          <p:spPr>
            <a:xfrm>
              <a:off x="6917984" y="3255988"/>
              <a:ext cx="78440" cy="19618"/>
            </a:xfrm>
            <a:custGeom>
              <a:avLst/>
              <a:gdLst>
                <a:gd name="connsiteX0" fmla="*/ 0 w 78439"/>
                <a:gd name="connsiteY0" fmla="*/ 0 h 0"/>
                <a:gd name="connsiteX1" fmla="*/ 94127 w 78439"/>
                <a:gd name="connsiteY1" fmla="*/ 0 h 0"/>
              </a:gdLst>
              <a:ahLst/>
              <a:cxnLst>
                <a:cxn ang="0">
                  <a:pos x="connsiteX0" y="connsiteY0"/>
                </a:cxn>
                <a:cxn ang="0">
                  <a:pos x="connsiteX1" y="connsiteY1"/>
                </a:cxn>
              </a:cxnLst>
              <a:rect l="l" t="t" r="r" b="b"/>
              <a:pathLst>
                <a:path w="78439">
                  <a:moveTo>
                    <a:pt x="0" y="0"/>
                  </a:moveTo>
                  <a:lnTo>
                    <a:pt x="94127" y="0"/>
                  </a:lnTo>
                </a:path>
              </a:pathLst>
            </a:custGeom>
            <a:ln w="9986" cap="flat">
              <a:solidFill>
                <a:srgbClr val="FFFFFF"/>
              </a:solid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840EB16D-C36D-744F-8809-0D6FD36CCA33}"/>
                </a:ext>
              </a:extLst>
            </p:cNvPr>
            <p:cNvSpPr/>
            <p:nvPr/>
          </p:nvSpPr>
          <p:spPr>
            <a:xfrm>
              <a:off x="6917984" y="3654824"/>
              <a:ext cx="1549181" cy="1373267"/>
            </a:xfrm>
            <a:custGeom>
              <a:avLst/>
              <a:gdLst>
                <a:gd name="connsiteX0" fmla="*/ 759883 w 1549181"/>
                <a:gd name="connsiteY0" fmla="*/ 0 h 1373266"/>
                <a:gd name="connsiteX1" fmla="*/ 458872 w 1549181"/>
                <a:gd name="connsiteY1" fmla="*/ 78472 h 1373266"/>
                <a:gd name="connsiteX2" fmla="*/ 158056 w 1549181"/>
                <a:gd name="connsiteY2" fmla="*/ 0 h 1373266"/>
                <a:gd name="connsiteX3" fmla="*/ 0 w 1549181"/>
                <a:gd name="connsiteY3" fmla="*/ 0 h 1373266"/>
                <a:gd name="connsiteX4" fmla="*/ 202963 w 1549181"/>
                <a:gd name="connsiteY4" fmla="*/ 1348156 h 1373266"/>
                <a:gd name="connsiteX5" fmla="*/ 399061 w 1549181"/>
                <a:gd name="connsiteY5" fmla="*/ 1387392 h 1373266"/>
                <a:gd name="connsiteX6" fmla="*/ 518486 w 1549181"/>
                <a:gd name="connsiteY6" fmla="*/ 1387392 h 1373266"/>
                <a:gd name="connsiteX7" fmla="*/ 759687 w 1549181"/>
                <a:gd name="connsiteY7" fmla="*/ 1346390 h 1373266"/>
                <a:gd name="connsiteX8" fmla="*/ 1533298 w 1549181"/>
                <a:gd name="connsiteY8" fmla="*/ 1346390 h 1373266"/>
                <a:gd name="connsiteX9" fmla="*/ 1568399 w 1549181"/>
                <a:gd name="connsiteY9" fmla="*/ 1311078 h 1373266"/>
                <a:gd name="connsiteX10" fmla="*/ 1568399 w 1549181"/>
                <a:gd name="connsiteY10" fmla="*/ 0 h 137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9181" h="1373266">
                  <a:moveTo>
                    <a:pt x="759883" y="0"/>
                  </a:moveTo>
                  <a:cubicBezTo>
                    <a:pt x="528291" y="0"/>
                    <a:pt x="458872" y="78472"/>
                    <a:pt x="458872" y="78472"/>
                  </a:cubicBezTo>
                  <a:cubicBezTo>
                    <a:pt x="458872" y="78472"/>
                    <a:pt x="389649" y="0"/>
                    <a:pt x="158056" y="0"/>
                  </a:cubicBezTo>
                  <a:lnTo>
                    <a:pt x="0" y="0"/>
                  </a:lnTo>
                  <a:lnTo>
                    <a:pt x="202963" y="1348156"/>
                  </a:lnTo>
                  <a:cubicBezTo>
                    <a:pt x="270171" y="1349176"/>
                    <a:pt x="336631" y="1362477"/>
                    <a:pt x="399061" y="1387392"/>
                  </a:cubicBezTo>
                  <a:lnTo>
                    <a:pt x="518486" y="1387392"/>
                  </a:lnTo>
                  <a:cubicBezTo>
                    <a:pt x="564373" y="1367774"/>
                    <a:pt x="640459" y="1346390"/>
                    <a:pt x="759687" y="1346390"/>
                  </a:cubicBezTo>
                  <a:lnTo>
                    <a:pt x="1533298" y="1346390"/>
                  </a:lnTo>
                  <a:cubicBezTo>
                    <a:pt x="1552711" y="1346272"/>
                    <a:pt x="1568399" y="1330500"/>
                    <a:pt x="1568399" y="1311078"/>
                  </a:cubicBezTo>
                  <a:lnTo>
                    <a:pt x="1568399" y="0"/>
                  </a:lnTo>
                  <a:close/>
                </a:path>
              </a:pathLst>
            </a:custGeom>
            <a:solidFill>
              <a:schemeClr val="accent1">
                <a:lumMod val="75000"/>
              </a:schemeClr>
            </a:solidFill>
            <a:ln w="19581"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3C144513-0676-8F40-B421-4C580B04E7FF}"/>
                </a:ext>
              </a:extLst>
            </p:cNvPr>
            <p:cNvSpPr/>
            <p:nvPr/>
          </p:nvSpPr>
          <p:spPr>
            <a:xfrm>
              <a:off x="6908963" y="3595774"/>
              <a:ext cx="1568791" cy="1392885"/>
            </a:xfrm>
            <a:custGeom>
              <a:avLst/>
              <a:gdLst>
                <a:gd name="connsiteX0" fmla="*/ 768904 w 1568791"/>
                <a:gd name="connsiteY0" fmla="*/ 0 h 1392885"/>
                <a:gd name="connsiteX1" fmla="*/ 467892 w 1568791"/>
                <a:gd name="connsiteY1" fmla="*/ 78472 h 1392885"/>
                <a:gd name="connsiteX2" fmla="*/ 167076 w 1568791"/>
                <a:gd name="connsiteY2" fmla="*/ 0 h 1392885"/>
                <a:gd name="connsiteX3" fmla="*/ 0 w 1568791"/>
                <a:gd name="connsiteY3" fmla="*/ 0 h 1392885"/>
                <a:gd name="connsiteX4" fmla="*/ 202962 w 1568791"/>
                <a:gd name="connsiteY4" fmla="*/ 1347763 h 1392885"/>
                <a:gd name="connsiteX5" fmla="*/ 424358 w 1568791"/>
                <a:gd name="connsiteY5" fmla="*/ 1395632 h 1392885"/>
                <a:gd name="connsiteX6" fmla="*/ 511622 w 1568791"/>
                <a:gd name="connsiteY6" fmla="*/ 1395632 h 1392885"/>
                <a:gd name="connsiteX7" fmla="*/ 768904 w 1568791"/>
                <a:gd name="connsiteY7" fmla="*/ 1346979 h 1392885"/>
                <a:gd name="connsiteX8" fmla="*/ 1577812 w 1568791"/>
                <a:gd name="connsiteY8" fmla="*/ 1346979 h 1392885"/>
                <a:gd name="connsiteX9" fmla="*/ 1577812 w 1568791"/>
                <a:gd name="connsiteY9" fmla="*/ 0 h 139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8791" h="1392885">
                  <a:moveTo>
                    <a:pt x="768904" y="0"/>
                  </a:moveTo>
                  <a:cubicBezTo>
                    <a:pt x="537311" y="0"/>
                    <a:pt x="467892" y="78472"/>
                    <a:pt x="467892" y="78472"/>
                  </a:cubicBezTo>
                  <a:cubicBezTo>
                    <a:pt x="467892" y="78472"/>
                    <a:pt x="398669" y="0"/>
                    <a:pt x="167076" y="0"/>
                  </a:cubicBezTo>
                  <a:lnTo>
                    <a:pt x="0" y="0"/>
                  </a:lnTo>
                  <a:lnTo>
                    <a:pt x="202962" y="1347763"/>
                  </a:lnTo>
                  <a:cubicBezTo>
                    <a:pt x="315719" y="1352079"/>
                    <a:pt x="384942" y="1375425"/>
                    <a:pt x="424358" y="1395632"/>
                  </a:cubicBezTo>
                  <a:cubicBezTo>
                    <a:pt x="451730" y="1409776"/>
                    <a:pt x="484251" y="1409776"/>
                    <a:pt x="511622" y="1395632"/>
                  </a:cubicBezTo>
                  <a:cubicBezTo>
                    <a:pt x="554960" y="1373463"/>
                    <a:pt x="634772" y="1346979"/>
                    <a:pt x="768904" y="1346979"/>
                  </a:cubicBezTo>
                  <a:lnTo>
                    <a:pt x="1577812" y="1346979"/>
                  </a:lnTo>
                  <a:lnTo>
                    <a:pt x="1577812" y="0"/>
                  </a:lnTo>
                  <a:close/>
                </a:path>
              </a:pathLst>
            </a:custGeom>
            <a:solidFill>
              <a:srgbClr val="BFBFBF"/>
            </a:solidFill>
            <a:ln w="19581"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3C046B4C-3599-2940-BD2B-DFA3C00FAF36}"/>
                </a:ext>
              </a:extLst>
            </p:cNvPr>
            <p:cNvSpPr/>
            <p:nvPr/>
          </p:nvSpPr>
          <p:spPr>
            <a:xfrm>
              <a:off x="6908963" y="3595774"/>
              <a:ext cx="451028" cy="1392885"/>
            </a:xfrm>
            <a:custGeom>
              <a:avLst/>
              <a:gdLst>
                <a:gd name="connsiteX0" fmla="*/ 167076 w 451027"/>
                <a:gd name="connsiteY0" fmla="*/ 0 h 1392885"/>
                <a:gd name="connsiteX1" fmla="*/ 0 w 451027"/>
                <a:gd name="connsiteY1" fmla="*/ 0 h 1392885"/>
                <a:gd name="connsiteX2" fmla="*/ 202962 w 451027"/>
                <a:gd name="connsiteY2" fmla="*/ 1347763 h 1392885"/>
                <a:gd name="connsiteX3" fmla="*/ 424358 w 451027"/>
                <a:gd name="connsiteY3" fmla="*/ 1395632 h 1392885"/>
                <a:gd name="connsiteX4" fmla="*/ 467892 w 451027"/>
                <a:gd name="connsiteY4" fmla="*/ 1406226 h 1392885"/>
                <a:gd name="connsiteX5" fmla="*/ 467892 w 451027"/>
                <a:gd name="connsiteY5" fmla="*/ 78472 h 1392885"/>
                <a:gd name="connsiteX6" fmla="*/ 167076 w 451027"/>
                <a:gd name="connsiteY6" fmla="*/ 0 h 139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027" h="1392885">
                  <a:moveTo>
                    <a:pt x="167076" y="0"/>
                  </a:moveTo>
                  <a:lnTo>
                    <a:pt x="0" y="0"/>
                  </a:lnTo>
                  <a:lnTo>
                    <a:pt x="202962" y="1347763"/>
                  </a:lnTo>
                  <a:cubicBezTo>
                    <a:pt x="315719" y="1352079"/>
                    <a:pt x="384942" y="1375425"/>
                    <a:pt x="424358" y="1395632"/>
                  </a:cubicBezTo>
                  <a:cubicBezTo>
                    <a:pt x="437811" y="1402596"/>
                    <a:pt x="452741" y="1406245"/>
                    <a:pt x="467892" y="1406226"/>
                  </a:cubicBezTo>
                  <a:lnTo>
                    <a:pt x="467892" y="78472"/>
                  </a:lnTo>
                  <a:cubicBezTo>
                    <a:pt x="467892" y="78472"/>
                    <a:pt x="398669" y="0"/>
                    <a:pt x="167076" y="0"/>
                  </a:cubicBezTo>
                  <a:close/>
                </a:path>
              </a:pathLst>
            </a:custGeom>
            <a:solidFill>
              <a:srgbClr val="FFFFFF">
                <a:alpha val="19000"/>
              </a:srgbClr>
            </a:solidFill>
            <a:ln w="19581"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2D265CC0-2C8E-8746-974F-A0BF44D42A33}"/>
                </a:ext>
              </a:extLst>
            </p:cNvPr>
            <p:cNvSpPr/>
            <p:nvPr/>
          </p:nvSpPr>
          <p:spPr>
            <a:xfrm>
              <a:off x="6892883" y="3488463"/>
              <a:ext cx="470637" cy="1412503"/>
            </a:xfrm>
            <a:custGeom>
              <a:avLst/>
              <a:gdLst>
                <a:gd name="connsiteX0" fmla="*/ 183156 w 470637"/>
                <a:gd name="connsiteY0" fmla="*/ 0 h 1412503"/>
                <a:gd name="connsiteX1" fmla="*/ 0 w 470637"/>
                <a:gd name="connsiteY1" fmla="*/ 0 h 1412503"/>
                <a:gd name="connsiteX2" fmla="*/ 202766 w 470637"/>
                <a:gd name="connsiteY2" fmla="*/ 1347567 h 1412503"/>
                <a:gd name="connsiteX3" fmla="*/ 483972 w 470637"/>
                <a:gd name="connsiteY3" fmla="*/ 1426040 h 1412503"/>
                <a:gd name="connsiteX4" fmla="*/ 483972 w 470637"/>
                <a:gd name="connsiteY4" fmla="*/ 78669 h 1412503"/>
                <a:gd name="connsiteX5" fmla="*/ 183156 w 470637"/>
                <a:gd name="connsiteY5" fmla="*/ 0 h 141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637" h="1412503">
                  <a:moveTo>
                    <a:pt x="183156" y="0"/>
                  </a:moveTo>
                  <a:lnTo>
                    <a:pt x="0" y="0"/>
                  </a:lnTo>
                  <a:lnTo>
                    <a:pt x="202766" y="1347567"/>
                  </a:lnTo>
                  <a:cubicBezTo>
                    <a:pt x="418475" y="1351883"/>
                    <a:pt x="483972" y="1426040"/>
                    <a:pt x="483972" y="1426040"/>
                  </a:cubicBezTo>
                  <a:lnTo>
                    <a:pt x="483972" y="78669"/>
                  </a:lnTo>
                  <a:cubicBezTo>
                    <a:pt x="483972" y="78669"/>
                    <a:pt x="414749" y="0"/>
                    <a:pt x="183156" y="0"/>
                  </a:cubicBezTo>
                  <a:close/>
                </a:path>
              </a:pathLst>
            </a:custGeom>
            <a:solidFill>
              <a:srgbClr val="FFFFFF"/>
            </a:solidFill>
            <a:ln w="19581"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40682F46-FAE9-B946-AEFF-1B74FA255A4B}"/>
                </a:ext>
              </a:extLst>
            </p:cNvPr>
            <p:cNvSpPr/>
            <p:nvPr/>
          </p:nvSpPr>
          <p:spPr>
            <a:xfrm>
              <a:off x="7376855" y="3488463"/>
              <a:ext cx="1098154" cy="1412503"/>
            </a:xfrm>
            <a:custGeom>
              <a:avLst/>
              <a:gdLst>
                <a:gd name="connsiteX0" fmla="*/ 301012 w 1098153"/>
                <a:gd name="connsiteY0" fmla="*/ 0 h 1412503"/>
                <a:gd name="connsiteX1" fmla="*/ 0 w 1098153"/>
                <a:gd name="connsiteY1" fmla="*/ 78472 h 1412503"/>
                <a:gd name="connsiteX2" fmla="*/ 0 w 1098153"/>
                <a:gd name="connsiteY2" fmla="*/ 1425451 h 1412503"/>
                <a:gd name="connsiteX3" fmla="*/ 301012 w 1098153"/>
                <a:gd name="connsiteY3" fmla="*/ 1346979 h 1412503"/>
                <a:gd name="connsiteX4" fmla="*/ 1109920 w 1098153"/>
                <a:gd name="connsiteY4" fmla="*/ 1346979 h 1412503"/>
                <a:gd name="connsiteX5" fmla="*/ 1109920 w 1098153"/>
                <a:gd name="connsiteY5" fmla="*/ 0 h 141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53" h="1412503">
                  <a:moveTo>
                    <a:pt x="301012" y="0"/>
                  </a:moveTo>
                  <a:cubicBezTo>
                    <a:pt x="69419" y="0"/>
                    <a:pt x="0" y="78472"/>
                    <a:pt x="0" y="78472"/>
                  </a:cubicBezTo>
                  <a:lnTo>
                    <a:pt x="0" y="1425451"/>
                  </a:lnTo>
                  <a:cubicBezTo>
                    <a:pt x="0" y="1425451"/>
                    <a:pt x="69419" y="1346979"/>
                    <a:pt x="301012" y="1346979"/>
                  </a:cubicBezTo>
                  <a:lnTo>
                    <a:pt x="1109920" y="1346979"/>
                  </a:lnTo>
                  <a:lnTo>
                    <a:pt x="1109920" y="0"/>
                  </a:lnTo>
                  <a:close/>
                </a:path>
              </a:pathLst>
            </a:custGeom>
            <a:solidFill>
              <a:srgbClr val="FFFFFF"/>
            </a:solidFill>
            <a:ln w="19581"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8FD36AAC-CEFD-AE4F-A885-17A9EA234951}"/>
                </a:ext>
              </a:extLst>
            </p:cNvPr>
            <p:cNvSpPr/>
            <p:nvPr/>
          </p:nvSpPr>
          <p:spPr>
            <a:xfrm>
              <a:off x="7495887" y="4858906"/>
              <a:ext cx="980495" cy="19618"/>
            </a:xfrm>
            <a:custGeom>
              <a:avLst/>
              <a:gdLst>
                <a:gd name="connsiteX0" fmla="*/ 0 w 980494"/>
                <a:gd name="connsiteY0" fmla="*/ 20873 h 19618"/>
                <a:gd name="connsiteX1" fmla="*/ 181980 w 980494"/>
                <a:gd name="connsiteY1" fmla="*/ 77 h 19618"/>
                <a:gd name="connsiteX2" fmla="*/ 990888 w 980494"/>
                <a:gd name="connsiteY2" fmla="*/ 77 h 19618"/>
              </a:gdLst>
              <a:ahLst/>
              <a:cxnLst>
                <a:cxn ang="0">
                  <a:pos x="connsiteX0" y="connsiteY0"/>
                </a:cxn>
                <a:cxn ang="0">
                  <a:pos x="connsiteX1" y="connsiteY1"/>
                </a:cxn>
                <a:cxn ang="0">
                  <a:pos x="connsiteX2" y="connsiteY2"/>
                </a:cxn>
              </a:cxnLst>
              <a:rect l="l" t="t" r="r" b="b"/>
              <a:pathLst>
                <a:path w="980494" h="19618">
                  <a:moveTo>
                    <a:pt x="0" y="20873"/>
                  </a:moveTo>
                  <a:cubicBezTo>
                    <a:pt x="59518" y="6159"/>
                    <a:pt x="120679" y="-825"/>
                    <a:pt x="181980" y="77"/>
                  </a:cubicBezTo>
                  <a:lnTo>
                    <a:pt x="990888" y="77"/>
                  </a:lnTo>
                </a:path>
              </a:pathLst>
            </a:custGeom>
            <a:noFill/>
            <a:ln w="8420" cap="flat">
              <a:solidFill>
                <a:srgbClr val="787878"/>
              </a:solid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E920DED5-585F-8D49-A9EF-E3394FCA31DC}"/>
                </a:ext>
              </a:extLst>
            </p:cNvPr>
            <p:cNvSpPr/>
            <p:nvPr/>
          </p:nvSpPr>
          <p:spPr>
            <a:xfrm>
              <a:off x="7495887" y="4887930"/>
              <a:ext cx="980495" cy="19618"/>
            </a:xfrm>
            <a:custGeom>
              <a:avLst/>
              <a:gdLst>
                <a:gd name="connsiteX0" fmla="*/ 0 w 980494"/>
                <a:gd name="connsiteY0" fmla="*/ 20687 h 19618"/>
                <a:gd name="connsiteX1" fmla="*/ 181980 w 980494"/>
                <a:gd name="connsiteY1" fmla="*/ 88 h 19618"/>
                <a:gd name="connsiteX2" fmla="*/ 990888 w 980494"/>
                <a:gd name="connsiteY2" fmla="*/ 88 h 19618"/>
              </a:gdLst>
              <a:ahLst/>
              <a:cxnLst>
                <a:cxn ang="0">
                  <a:pos x="connsiteX0" y="connsiteY0"/>
                </a:cxn>
                <a:cxn ang="0">
                  <a:pos x="connsiteX1" y="connsiteY1"/>
                </a:cxn>
                <a:cxn ang="0">
                  <a:pos x="connsiteX2" y="connsiteY2"/>
                </a:cxn>
              </a:cxnLst>
              <a:rect l="l" t="t" r="r" b="b"/>
              <a:pathLst>
                <a:path w="980494" h="19618">
                  <a:moveTo>
                    <a:pt x="0" y="20687"/>
                  </a:moveTo>
                  <a:cubicBezTo>
                    <a:pt x="59528" y="6052"/>
                    <a:pt x="120679" y="-873"/>
                    <a:pt x="181980" y="88"/>
                  </a:cubicBezTo>
                  <a:lnTo>
                    <a:pt x="990888" y="88"/>
                  </a:lnTo>
                </a:path>
              </a:pathLst>
            </a:custGeom>
            <a:noFill/>
            <a:ln w="8420" cap="flat">
              <a:solidFill>
                <a:srgbClr val="787878"/>
              </a:solid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83855810-8AD2-4C44-87C7-4B57E2B58BDC}"/>
                </a:ext>
              </a:extLst>
            </p:cNvPr>
            <p:cNvSpPr/>
            <p:nvPr/>
          </p:nvSpPr>
          <p:spPr>
            <a:xfrm>
              <a:off x="7495887" y="4917879"/>
              <a:ext cx="980495" cy="19618"/>
            </a:xfrm>
            <a:custGeom>
              <a:avLst/>
              <a:gdLst>
                <a:gd name="connsiteX0" fmla="*/ 0 w 980494"/>
                <a:gd name="connsiteY0" fmla="*/ 19773 h 19618"/>
                <a:gd name="connsiteX1" fmla="*/ 181980 w 980494"/>
                <a:gd name="connsiteY1" fmla="*/ 155 h 19618"/>
                <a:gd name="connsiteX2" fmla="*/ 990888 w 980494"/>
                <a:gd name="connsiteY2" fmla="*/ 155 h 19618"/>
              </a:gdLst>
              <a:ahLst/>
              <a:cxnLst>
                <a:cxn ang="0">
                  <a:pos x="connsiteX0" y="connsiteY0"/>
                </a:cxn>
                <a:cxn ang="0">
                  <a:pos x="connsiteX1" y="connsiteY1"/>
                </a:cxn>
                <a:cxn ang="0">
                  <a:pos x="connsiteX2" y="connsiteY2"/>
                </a:cxn>
              </a:cxnLst>
              <a:rect l="l" t="t" r="r" b="b"/>
              <a:pathLst>
                <a:path w="980494" h="19618">
                  <a:moveTo>
                    <a:pt x="0" y="19773"/>
                  </a:moveTo>
                  <a:cubicBezTo>
                    <a:pt x="59571" y="5472"/>
                    <a:pt x="120738" y="-1120"/>
                    <a:pt x="181980" y="155"/>
                  </a:cubicBezTo>
                  <a:lnTo>
                    <a:pt x="990888" y="155"/>
                  </a:lnTo>
                </a:path>
              </a:pathLst>
            </a:custGeom>
            <a:noFill/>
            <a:ln w="8420" cap="flat">
              <a:solidFill>
                <a:srgbClr val="787878"/>
              </a:solid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EA8AD9D5-2635-CE45-99A2-114DF7843BE6}"/>
                </a:ext>
              </a:extLst>
            </p:cNvPr>
            <p:cNvSpPr/>
            <p:nvPr/>
          </p:nvSpPr>
          <p:spPr>
            <a:xfrm>
              <a:off x="7631392" y="3625201"/>
              <a:ext cx="647126" cy="19618"/>
            </a:xfrm>
            <a:custGeom>
              <a:avLst/>
              <a:gdLst>
                <a:gd name="connsiteX0" fmla="*/ 0 w 647126"/>
                <a:gd name="connsiteY0" fmla="*/ 0 h 0"/>
                <a:gd name="connsiteX1" fmla="*/ 663991 w 647126"/>
                <a:gd name="connsiteY1" fmla="*/ 0 h 0"/>
              </a:gdLst>
              <a:ahLst/>
              <a:cxnLst>
                <a:cxn ang="0">
                  <a:pos x="connsiteX0" y="connsiteY0"/>
                </a:cxn>
                <a:cxn ang="0">
                  <a:pos x="connsiteX1" y="connsiteY1"/>
                </a:cxn>
              </a:cxnLst>
              <a:rect l="l" t="t" r="r" b="b"/>
              <a:pathLst>
                <a:path w="647126">
                  <a:moveTo>
                    <a:pt x="0" y="0"/>
                  </a:moveTo>
                  <a:lnTo>
                    <a:pt x="663991" y="0"/>
                  </a:lnTo>
                </a:path>
              </a:pathLst>
            </a:custGeom>
            <a:ln w="7049" cap="flat">
              <a:solidFill>
                <a:srgbClr val="0D3CFA"/>
              </a:solid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5028676F-DA76-6E40-AE89-410F72680424}"/>
                </a:ext>
              </a:extLst>
            </p:cNvPr>
            <p:cNvSpPr/>
            <p:nvPr/>
          </p:nvSpPr>
          <p:spPr>
            <a:xfrm>
              <a:off x="7631392" y="3712894"/>
              <a:ext cx="647126" cy="19618"/>
            </a:xfrm>
            <a:custGeom>
              <a:avLst/>
              <a:gdLst>
                <a:gd name="connsiteX0" fmla="*/ 0 w 647126"/>
                <a:gd name="connsiteY0" fmla="*/ 0 h 0"/>
                <a:gd name="connsiteX1" fmla="*/ 663991 w 647126"/>
                <a:gd name="connsiteY1" fmla="*/ 0 h 0"/>
              </a:gdLst>
              <a:ahLst/>
              <a:cxnLst>
                <a:cxn ang="0">
                  <a:pos x="connsiteX0" y="connsiteY0"/>
                </a:cxn>
                <a:cxn ang="0">
                  <a:pos x="connsiteX1" y="connsiteY1"/>
                </a:cxn>
              </a:cxnLst>
              <a:rect l="l" t="t" r="r" b="b"/>
              <a:pathLst>
                <a:path w="647126">
                  <a:moveTo>
                    <a:pt x="0" y="0"/>
                  </a:moveTo>
                  <a:lnTo>
                    <a:pt x="663991" y="0"/>
                  </a:lnTo>
                </a:path>
              </a:pathLst>
            </a:custGeom>
            <a:ln w="7049" cap="flat">
              <a:solidFill>
                <a:srgbClr val="0D3CFA"/>
              </a:solid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636684E9-608C-324B-A4C3-D5506EC8F86A}"/>
                </a:ext>
              </a:extLst>
            </p:cNvPr>
            <p:cNvSpPr/>
            <p:nvPr/>
          </p:nvSpPr>
          <p:spPr>
            <a:xfrm>
              <a:off x="7631392" y="3800391"/>
              <a:ext cx="647126" cy="19618"/>
            </a:xfrm>
            <a:custGeom>
              <a:avLst/>
              <a:gdLst>
                <a:gd name="connsiteX0" fmla="*/ 0 w 647126"/>
                <a:gd name="connsiteY0" fmla="*/ 0 h 0"/>
                <a:gd name="connsiteX1" fmla="*/ 663991 w 647126"/>
                <a:gd name="connsiteY1" fmla="*/ 0 h 0"/>
              </a:gdLst>
              <a:ahLst/>
              <a:cxnLst>
                <a:cxn ang="0">
                  <a:pos x="connsiteX0" y="connsiteY0"/>
                </a:cxn>
                <a:cxn ang="0">
                  <a:pos x="connsiteX1" y="connsiteY1"/>
                </a:cxn>
              </a:cxnLst>
              <a:rect l="l" t="t" r="r" b="b"/>
              <a:pathLst>
                <a:path w="647126">
                  <a:moveTo>
                    <a:pt x="0" y="0"/>
                  </a:moveTo>
                  <a:lnTo>
                    <a:pt x="663991" y="0"/>
                  </a:lnTo>
                </a:path>
              </a:pathLst>
            </a:custGeom>
            <a:ln w="7049" cap="flat">
              <a:solidFill>
                <a:srgbClr val="0D3CFA"/>
              </a:solid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342C6B89-1DBB-4B4C-8B8B-7288386CDE2F}"/>
                </a:ext>
              </a:extLst>
            </p:cNvPr>
            <p:cNvSpPr/>
            <p:nvPr/>
          </p:nvSpPr>
          <p:spPr>
            <a:xfrm>
              <a:off x="6914258" y="3625201"/>
              <a:ext cx="235319" cy="19618"/>
            </a:xfrm>
            <a:custGeom>
              <a:avLst/>
              <a:gdLst>
                <a:gd name="connsiteX0" fmla="*/ 0 w 235318"/>
                <a:gd name="connsiteY0" fmla="*/ 0 h 0"/>
                <a:gd name="connsiteX1" fmla="*/ 239633 w 235318"/>
                <a:gd name="connsiteY1" fmla="*/ 0 h 0"/>
              </a:gdLst>
              <a:ahLst/>
              <a:cxnLst>
                <a:cxn ang="0">
                  <a:pos x="connsiteX0" y="connsiteY0"/>
                </a:cxn>
                <a:cxn ang="0">
                  <a:pos x="connsiteX1" y="connsiteY1"/>
                </a:cxn>
              </a:cxnLst>
              <a:rect l="l" t="t" r="r" b="b"/>
              <a:pathLst>
                <a:path w="235318">
                  <a:moveTo>
                    <a:pt x="0" y="0"/>
                  </a:moveTo>
                  <a:lnTo>
                    <a:pt x="239633" y="0"/>
                  </a:lnTo>
                </a:path>
              </a:pathLst>
            </a:custGeom>
            <a:ln w="7049" cap="flat">
              <a:solidFill>
                <a:srgbClr val="0D3CFA"/>
              </a:solid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1AE7BF44-23BB-6249-996B-C461C36321CD}"/>
                </a:ext>
              </a:extLst>
            </p:cNvPr>
            <p:cNvSpPr/>
            <p:nvPr/>
          </p:nvSpPr>
          <p:spPr>
            <a:xfrm>
              <a:off x="6926024" y="3712894"/>
              <a:ext cx="215709" cy="19618"/>
            </a:xfrm>
            <a:custGeom>
              <a:avLst/>
              <a:gdLst>
                <a:gd name="connsiteX0" fmla="*/ 0 w 215708"/>
                <a:gd name="connsiteY0" fmla="*/ 0 h 0"/>
                <a:gd name="connsiteX1" fmla="*/ 227867 w 215708"/>
                <a:gd name="connsiteY1" fmla="*/ 0 h 0"/>
              </a:gdLst>
              <a:ahLst/>
              <a:cxnLst>
                <a:cxn ang="0">
                  <a:pos x="connsiteX0" y="connsiteY0"/>
                </a:cxn>
                <a:cxn ang="0">
                  <a:pos x="connsiteX1" y="connsiteY1"/>
                </a:cxn>
              </a:cxnLst>
              <a:rect l="l" t="t" r="r" b="b"/>
              <a:pathLst>
                <a:path w="215708">
                  <a:moveTo>
                    <a:pt x="0" y="0"/>
                  </a:moveTo>
                  <a:lnTo>
                    <a:pt x="227867" y="0"/>
                  </a:lnTo>
                </a:path>
              </a:pathLst>
            </a:custGeom>
            <a:ln w="7049" cap="flat">
              <a:solidFill>
                <a:srgbClr val="0D3CFA"/>
              </a:solid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19A13AD2-D305-8042-B4D4-64E97542F176}"/>
                </a:ext>
              </a:extLst>
            </p:cNvPr>
            <p:cNvSpPr/>
            <p:nvPr/>
          </p:nvSpPr>
          <p:spPr>
            <a:xfrm>
              <a:off x="6939163" y="3800391"/>
              <a:ext cx="196099" cy="19618"/>
            </a:xfrm>
            <a:custGeom>
              <a:avLst/>
              <a:gdLst>
                <a:gd name="connsiteX0" fmla="*/ 0 w 196098"/>
                <a:gd name="connsiteY0" fmla="*/ 0 h 0"/>
                <a:gd name="connsiteX1" fmla="*/ 214728 w 196098"/>
                <a:gd name="connsiteY1" fmla="*/ 0 h 0"/>
              </a:gdLst>
              <a:ahLst/>
              <a:cxnLst>
                <a:cxn ang="0">
                  <a:pos x="connsiteX0" y="connsiteY0"/>
                </a:cxn>
                <a:cxn ang="0">
                  <a:pos x="connsiteX1" y="connsiteY1"/>
                </a:cxn>
              </a:cxnLst>
              <a:rect l="l" t="t" r="r" b="b"/>
              <a:pathLst>
                <a:path w="196098">
                  <a:moveTo>
                    <a:pt x="0" y="0"/>
                  </a:moveTo>
                  <a:lnTo>
                    <a:pt x="214728" y="0"/>
                  </a:lnTo>
                </a:path>
              </a:pathLst>
            </a:custGeom>
            <a:ln w="7049" cap="flat">
              <a:solidFill>
                <a:srgbClr val="0D3CFA"/>
              </a:solid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F4E23CBA-EC82-0142-A14B-DC7E07B04181}"/>
                </a:ext>
              </a:extLst>
            </p:cNvPr>
            <p:cNvSpPr/>
            <p:nvPr/>
          </p:nvSpPr>
          <p:spPr>
            <a:xfrm>
              <a:off x="7022309" y="4347736"/>
              <a:ext cx="117659" cy="19618"/>
            </a:xfrm>
            <a:custGeom>
              <a:avLst/>
              <a:gdLst>
                <a:gd name="connsiteX0" fmla="*/ 0 w 117659"/>
                <a:gd name="connsiteY0" fmla="*/ 0 h 0"/>
                <a:gd name="connsiteX1" fmla="*/ 131582 w 117659"/>
                <a:gd name="connsiteY1" fmla="*/ 0 h 0"/>
              </a:gdLst>
              <a:ahLst/>
              <a:cxnLst>
                <a:cxn ang="0">
                  <a:pos x="connsiteX0" y="connsiteY0"/>
                </a:cxn>
                <a:cxn ang="0">
                  <a:pos x="connsiteX1" y="connsiteY1"/>
                </a:cxn>
              </a:cxnLst>
              <a:rect l="l" t="t" r="r" b="b"/>
              <a:pathLst>
                <a:path w="117659">
                  <a:moveTo>
                    <a:pt x="0" y="0"/>
                  </a:moveTo>
                  <a:lnTo>
                    <a:pt x="131582" y="0"/>
                  </a:lnTo>
                </a:path>
              </a:pathLst>
            </a:custGeom>
            <a:ln w="7049" cap="flat">
              <a:solidFill>
                <a:srgbClr val="0D3CFA"/>
              </a:solid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3D3A084A-0C96-224B-9698-87854BAD4EDA}"/>
                </a:ext>
              </a:extLst>
            </p:cNvPr>
            <p:cNvSpPr/>
            <p:nvPr/>
          </p:nvSpPr>
          <p:spPr>
            <a:xfrm>
              <a:off x="7037800" y="4435429"/>
              <a:ext cx="98049" cy="19618"/>
            </a:xfrm>
            <a:custGeom>
              <a:avLst/>
              <a:gdLst>
                <a:gd name="connsiteX0" fmla="*/ 0 w 98049"/>
                <a:gd name="connsiteY0" fmla="*/ 0 h 0"/>
                <a:gd name="connsiteX1" fmla="*/ 116090 w 98049"/>
                <a:gd name="connsiteY1" fmla="*/ 0 h 0"/>
              </a:gdLst>
              <a:ahLst/>
              <a:cxnLst>
                <a:cxn ang="0">
                  <a:pos x="connsiteX0" y="connsiteY0"/>
                </a:cxn>
                <a:cxn ang="0">
                  <a:pos x="connsiteX1" y="connsiteY1"/>
                </a:cxn>
              </a:cxnLst>
              <a:rect l="l" t="t" r="r" b="b"/>
              <a:pathLst>
                <a:path w="98049">
                  <a:moveTo>
                    <a:pt x="0" y="0"/>
                  </a:moveTo>
                  <a:lnTo>
                    <a:pt x="116090" y="0"/>
                  </a:lnTo>
                </a:path>
              </a:pathLst>
            </a:custGeom>
            <a:ln w="7049" cap="flat">
              <a:solidFill>
                <a:srgbClr val="0D3CFA"/>
              </a:solid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04849DCB-EFD9-E84F-96B0-1949C0CE52EC}"/>
                </a:ext>
              </a:extLst>
            </p:cNvPr>
            <p:cNvSpPr/>
            <p:nvPr/>
          </p:nvSpPr>
          <p:spPr>
            <a:xfrm>
              <a:off x="7047801" y="4522925"/>
              <a:ext cx="98049" cy="19618"/>
            </a:xfrm>
            <a:custGeom>
              <a:avLst/>
              <a:gdLst>
                <a:gd name="connsiteX0" fmla="*/ 0 w 98049"/>
                <a:gd name="connsiteY0" fmla="*/ 0 h 0"/>
                <a:gd name="connsiteX1" fmla="*/ 106089 w 98049"/>
                <a:gd name="connsiteY1" fmla="*/ 0 h 0"/>
              </a:gdLst>
              <a:ahLst/>
              <a:cxnLst>
                <a:cxn ang="0">
                  <a:pos x="connsiteX0" y="connsiteY0"/>
                </a:cxn>
                <a:cxn ang="0">
                  <a:pos x="connsiteX1" y="connsiteY1"/>
                </a:cxn>
              </a:cxnLst>
              <a:rect l="l" t="t" r="r" b="b"/>
              <a:pathLst>
                <a:path w="98049">
                  <a:moveTo>
                    <a:pt x="0" y="0"/>
                  </a:moveTo>
                  <a:lnTo>
                    <a:pt x="106089" y="0"/>
                  </a:lnTo>
                </a:path>
              </a:pathLst>
            </a:custGeom>
            <a:ln w="7049" cap="flat">
              <a:solidFill>
                <a:srgbClr val="0D3CFA"/>
              </a:solidFill>
              <a:prstDash val="solid"/>
              <a:miter/>
            </a:ln>
          </p:spPr>
          <p:txBody>
            <a:bodyPr rtlCol="0" anchor="ctr"/>
            <a:lstStyle/>
            <a:p>
              <a:endParaRPr lang="en-US"/>
            </a:p>
          </p:txBody>
        </p:sp>
        <p:sp>
          <p:nvSpPr>
            <p:cNvPr id="226" name="Freeform 225">
              <a:extLst>
                <a:ext uri="{FF2B5EF4-FFF2-40B4-BE49-F238E27FC236}">
                  <a16:creationId xmlns:a16="http://schemas.microsoft.com/office/drawing/2014/main" id="{F1610316-D6F4-4A4B-9A73-ECDC541D1EF2}"/>
                </a:ext>
              </a:extLst>
            </p:cNvPr>
            <p:cNvSpPr/>
            <p:nvPr/>
          </p:nvSpPr>
          <p:spPr>
            <a:xfrm>
              <a:off x="7631392" y="4495656"/>
              <a:ext cx="647126" cy="19618"/>
            </a:xfrm>
            <a:custGeom>
              <a:avLst/>
              <a:gdLst>
                <a:gd name="connsiteX0" fmla="*/ 0 w 647126"/>
                <a:gd name="connsiteY0" fmla="*/ 0 h 0"/>
                <a:gd name="connsiteX1" fmla="*/ 663991 w 647126"/>
                <a:gd name="connsiteY1" fmla="*/ 0 h 0"/>
              </a:gdLst>
              <a:ahLst/>
              <a:cxnLst>
                <a:cxn ang="0">
                  <a:pos x="connsiteX0" y="connsiteY0"/>
                </a:cxn>
                <a:cxn ang="0">
                  <a:pos x="connsiteX1" y="connsiteY1"/>
                </a:cxn>
              </a:cxnLst>
              <a:rect l="l" t="t" r="r" b="b"/>
              <a:pathLst>
                <a:path w="647126">
                  <a:moveTo>
                    <a:pt x="0" y="0"/>
                  </a:moveTo>
                  <a:lnTo>
                    <a:pt x="663991" y="0"/>
                  </a:lnTo>
                </a:path>
              </a:pathLst>
            </a:custGeom>
            <a:ln w="7049" cap="flat">
              <a:solidFill>
                <a:srgbClr val="0D3CFA"/>
              </a:solid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C2EC0415-E721-0E46-AC07-5C6CB75E100F}"/>
                </a:ext>
              </a:extLst>
            </p:cNvPr>
            <p:cNvSpPr/>
            <p:nvPr/>
          </p:nvSpPr>
          <p:spPr>
            <a:xfrm>
              <a:off x="7631392" y="4583153"/>
              <a:ext cx="647126" cy="19618"/>
            </a:xfrm>
            <a:custGeom>
              <a:avLst/>
              <a:gdLst>
                <a:gd name="connsiteX0" fmla="*/ 0 w 647126"/>
                <a:gd name="connsiteY0" fmla="*/ 0 h 0"/>
                <a:gd name="connsiteX1" fmla="*/ 663991 w 647126"/>
                <a:gd name="connsiteY1" fmla="*/ 0 h 0"/>
              </a:gdLst>
              <a:ahLst/>
              <a:cxnLst>
                <a:cxn ang="0">
                  <a:pos x="connsiteX0" y="connsiteY0"/>
                </a:cxn>
                <a:cxn ang="0">
                  <a:pos x="connsiteX1" y="connsiteY1"/>
                </a:cxn>
              </a:cxnLst>
              <a:rect l="l" t="t" r="r" b="b"/>
              <a:pathLst>
                <a:path w="647126">
                  <a:moveTo>
                    <a:pt x="0" y="0"/>
                  </a:moveTo>
                  <a:lnTo>
                    <a:pt x="663991" y="0"/>
                  </a:lnTo>
                </a:path>
              </a:pathLst>
            </a:custGeom>
            <a:ln w="7049" cap="flat">
              <a:solidFill>
                <a:srgbClr val="0D3CFA"/>
              </a:solid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23D1E4FE-8882-934F-9817-F92742A0BC11}"/>
                </a:ext>
              </a:extLst>
            </p:cNvPr>
            <p:cNvSpPr/>
            <p:nvPr/>
          </p:nvSpPr>
          <p:spPr>
            <a:xfrm>
              <a:off x="7631392" y="4670846"/>
              <a:ext cx="647126" cy="19618"/>
            </a:xfrm>
            <a:custGeom>
              <a:avLst/>
              <a:gdLst>
                <a:gd name="connsiteX0" fmla="*/ 0 w 647126"/>
                <a:gd name="connsiteY0" fmla="*/ 0 h 0"/>
                <a:gd name="connsiteX1" fmla="*/ 663991 w 647126"/>
                <a:gd name="connsiteY1" fmla="*/ 0 h 0"/>
              </a:gdLst>
              <a:ahLst/>
              <a:cxnLst>
                <a:cxn ang="0">
                  <a:pos x="connsiteX0" y="connsiteY0"/>
                </a:cxn>
                <a:cxn ang="0">
                  <a:pos x="connsiteX1" y="connsiteY1"/>
                </a:cxn>
              </a:cxnLst>
              <a:rect l="l" t="t" r="r" b="b"/>
              <a:pathLst>
                <a:path w="647126">
                  <a:moveTo>
                    <a:pt x="0" y="0"/>
                  </a:moveTo>
                  <a:lnTo>
                    <a:pt x="663991" y="0"/>
                  </a:lnTo>
                </a:path>
              </a:pathLst>
            </a:custGeom>
            <a:ln w="7049" cap="flat">
              <a:solidFill>
                <a:srgbClr val="0D3CFA"/>
              </a:solid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9246A600-C6D6-724C-97C8-BD7CB970DD9D}"/>
                </a:ext>
              </a:extLst>
            </p:cNvPr>
            <p:cNvSpPr/>
            <p:nvPr/>
          </p:nvSpPr>
          <p:spPr>
            <a:xfrm>
              <a:off x="7631392" y="3879844"/>
              <a:ext cx="431418" cy="510071"/>
            </a:xfrm>
            <a:custGeom>
              <a:avLst/>
              <a:gdLst>
                <a:gd name="connsiteX0" fmla="*/ 0 w 431417"/>
                <a:gd name="connsiteY0" fmla="*/ 0 h 510070"/>
                <a:gd name="connsiteX1" fmla="*/ 436712 w 431417"/>
                <a:gd name="connsiteY1" fmla="*/ 0 h 510070"/>
                <a:gd name="connsiteX2" fmla="*/ 436712 w 431417"/>
                <a:gd name="connsiteY2" fmla="*/ 522822 h 510070"/>
                <a:gd name="connsiteX3" fmla="*/ 0 w 431417"/>
                <a:gd name="connsiteY3" fmla="*/ 522822 h 510070"/>
              </a:gdLst>
              <a:ahLst/>
              <a:cxnLst>
                <a:cxn ang="0">
                  <a:pos x="connsiteX0" y="connsiteY0"/>
                </a:cxn>
                <a:cxn ang="0">
                  <a:pos x="connsiteX1" y="connsiteY1"/>
                </a:cxn>
                <a:cxn ang="0">
                  <a:pos x="connsiteX2" y="connsiteY2"/>
                </a:cxn>
                <a:cxn ang="0">
                  <a:pos x="connsiteX3" y="connsiteY3"/>
                </a:cxn>
              </a:cxnLst>
              <a:rect l="l" t="t" r="r" b="b"/>
              <a:pathLst>
                <a:path w="431417" h="510070">
                  <a:moveTo>
                    <a:pt x="0" y="0"/>
                  </a:moveTo>
                  <a:lnTo>
                    <a:pt x="436712" y="0"/>
                  </a:lnTo>
                  <a:lnTo>
                    <a:pt x="436712" y="522822"/>
                  </a:lnTo>
                  <a:lnTo>
                    <a:pt x="0" y="522822"/>
                  </a:lnTo>
                  <a:close/>
                </a:path>
              </a:pathLst>
            </a:custGeom>
            <a:solidFill>
              <a:srgbClr val="D7DEFA"/>
            </a:solidFill>
            <a:ln w="19581"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E43BE54B-2F00-0F44-8267-A0956C140C8D}"/>
                </a:ext>
              </a:extLst>
            </p:cNvPr>
            <p:cNvSpPr/>
            <p:nvPr/>
          </p:nvSpPr>
          <p:spPr>
            <a:xfrm>
              <a:off x="7685319" y="4898416"/>
              <a:ext cx="137269" cy="235417"/>
            </a:xfrm>
            <a:custGeom>
              <a:avLst/>
              <a:gdLst>
                <a:gd name="connsiteX0" fmla="*/ 155899 w 137269"/>
                <a:gd name="connsiteY0" fmla="*/ 239733 h 235417"/>
                <a:gd name="connsiteX1" fmla="*/ 77851 w 137269"/>
                <a:gd name="connsiteY1" fmla="*/ 190492 h 235417"/>
                <a:gd name="connsiteX2" fmla="*/ 0 w 137269"/>
                <a:gd name="connsiteY2" fmla="*/ 239733 h 235417"/>
                <a:gd name="connsiteX3" fmla="*/ 0 w 137269"/>
                <a:gd name="connsiteY3" fmla="*/ 0 h 235417"/>
                <a:gd name="connsiteX4" fmla="*/ 155899 w 137269"/>
                <a:gd name="connsiteY4" fmla="*/ 0 h 235417"/>
                <a:gd name="connsiteX5" fmla="*/ 155899 w 137269"/>
                <a:gd name="connsiteY5" fmla="*/ 239733 h 23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69" h="235417">
                  <a:moveTo>
                    <a:pt x="155899" y="239733"/>
                  </a:moveTo>
                  <a:lnTo>
                    <a:pt x="77851" y="190492"/>
                  </a:lnTo>
                  <a:lnTo>
                    <a:pt x="0" y="239733"/>
                  </a:lnTo>
                  <a:lnTo>
                    <a:pt x="0" y="0"/>
                  </a:lnTo>
                  <a:lnTo>
                    <a:pt x="155899" y="0"/>
                  </a:lnTo>
                  <a:lnTo>
                    <a:pt x="155899" y="239733"/>
                  </a:lnTo>
                  <a:close/>
                </a:path>
              </a:pathLst>
            </a:custGeom>
            <a:solidFill>
              <a:srgbClr val="FF5773"/>
            </a:solidFill>
            <a:ln w="19581"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F5F8C1A9-15F4-DA40-A1E9-D128006C44C6}"/>
                </a:ext>
              </a:extLst>
            </p:cNvPr>
            <p:cNvSpPr/>
            <p:nvPr/>
          </p:nvSpPr>
          <p:spPr>
            <a:xfrm>
              <a:off x="6951713" y="3879844"/>
              <a:ext cx="196099" cy="372744"/>
            </a:xfrm>
            <a:custGeom>
              <a:avLst/>
              <a:gdLst>
                <a:gd name="connsiteX0" fmla="*/ 0 w 196098"/>
                <a:gd name="connsiteY0" fmla="*/ 0 h 372743"/>
                <a:gd name="connsiteX1" fmla="*/ 58634 w 196098"/>
                <a:gd name="connsiteY1" fmla="*/ 388635 h 372743"/>
                <a:gd name="connsiteX2" fmla="*/ 202178 w 196098"/>
                <a:gd name="connsiteY2" fmla="*/ 388635 h 372743"/>
                <a:gd name="connsiteX3" fmla="*/ 202178 w 196098"/>
                <a:gd name="connsiteY3" fmla="*/ 0 h 372743"/>
                <a:gd name="connsiteX4" fmla="*/ 0 w 196098"/>
                <a:gd name="connsiteY4" fmla="*/ 0 h 372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98" h="372743">
                  <a:moveTo>
                    <a:pt x="0" y="0"/>
                  </a:moveTo>
                  <a:lnTo>
                    <a:pt x="58634" y="388635"/>
                  </a:lnTo>
                  <a:lnTo>
                    <a:pt x="202178" y="388635"/>
                  </a:lnTo>
                  <a:lnTo>
                    <a:pt x="202178" y="0"/>
                  </a:lnTo>
                  <a:lnTo>
                    <a:pt x="0" y="0"/>
                  </a:lnTo>
                  <a:close/>
                </a:path>
              </a:pathLst>
            </a:custGeom>
            <a:solidFill>
              <a:srgbClr val="D7DEFA"/>
            </a:solidFill>
            <a:ln w="19581"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9E5751A3-DED4-1843-8E7F-6576178219E1}"/>
                </a:ext>
              </a:extLst>
            </p:cNvPr>
            <p:cNvSpPr/>
            <p:nvPr/>
          </p:nvSpPr>
          <p:spPr>
            <a:xfrm>
              <a:off x="8308325" y="2422612"/>
              <a:ext cx="784396" cy="1020141"/>
            </a:xfrm>
            <a:custGeom>
              <a:avLst/>
              <a:gdLst>
                <a:gd name="connsiteX0" fmla="*/ 744587 w 784395"/>
                <a:gd name="connsiteY0" fmla="*/ 0 h 1020141"/>
                <a:gd name="connsiteX1" fmla="*/ 797338 w 784395"/>
                <a:gd name="connsiteY1" fmla="*/ 52773 h 1020141"/>
                <a:gd name="connsiteX2" fmla="*/ 797338 w 784395"/>
                <a:gd name="connsiteY2" fmla="*/ 980905 h 1020141"/>
                <a:gd name="connsiteX3" fmla="*/ 744587 w 784395"/>
                <a:gd name="connsiteY3" fmla="*/ 1033678 h 1020141"/>
                <a:gd name="connsiteX4" fmla="*/ 52750 w 784395"/>
                <a:gd name="connsiteY4" fmla="*/ 1033678 h 1020141"/>
                <a:gd name="connsiteX5" fmla="*/ 0 w 784395"/>
                <a:gd name="connsiteY5" fmla="*/ 980905 h 1020141"/>
                <a:gd name="connsiteX6" fmla="*/ 0 w 784395"/>
                <a:gd name="connsiteY6" fmla="*/ 52773 h 1020141"/>
                <a:gd name="connsiteX7" fmla="*/ 52750 w 784395"/>
                <a:gd name="connsiteY7" fmla="*/ 0 h 10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395" h="1020141">
                  <a:moveTo>
                    <a:pt x="744587" y="0"/>
                  </a:moveTo>
                  <a:cubicBezTo>
                    <a:pt x="773721" y="0"/>
                    <a:pt x="797338" y="23627"/>
                    <a:pt x="797338" y="52773"/>
                  </a:cubicBezTo>
                  <a:lnTo>
                    <a:pt x="797338" y="980905"/>
                  </a:lnTo>
                  <a:cubicBezTo>
                    <a:pt x="797338" y="1010050"/>
                    <a:pt x="773721" y="1033678"/>
                    <a:pt x="744587" y="1033678"/>
                  </a:cubicBezTo>
                  <a:lnTo>
                    <a:pt x="52750" y="1033678"/>
                  </a:lnTo>
                  <a:cubicBezTo>
                    <a:pt x="23617" y="1033678"/>
                    <a:pt x="0" y="1010050"/>
                    <a:pt x="0" y="980905"/>
                  </a:cubicBezTo>
                  <a:lnTo>
                    <a:pt x="0" y="52773"/>
                  </a:lnTo>
                  <a:cubicBezTo>
                    <a:pt x="0" y="23627"/>
                    <a:pt x="23617" y="0"/>
                    <a:pt x="52750" y="0"/>
                  </a:cubicBezTo>
                  <a:close/>
                </a:path>
              </a:pathLst>
            </a:custGeom>
            <a:solidFill>
              <a:srgbClr val="C5C5C5">
                <a:alpha val="46000"/>
              </a:srgbClr>
            </a:solidFill>
            <a:ln w="19581"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5E5F27FD-0680-034F-8B40-FBF5DDA7A788}"/>
                </a:ext>
              </a:extLst>
            </p:cNvPr>
            <p:cNvSpPr/>
            <p:nvPr/>
          </p:nvSpPr>
          <p:spPr>
            <a:xfrm>
              <a:off x="8271459" y="2380629"/>
              <a:ext cx="784396" cy="1020141"/>
            </a:xfrm>
            <a:custGeom>
              <a:avLst/>
              <a:gdLst>
                <a:gd name="connsiteX0" fmla="*/ 744588 w 784395"/>
                <a:gd name="connsiteY0" fmla="*/ 0 h 1020141"/>
                <a:gd name="connsiteX1" fmla="*/ 797338 w 784395"/>
                <a:gd name="connsiteY1" fmla="*/ 52773 h 1020141"/>
                <a:gd name="connsiteX2" fmla="*/ 797338 w 784395"/>
                <a:gd name="connsiteY2" fmla="*/ 980905 h 1020141"/>
                <a:gd name="connsiteX3" fmla="*/ 744588 w 784395"/>
                <a:gd name="connsiteY3" fmla="*/ 1033678 h 1020141"/>
                <a:gd name="connsiteX4" fmla="*/ 52751 w 784395"/>
                <a:gd name="connsiteY4" fmla="*/ 1033678 h 1020141"/>
                <a:gd name="connsiteX5" fmla="*/ 0 w 784395"/>
                <a:gd name="connsiteY5" fmla="*/ 980905 h 1020141"/>
                <a:gd name="connsiteX6" fmla="*/ 0 w 784395"/>
                <a:gd name="connsiteY6" fmla="*/ 52773 h 1020141"/>
                <a:gd name="connsiteX7" fmla="*/ 52751 w 784395"/>
                <a:gd name="connsiteY7" fmla="*/ 0 h 10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395" h="1020141">
                  <a:moveTo>
                    <a:pt x="744588" y="0"/>
                  </a:moveTo>
                  <a:cubicBezTo>
                    <a:pt x="773721" y="0"/>
                    <a:pt x="797338" y="23627"/>
                    <a:pt x="797338" y="52773"/>
                  </a:cubicBezTo>
                  <a:lnTo>
                    <a:pt x="797338" y="980905"/>
                  </a:lnTo>
                  <a:cubicBezTo>
                    <a:pt x="797338" y="1010051"/>
                    <a:pt x="773721" y="1033678"/>
                    <a:pt x="744588" y="1033678"/>
                  </a:cubicBezTo>
                  <a:lnTo>
                    <a:pt x="52751" y="1033678"/>
                  </a:lnTo>
                  <a:cubicBezTo>
                    <a:pt x="23617" y="1033678"/>
                    <a:pt x="0" y="1010051"/>
                    <a:pt x="0" y="980905"/>
                  </a:cubicBezTo>
                  <a:lnTo>
                    <a:pt x="0" y="52773"/>
                  </a:lnTo>
                  <a:cubicBezTo>
                    <a:pt x="0" y="23627"/>
                    <a:pt x="23617" y="0"/>
                    <a:pt x="52751" y="0"/>
                  </a:cubicBezTo>
                  <a:close/>
                </a:path>
              </a:pathLst>
            </a:custGeom>
            <a:solidFill>
              <a:schemeClr val="accent1"/>
            </a:solidFill>
            <a:ln w="19581" cap="flat">
              <a:noFill/>
              <a:prstDash val="solid"/>
              <a:miter/>
            </a:ln>
          </p:spPr>
          <p:txBody>
            <a:bodyPr rtlCol="0" anchor="ctr"/>
            <a:lstStyle/>
            <a:p>
              <a:endParaRPr lang="en-US" dirty="0"/>
            </a:p>
          </p:txBody>
        </p:sp>
        <p:sp>
          <p:nvSpPr>
            <p:cNvPr id="234" name="Freeform 233">
              <a:extLst>
                <a:ext uri="{FF2B5EF4-FFF2-40B4-BE49-F238E27FC236}">
                  <a16:creationId xmlns:a16="http://schemas.microsoft.com/office/drawing/2014/main" id="{16B1F60B-AAE7-9E49-B111-7EAEE6627C19}"/>
                </a:ext>
              </a:extLst>
            </p:cNvPr>
            <p:cNvSpPr/>
            <p:nvPr/>
          </p:nvSpPr>
          <p:spPr>
            <a:xfrm>
              <a:off x="8412061" y="3006446"/>
              <a:ext cx="509857" cy="78472"/>
            </a:xfrm>
            <a:custGeom>
              <a:avLst/>
              <a:gdLst>
                <a:gd name="connsiteX0" fmla="*/ 474756 w 509857"/>
                <a:gd name="connsiteY0" fmla="*/ 83966 h 78472"/>
                <a:gd name="connsiteX1" fmla="*/ 41573 w 509857"/>
                <a:gd name="connsiteY1" fmla="*/ 83966 h 78472"/>
                <a:gd name="connsiteX2" fmla="*/ 1 w 509857"/>
                <a:gd name="connsiteY2" fmla="*/ 41985 h 78472"/>
                <a:gd name="connsiteX3" fmla="*/ 1 w 509857"/>
                <a:gd name="connsiteY3" fmla="*/ 41983 h 78472"/>
                <a:gd name="connsiteX4" fmla="*/ 1 w 509857"/>
                <a:gd name="connsiteY4" fmla="*/ 41983 h 78472"/>
                <a:gd name="connsiteX5" fmla="*/ 41573 w 509857"/>
                <a:gd name="connsiteY5" fmla="*/ 0 h 78472"/>
                <a:gd name="connsiteX6" fmla="*/ 41770 w 509857"/>
                <a:gd name="connsiteY6" fmla="*/ 0 h 78472"/>
                <a:gd name="connsiteX7" fmla="*/ 474952 w 509857"/>
                <a:gd name="connsiteY7" fmla="*/ 0 h 78472"/>
                <a:gd name="connsiteX8" fmla="*/ 516721 w 509857"/>
                <a:gd name="connsiteY8" fmla="*/ 41787 h 78472"/>
                <a:gd name="connsiteX9" fmla="*/ 516721 w 509857"/>
                <a:gd name="connsiteY9" fmla="*/ 41983 h 78472"/>
                <a:gd name="connsiteX10" fmla="*/ 516721 w 509857"/>
                <a:gd name="connsiteY10" fmla="*/ 41983 h 78472"/>
                <a:gd name="connsiteX11" fmla="*/ 475148 w 509857"/>
                <a:gd name="connsiteY11" fmla="*/ 83966 h 78472"/>
                <a:gd name="connsiteX12" fmla="*/ 474756 w 509857"/>
                <a:gd name="connsiteY12" fmla="*/ 83966 h 7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857" h="78472">
                  <a:moveTo>
                    <a:pt x="474756" y="83966"/>
                  </a:moveTo>
                  <a:lnTo>
                    <a:pt x="41573" y="83966"/>
                  </a:lnTo>
                  <a:cubicBezTo>
                    <a:pt x="18512" y="83858"/>
                    <a:pt x="-117" y="65062"/>
                    <a:pt x="1" y="41985"/>
                  </a:cubicBezTo>
                  <a:cubicBezTo>
                    <a:pt x="1" y="41983"/>
                    <a:pt x="1" y="41983"/>
                    <a:pt x="1" y="41983"/>
                  </a:cubicBezTo>
                  <a:lnTo>
                    <a:pt x="1" y="41983"/>
                  </a:lnTo>
                  <a:cubicBezTo>
                    <a:pt x="-117" y="18904"/>
                    <a:pt x="18512" y="108"/>
                    <a:pt x="41573" y="0"/>
                  </a:cubicBezTo>
                  <a:cubicBezTo>
                    <a:pt x="41632" y="0"/>
                    <a:pt x="41711" y="0"/>
                    <a:pt x="41770" y="0"/>
                  </a:cubicBezTo>
                  <a:lnTo>
                    <a:pt x="474952" y="0"/>
                  </a:lnTo>
                  <a:cubicBezTo>
                    <a:pt x="498013" y="0"/>
                    <a:pt x="516721" y="18708"/>
                    <a:pt x="516721" y="41787"/>
                  </a:cubicBezTo>
                  <a:cubicBezTo>
                    <a:pt x="516721" y="41851"/>
                    <a:pt x="516721" y="41918"/>
                    <a:pt x="516721" y="41983"/>
                  </a:cubicBezTo>
                  <a:lnTo>
                    <a:pt x="516721" y="41983"/>
                  </a:lnTo>
                  <a:cubicBezTo>
                    <a:pt x="516839" y="65062"/>
                    <a:pt x="498210" y="83858"/>
                    <a:pt x="475148" y="83966"/>
                  </a:cubicBezTo>
                  <a:cubicBezTo>
                    <a:pt x="475011" y="83966"/>
                    <a:pt x="474893" y="83966"/>
                    <a:pt x="474756" y="83966"/>
                  </a:cubicBezTo>
                  <a:close/>
                </a:path>
              </a:pathLst>
            </a:custGeom>
            <a:solidFill>
              <a:schemeClr val="accent1">
                <a:lumMod val="60000"/>
                <a:lumOff val="40000"/>
              </a:schemeClr>
            </a:solidFill>
            <a:ln w="19581"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BAEB8D6D-36BC-2D44-BA20-2B96D615DB9E}"/>
                </a:ext>
              </a:extLst>
            </p:cNvPr>
            <p:cNvSpPr/>
            <p:nvPr/>
          </p:nvSpPr>
          <p:spPr>
            <a:xfrm>
              <a:off x="8382647" y="3142988"/>
              <a:ext cx="568687" cy="19618"/>
            </a:xfrm>
            <a:custGeom>
              <a:avLst/>
              <a:gdLst>
                <a:gd name="connsiteX0" fmla="*/ 0 w 568686"/>
                <a:gd name="connsiteY0" fmla="*/ 0 h 0"/>
                <a:gd name="connsiteX1" fmla="*/ 575158 w 568686"/>
                <a:gd name="connsiteY1" fmla="*/ 0 h 0"/>
              </a:gdLst>
              <a:ahLst/>
              <a:cxnLst>
                <a:cxn ang="0">
                  <a:pos x="connsiteX0" y="connsiteY0"/>
                </a:cxn>
                <a:cxn ang="0">
                  <a:pos x="connsiteX1" y="connsiteY1"/>
                </a:cxn>
              </a:cxnLst>
              <a:rect l="l" t="t" r="r" b="b"/>
              <a:pathLst>
                <a:path w="568686">
                  <a:moveTo>
                    <a:pt x="0" y="0"/>
                  </a:moveTo>
                  <a:lnTo>
                    <a:pt x="575158" y="0"/>
                  </a:lnTo>
                </a:path>
              </a:pathLst>
            </a:custGeom>
            <a:solidFill>
              <a:schemeClr val="accent1">
                <a:lumMod val="40000"/>
                <a:lumOff val="60000"/>
              </a:schemeClr>
            </a:solidFill>
            <a:ln w="8420" cap="flat">
              <a:solidFill>
                <a:schemeClr val="accent1">
                  <a:lumMod val="60000"/>
                  <a:lumOff val="40000"/>
                </a:schemeClr>
              </a:solid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E418C46D-5735-1749-A49F-5E7BF0F53900}"/>
                </a:ext>
              </a:extLst>
            </p:cNvPr>
            <p:cNvSpPr/>
            <p:nvPr/>
          </p:nvSpPr>
          <p:spPr>
            <a:xfrm>
              <a:off x="8382647" y="3208316"/>
              <a:ext cx="568687" cy="19618"/>
            </a:xfrm>
            <a:custGeom>
              <a:avLst/>
              <a:gdLst>
                <a:gd name="connsiteX0" fmla="*/ 0 w 568686"/>
                <a:gd name="connsiteY0" fmla="*/ 0 h 0"/>
                <a:gd name="connsiteX1" fmla="*/ 575158 w 568686"/>
                <a:gd name="connsiteY1" fmla="*/ 0 h 0"/>
              </a:gdLst>
              <a:ahLst/>
              <a:cxnLst>
                <a:cxn ang="0">
                  <a:pos x="connsiteX0" y="connsiteY0"/>
                </a:cxn>
                <a:cxn ang="0">
                  <a:pos x="connsiteX1" y="connsiteY1"/>
                </a:cxn>
              </a:cxnLst>
              <a:rect l="l" t="t" r="r" b="b"/>
              <a:pathLst>
                <a:path w="568686">
                  <a:moveTo>
                    <a:pt x="0" y="0"/>
                  </a:moveTo>
                  <a:lnTo>
                    <a:pt x="575158" y="0"/>
                  </a:lnTo>
                </a:path>
              </a:pathLst>
            </a:custGeom>
            <a:solidFill>
              <a:schemeClr val="accent1">
                <a:lumMod val="40000"/>
                <a:lumOff val="60000"/>
              </a:schemeClr>
            </a:solidFill>
            <a:ln w="8420" cap="flat">
              <a:solidFill>
                <a:schemeClr val="accent1">
                  <a:lumMod val="60000"/>
                  <a:lumOff val="40000"/>
                </a:schemeClr>
              </a:solid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AB3496E0-3245-704B-AD20-3AD9C4E8767A}"/>
                </a:ext>
              </a:extLst>
            </p:cNvPr>
            <p:cNvSpPr/>
            <p:nvPr/>
          </p:nvSpPr>
          <p:spPr>
            <a:xfrm>
              <a:off x="8382647" y="3273645"/>
              <a:ext cx="568687" cy="19618"/>
            </a:xfrm>
            <a:custGeom>
              <a:avLst/>
              <a:gdLst>
                <a:gd name="connsiteX0" fmla="*/ 0 w 568686"/>
                <a:gd name="connsiteY0" fmla="*/ 0 h 0"/>
                <a:gd name="connsiteX1" fmla="*/ 575158 w 568686"/>
                <a:gd name="connsiteY1" fmla="*/ 0 h 0"/>
              </a:gdLst>
              <a:ahLst/>
              <a:cxnLst>
                <a:cxn ang="0">
                  <a:pos x="connsiteX0" y="connsiteY0"/>
                </a:cxn>
                <a:cxn ang="0">
                  <a:pos x="connsiteX1" y="connsiteY1"/>
                </a:cxn>
              </a:cxnLst>
              <a:rect l="l" t="t" r="r" b="b"/>
              <a:pathLst>
                <a:path w="568686">
                  <a:moveTo>
                    <a:pt x="0" y="0"/>
                  </a:moveTo>
                  <a:lnTo>
                    <a:pt x="575158" y="0"/>
                  </a:lnTo>
                </a:path>
              </a:pathLst>
            </a:custGeom>
            <a:solidFill>
              <a:schemeClr val="accent1">
                <a:lumMod val="40000"/>
                <a:lumOff val="60000"/>
              </a:schemeClr>
            </a:solidFill>
            <a:ln w="8420" cap="flat">
              <a:solidFill>
                <a:schemeClr val="accent1">
                  <a:lumMod val="60000"/>
                  <a:lumOff val="40000"/>
                </a:schemeClr>
              </a:solid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06C715FE-7E6E-7649-9C40-8C2BC0063915}"/>
                </a:ext>
              </a:extLst>
            </p:cNvPr>
            <p:cNvSpPr/>
            <p:nvPr/>
          </p:nvSpPr>
          <p:spPr>
            <a:xfrm>
              <a:off x="8382647" y="3338973"/>
              <a:ext cx="568687" cy="19618"/>
            </a:xfrm>
            <a:custGeom>
              <a:avLst/>
              <a:gdLst>
                <a:gd name="connsiteX0" fmla="*/ 0 w 568686"/>
                <a:gd name="connsiteY0" fmla="*/ 0 h 0"/>
                <a:gd name="connsiteX1" fmla="*/ 575158 w 568686"/>
                <a:gd name="connsiteY1" fmla="*/ 0 h 0"/>
              </a:gdLst>
              <a:ahLst/>
              <a:cxnLst>
                <a:cxn ang="0">
                  <a:pos x="connsiteX0" y="connsiteY0"/>
                </a:cxn>
                <a:cxn ang="0">
                  <a:pos x="connsiteX1" y="connsiteY1"/>
                </a:cxn>
              </a:cxnLst>
              <a:rect l="l" t="t" r="r" b="b"/>
              <a:pathLst>
                <a:path w="568686">
                  <a:moveTo>
                    <a:pt x="0" y="0"/>
                  </a:moveTo>
                  <a:lnTo>
                    <a:pt x="575158" y="0"/>
                  </a:lnTo>
                </a:path>
              </a:pathLst>
            </a:custGeom>
            <a:solidFill>
              <a:schemeClr val="accent1">
                <a:lumMod val="40000"/>
                <a:lumOff val="60000"/>
              </a:schemeClr>
            </a:solidFill>
            <a:ln w="8420" cap="flat">
              <a:solidFill>
                <a:schemeClr val="accent1">
                  <a:lumMod val="60000"/>
                  <a:lumOff val="40000"/>
                </a:schemeClr>
              </a:solid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83F888D5-2BCD-574C-A3DA-F4A2D39A2D33}"/>
                </a:ext>
              </a:extLst>
            </p:cNvPr>
            <p:cNvSpPr/>
            <p:nvPr/>
          </p:nvSpPr>
          <p:spPr>
            <a:xfrm>
              <a:off x="8489459" y="2503604"/>
              <a:ext cx="372588" cy="451216"/>
            </a:xfrm>
            <a:custGeom>
              <a:avLst/>
              <a:gdLst>
                <a:gd name="connsiteX0" fmla="*/ 328723 w 372587"/>
                <a:gd name="connsiteY0" fmla="*/ 21022 h 451216"/>
                <a:gd name="connsiteX1" fmla="*/ 260088 w 372587"/>
                <a:gd name="connsiteY1" fmla="*/ 4346 h 451216"/>
                <a:gd name="connsiteX2" fmla="*/ 263030 w 372587"/>
                <a:gd name="connsiteY2" fmla="*/ 18079 h 451216"/>
                <a:gd name="connsiteX3" fmla="*/ 263030 w 372587"/>
                <a:gd name="connsiteY3" fmla="*/ 39855 h 451216"/>
                <a:gd name="connsiteX4" fmla="*/ 236360 w 372587"/>
                <a:gd name="connsiteY4" fmla="*/ 85958 h 451216"/>
                <a:gd name="connsiteX5" fmla="*/ 217927 w 372587"/>
                <a:gd name="connsiteY5" fmla="*/ 94001 h 451216"/>
                <a:gd name="connsiteX6" fmla="*/ 3571 w 372587"/>
                <a:gd name="connsiteY6" fmla="*/ 236978 h 451216"/>
                <a:gd name="connsiteX7" fmla="*/ 146488 w 372587"/>
                <a:gd name="connsiteY7" fmla="*/ 451429 h 451216"/>
                <a:gd name="connsiteX8" fmla="*/ 360844 w 372587"/>
                <a:gd name="connsiteY8" fmla="*/ 308452 h 451216"/>
                <a:gd name="connsiteX9" fmla="*/ 320291 w 372587"/>
                <a:gd name="connsiteY9" fmla="*/ 153836 h 451216"/>
                <a:gd name="connsiteX10" fmla="*/ 318134 w 372587"/>
                <a:gd name="connsiteY10" fmla="*/ 134218 h 451216"/>
                <a:gd name="connsiteX11" fmla="*/ 344999 w 372587"/>
                <a:gd name="connsiteY11" fmla="*/ 88312 h 451216"/>
                <a:gd name="connsiteX12" fmla="*/ 364609 w 372587"/>
                <a:gd name="connsiteY12" fmla="*/ 77326 h 451216"/>
                <a:gd name="connsiteX13" fmla="*/ 378140 w 372587"/>
                <a:gd name="connsiteY13" fmla="*/ 73206 h 451216"/>
                <a:gd name="connsiteX14" fmla="*/ 328723 w 372587"/>
                <a:gd name="connsiteY14" fmla="*/ 21022 h 45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87" h="451216">
                  <a:moveTo>
                    <a:pt x="328723" y="21022"/>
                  </a:moveTo>
                  <a:cubicBezTo>
                    <a:pt x="296563" y="1403"/>
                    <a:pt x="265775" y="-5267"/>
                    <a:pt x="260088" y="4346"/>
                  </a:cubicBezTo>
                  <a:cubicBezTo>
                    <a:pt x="258127" y="7681"/>
                    <a:pt x="260088" y="12390"/>
                    <a:pt x="263030" y="18079"/>
                  </a:cubicBezTo>
                  <a:cubicBezTo>
                    <a:pt x="267128" y="24757"/>
                    <a:pt x="267128" y="33177"/>
                    <a:pt x="263030" y="39855"/>
                  </a:cubicBezTo>
                  <a:lnTo>
                    <a:pt x="236360" y="85958"/>
                  </a:lnTo>
                  <a:cubicBezTo>
                    <a:pt x="232576" y="92314"/>
                    <a:pt x="225163" y="95549"/>
                    <a:pt x="217927" y="94001"/>
                  </a:cubicBezTo>
                  <a:cubicBezTo>
                    <a:pt x="119270" y="74263"/>
                    <a:pt x="23299" y="138277"/>
                    <a:pt x="3571" y="236978"/>
                  </a:cubicBezTo>
                  <a:cubicBezTo>
                    <a:pt x="-16156" y="335678"/>
                    <a:pt x="47831" y="431691"/>
                    <a:pt x="146488" y="451429"/>
                  </a:cubicBezTo>
                  <a:cubicBezTo>
                    <a:pt x="245146" y="471167"/>
                    <a:pt x="341116" y="407153"/>
                    <a:pt x="360844" y="308452"/>
                  </a:cubicBezTo>
                  <a:cubicBezTo>
                    <a:pt x="371845" y="253416"/>
                    <a:pt x="356883" y="196378"/>
                    <a:pt x="320291" y="153836"/>
                  </a:cubicBezTo>
                  <a:cubicBezTo>
                    <a:pt x="315584" y="148369"/>
                    <a:pt x="314741" y="140576"/>
                    <a:pt x="318134" y="134218"/>
                  </a:cubicBezTo>
                  <a:lnTo>
                    <a:pt x="344999" y="88312"/>
                  </a:lnTo>
                  <a:cubicBezTo>
                    <a:pt x="348862" y="81161"/>
                    <a:pt x="356491" y="76882"/>
                    <a:pt x="364609" y="77326"/>
                  </a:cubicBezTo>
                  <a:cubicBezTo>
                    <a:pt x="371473" y="77326"/>
                    <a:pt x="376179" y="77326"/>
                    <a:pt x="378140" y="73206"/>
                  </a:cubicBezTo>
                  <a:cubicBezTo>
                    <a:pt x="382650" y="63004"/>
                    <a:pt x="361079" y="39266"/>
                    <a:pt x="328723" y="21022"/>
                  </a:cubicBezTo>
                  <a:close/>
                </a:path>
              </a:pathLst>
            </a:custGeom>
            <a:solidFill>
              <a:srgbClr val="FFFFFF"/>
            </a:solidFill>
            <a:ln w="19581"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19DB0DD9-038A-1B4E-B499-02993F1E569E}"/>
                </a:ext>
              </a:extLst>
            </p:cNvPr>
            <p:cNvSpPr/>
            <p:nvPr/>
          </p:nvSpPr>
          <p:spPr>
            <a:xfrm>
              <a:off x="8738174" y="2543067"/>
              <a:ext cx="19610" cy="58854"/>
            </a:xfrm>
            <a:custGeom>
              <a:avLst/>
              <a:gdLst>
                <a:gd name="connsiteX0" fmla="*/ 38828 w 19609"/>
                <a:gd name="connsiteY0" fmla="*/ 0 h 58854"/>
                <a:gd name="connsiteX1" fmla="*/ 0 w 19609"/>
                <a:gd name="connsiteY1" fmla="*/ 65328 h 58854"/>
              </a:gdLst>
              <a:ahLst/>
              <a:cxnLst>
                <a:cxn ang="0">
                  <a:pos x="connsiteX0" y="connsiteY0"/>
                </a:cxn>
                <a:cxn ang="0">
                  <a:pos x="connsiteX1" y="connsiteY1"/>
                </a:cxn>
              </a:cxnLst>
              <a:rect l="l" t="t" r="r" b="b"/>
              <a:pathLst>
                <a:path w="19609" h="58854">
                  <a:moveTo>
                    <a:pt x="38828" y="0"/>
                  </a:moveTo>
                  <a:lnTo>
                    <a:pt x="0" y="65328"/>
                  </a:lnTo>
                </a:path>
              </a:pathLst>
            </a:custGeom>
            <a:ln w="14686" cap="flat">
              <a:solidFill>
                <a:srgbClr val="FFFFFF"/>
              </a:solid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A1A4FE10-1F5C-834F-873A-0F375AB6F526}"/>
                </a:ext>
              </a:extLst>
            </p:cNvPr>
            <p:cNvSpPr/>
            <p:nvPr/>
          </p:nvSpPr>
          <p:spPr>
            <a:xfrm>
              <a:off x="8508026" y="2751215"/>
              <a:ext cx="313758" cy="176563"/>
            </a:xfrm>
            <a:custGeom>
              <a:avLst/>
              <a:gdLst>
                <a:gd name="connsiteX0" fmla="*/ 2085 w 313758"/>
                <a:gd name="connsiteY0" fmla="*/ 0 h 176562"/>
                <a:gd name="connsiteX1" fmla="*/ 137334 w 313758"/>
                <a:gd name="connsiteY1" fmla="*/ 187012 h 176562"/>
                <a:gd name="connsiteX2" fmla="*/ 324275 w 313758"/>
                <a:gd name="connsiteY2" fmla="*/ 51700 h 176562"/>
                <a:gd name="connsiteX3" fmla="*/ 324275 w 313758"/>
                <a:gd name="connsiteY3" fmla="*/ 0 h 176562"/>
              </a:gdLst>
              <a:ahLst/>
              <a:cxnLst>
                <a:cxn ang="0">
                  <a:pos x="connsiteX0" y="connsiteY0"/>
                </a:cxn>
                <a:cxn ang="0">
                  <a:pos x="connsiteX1" y="connsiteY1"/>
                </a:cxn>
                <a:cxn ang="0">
                  <a:pos x="connsiteX2" y="connsiteY2"/>
                </a:cxn>
                <a:cxn ang="0">
                  <a:pos x="connsiteX3" y="connsiteY3"/>
                </a:cxn>
              </a:cxnLst>
              <a:rect l="l" t="t" r="r" b="b"/>
              <a:pathLst>
                <a:path w="313758" h="176562">
                  <a:moveTo>
                    <a:pt x="2085" y="0"/>
                  </a:moveTo>
                  <a:cubicBezTo>
                    <a:pt x="-12191" y="89007"/>
                    <a:pt x="48364" y="172735"/>
                    <a:pt x="137334" y="187012"/>
                  </a:cubicBezTo>
                  <a:cubicBezTo>
                    <a:pt x="226304" y="201290"/>
                    <a:pt x="309999" y="140707"/>
                    <a:pt x="324275" y="51700"/>
                  </a:cubicBezTo>
                  <a:cubicBezTo>
                    <a:pt x="327021" y="34575"/>
                    <a:pt x="327021" y="17123"/>
                    <a:pt x="324275" y="0"/>
                  </a:cubicBezTo>
                  <a:close/>
                </a:path>
              </a:pathLst>
            </a:custGeom>
            <a:solidFill>
              <a:srgbClr val="FFD9E0"/>
            </a:solidFill>
            <a:ln w="19581"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32D9A942-B141-E547-86EA-D616F7388806}"/>
                </a:ext>
              </a:extLst>
            </p:cNvPr>
            <p:cNvSpPr/>
            <p:nvPr/>
          </p:nvSpPr>
          <p:spPr>
            <a:xfrm>
              <a:off x="8723467" y="2776326"/>
              <a:ext cx="39220" cy="39236"/>
            </a:xfrm>
            <a:custGeom>
              <a:avLst/>
              <a:gdLst>
                <a:gd name="connsiteX0" fmla="*/ 48240 w 39219"/>
                <a:gd name="connsiteY0" fmla="*/ 24130 h 39236"/>
                <a:gd name="connsiteX1" fmla="*/ 24120 w 39219"/>
                <a:gd name="connsiteY1" fmla="*/ 48261 h 39236"/>
                <a:gd name="connsiteX2" fmla="*/ 0 w 39219"/>
                <a:gd name="connsiteY2" fmla="*/ 24130 h 39236"/>
                <a:gd name="connsiteX3" fmla="*/ 24120 w 39219"/>
                <a:gd name="connsiteY3" fmla="*/ 0 h 39236"/>
                <a:gd name="connsiteX4" fmla="*/ 48240 w 39219"/>
                <a:gd name="connsiteY4" fmla="*/ 24130 h 39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19" h="39236">
                  <a:moveTo>
                    <a:pt x="48240" y="24130"/>
                  </a:moveTo>
                  <a:cubicBezTo>
                    <a:pt x="48240" y="37457"/>
                    <a:pt x="37441" y="48261"/>
                    <a:pt x="24120" y="48261"/>
                  </a:cubicBezTo>
                  <a:cubicBezTo>
                    <a:pt x="10799" y="48261"/>
                    <a:pt x="0" y="37457"/>
                    <a:pt x="0" y="24130"/>
                  </a:cubicBezTo>
                  <a:cubicBezTo>
                    <a:pt x="0" y="10804"/>
                    <a:pt x="10799" y="0"/>
                    <a:pt x="24120" y="0"/>
                  </a:cubicBezTo>
                  <a:cubicBezTo>
                    <a:pt x="37441" y="0"/>
                    <a:pt x="48240" y="10804"/>
                    <a:pt x="48240" y="24130"/>
                  </a:cubicBezTo>
                  <a:close/>
                </a:path>
              </a:pathLst>
            </a:custGeom>
            <a:solidFill>
              <a:srgbClr val="FFFFFF"/>
            </a:solidFill>
            <a:ln w="19581"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545CDF8C-63F9-7A47-8605-1A21CCC4BF3D}"/>
                </a:ext>
              </a:extLst>
            </p:cNvPr>
            <p:cNvSpPr/>
            <p:nvPr/>
          </p:nvSpPr>
          <p:spPr>
            <a:xfrm>
              <a:off x="8686598" y="2840673"/>
              <a:ext cx="19610" cy="19618"/>
            </a:xfrm>
            <a:custGeom>
              <a:avLst/>
              <a:gdLst>
                <a:gd name="connsiteX0" fmla="*/ 20593 w 19609"/>
                <a:gd name="connsiteY0" fmla="*/ 10398 h 19618"/>
                <a:gd name="connsiteX1" fmla="*/ 10395 w 19609"/>
                <a:gd name="connsiteY1" fmla="*/ 20601 h 19618"/>
                <a:gd name="connsiteX2" fmla="*/ 10199 w 19609"/>
                <a:gd name="connsiteY2" fmla="*/ 20599 h 19618"/>
                <a:gd name="connsiteX3" fmla="*/ 2 w 19609"/>
                <a:gd name="connsiteY3" fmla="*/ 10398 h 19618"/>
                <a:gd name="connsiteX4" fmla="*/ 10003 w 19609"/>
                <a:gd name="connsiteY4" fmla="*/ 2 h 19618"/>
                <a:gd name="connsiteX5" fmla="*/ 10199 w 19609"/>
                <a:gd name="connsiteY5" fmla="*/ 0 h 19618"/>
                <a:gd name="connsiteX6" fmla="*/ 20593 w 19609"/>
                <a:gd name="connsiteY6" fmla="*/ 10398 h 1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09" h="19618">
                  <a:moveTo>
                    <a:pt x="20593" y="10398"/>
                  </a:moveTo>
                  <a:cubicBezTo>
                    <a:pt x="20593" y="16032"/>
                    <a:pt x="16024" y="20599"/>
                    <a:pt x="10395" y="20601"/>
                  </a:cubicBezTo>
                  <a:cubicBezTo>
                    <a:pt x="10337" y="20601"/>
                    <a:pt x="10258" y="20601"/>
                    <a:pt x="10199" y="20599"/>
                  </a:cubicBezTo>
                  <a:cubicBezTo>
                    <a:pt x="4571" y="20599"/>
                    <a:pt x="2" y="16032"/>
                    <a:pt x="2" y="10398"/>
                  </a:cubicBezTo>
                  <a:cubicBezTo>
                    <a:pt x="-115" y="4765"/>
                    <a:pt x="4375" y="110"/>
                    <a:pt x="10003" y="2"/>
                  </a:cubicBezTo>
                  <a:cubicBezTo>
                    <a:pt x="10062" y="0"/>
                    <a:pt x="10141" y="0"/>
                    <a:pt x="10199" y="0"/>
                  </a:cubicBezTo>
                  <a:cubicBezTo>
                    <a:pt x="15945" y="0"/>
                    <a:pt x="20593" y="4655"/>
                    <a:pt x="20593" y="10398"/>
                  </a:cubicBezTo>
                  <a:close/>
                </a:path>
              </a:pathLst>
            </a:custGeom>
            <a:solidFill>
              <a:srgbClr val="FFFFFF"/>
            </a:solidFill>
            <a:ln w="19581"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11ACFCBF-D908-3C40-A9E7-1EF24A41AEA8}"/>
                </a:ext>
              </a:extLst>
            </p:cNvPr>
            <p:cNvSpPr/>
            <p:nvPr/>
          </p:nvSpPr>
          <p:spPr>
            <a:xfrm>
              <a:off x="8604239" y="2806145"/>
              <a:ext cx="19610" cy="19618"/>
            </a:xfrm>
            <a:custGeom>
              <a:avLst/>
              <a:gdLst>
                <a:gd name="connsiteX0" fmla="*/ 28238 w 19609"/>
                <a:gd name="connsiteY0" fmla="*/ 14125 h 19618"/>
                <a:gd name="connsiteX1" fmla="*/ 14119 w 19609"/>
                <a:gd name="connsiteY1" fmla="*/ 28250 h 19618"/>
                <a:gd name="connsiteX2" fmla="*/ 0 w 19609"/>
                <a:gd name="connsiteY2" fmla="*/ 14125 h 19618"/>
                <a:gd name="connsiteX3" fmla="*/ 14119 w 19609"/>
                <a:gd name="connsiteY3" fmla="*/ 0 h 19618"/>
                <a:gd name="connsiteX4" fmla="*/ 28238 w 19609"/>
                <a:gd name="connsiteY4" fmla="*/ 14125 h 19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9" h="19618">
                  <a:moveTo>
                    <a:pt x="28238" y="14125"/>
                  </a:moveTo>
                  <a:cubicBezTo>
                    <a:pt x="28238" y="21926"/>
                    <a:pt x="21917" y="28250"/>
                    <a:pt x="14119" y="28250"/>
                  </a:cubicBezTo>
                  <a:cubicBezTo>
                    <a:pt x="6321" y="28250"/>
                    <a:pt x="0" y="21926"/>
                    <a:pt x="0" y="14125"/>
                  </a:cubicBezTo>
                  <a:cubicBezTo>
                    <a:pt x="0" y="6324"/>
                    <a:pt x="6321" y="0"/>
                    <a:pt x="14119" y="0"/>
                  </a:cubicBezTo>
                  <a:cubicBezTo>
                    <a:pt x="21917" y="0"/>
                    <a:pt x="28238" y="6324"/>
                    <a:pt x="28238" y="14125"/>
                  </a:cubicBezTo>
                  <a:close/>
                </a:path>
              </a:pathLst>
            </a:custGeom>
            <a:solidFill>
              <a:srgbClr val="FFFFFF"/>
            </a:solidFill>
            <a:ln w="19581"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2E95FB08-4041-A141-B6D9-FE64EA4143FC}"/>
                </a:ext>
              </a:extLst>
            </p:cNvPr>
            <p:cNvSpPr/>
            <p:nvPr/>
          </p:nvSpPr>
          <p:spPr>
            <a:xfrm>
              <a:off x="8861127" y="2486567"/>
              <a:ext cx="39220" cy="39236"/>
            </a:xfrm>
            <a:custGeom>
              <a:avLst/>
              <a:gdLst>
                <a:gd name="connsiteX0" fmla="*/ 47065 w 39219"/>
                <a:gd name="connsiteY0" fmla="*/ 23738 h 39236"/>
                <a:gd name="connsiteX1" fmla="*/ 23337 w 39219"/>
                <a:gd name="connsiteY1" fmla="*/ 47083 h 39236"/>
                <a:gd name="connsiteX2" fmla="*/ 1 w 39219"/>
                <a:gd name="connsiteY2" fmla="*/ 23346 h 39236"/>
                <a:gd name="connsiteX3" fmla="*/ 23533 w 39219"/>
                <a:gd name="connsiteY3" fmla="*/ 0 h 39236"/>
                <a:gd name="connsiteX4" fmla="*/ 47065 w 39219"/>
                <a:gd name="connsiteY4" fmla="*/ 23542 h 39236"/>
                <a:gd name="connsiteX5" fmla="*/ 47065 w 39219"/>
                <a:gd name="connsiteY5" fmla="*/ 23738 h 3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9" h="39236">
                  <a:moveTo>
                    <a:pt x="47065" y="23738"/>
                  </a:moveTo>
                  <a:cubicBezTo>
                    <a:pt x="46947" y="36739"/>
                    <a:pt x="36338" y="47191"/>
                    <a:pt x="23337" y="47083"/>
                  </a:cubicBezTo>
                  <a:cubicBezTo>
                    <a:pt x="10335" y="46974"/>
                    <a:pt x="-97" y="36346"/>
                    <a:pt x="1" y="23346"/>
                  </a:cubicBezTo>
                  <a:cubicBezTo>
                    <a:pt x="119" y="10421"/>
                    <a:pt x="10610" y="0"/>
                    <a:pt x="23533" y="0"/>
                  </a:cubicBezTo>
                  <a:cubicBezTo>
                    <a:pt x="36534" y="0"/>
                    <a:pt x="47065" y="10539"/>
                    <a:pt x="47065" y="23542"/>
                  </a:cubicBezTo>
                  <a:cubicBezTo>
                    <a:pt x="47065" y="23606"/>
                    <a:pt x="47065" y="23673"/>
                    <a:pt x="47065" y="23738"/>
                  </a:cubicBezTo>
                  <a:close/>
                </a:path>
              </a:pathLst>
            </a:custGeom>
            <a:solidFill>
              <a:srgbClr val="FFFFFF"/>
            </a:solidFill>
            <a:ln w="19581"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DE6CA656-C3AD-354C-9BA7-C4D3023DCEAC}"/>
                </a:ext>
              </a:extLst>
            </p:cNvPr>
            <p:cNvSpPr/>
            <p:nvPr/>
          </p:nvSpPr>
          <p:spPr>
            <a:xfrm>
              <a:off x="8821124" y="2484212"/>
              <a:ext cx="19610" cy="19618"/>
            </a:xfrm>
            <a:custGeom>
              <a:avLst/>
              <a:gdLst>
                <a:gd name="connsiteX0" fmla="*/ 16865 w 0"/>
                <a:gd name="connsiteY0" fmla="*/ 8436 h 0"/>
                <a:gd name="connsiteX1" fmla="*/ 8432 w 0"/>
                <a:gd name="connsiteY1" fmla="*/ 16872 h 0"/>
                <a:gd name="connsiteX2" fmla="*/ 0 w 0"/>
                <a:gd name="connsiteY2" fmla="*/ 8436 h 0"/>
                <a:gd name="connsiteX3" fmla="*/ 8432 w 0"/>
                <a:gd name="connsiteY3" fmla="*/ 0 h 0"/>
                <a:gd name="connsiteX4" fmla="*/ 16865 w 0"/>
                <a:gd name="connsiteY4" fmla="*/ 843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6865" y="8436"/>
                  </a:moveTo>
                  <a:cubicBezTo>
                    <a:pt x="16865" y="13095"/>
                    <a:pt x="13089" y="16872"/>
                    <a:pt x="8432" y="16872"/>
                  </a:cubicBezTo>
                  <a:cubicBezTo>
                    <a:pt x="3775" y="16872"/>
                    <a:pt x="0" y="13095"/>
                    <a:pt x="0" y="8436"/>
                  </a:cubicBezTo>
                  <a:cubicBezTo>
                    <a:pt x="0" y="3777"/>
                    <a:pt x="3776" y="0"/>
                    <a:pt x="8432" y="0"/>
                  </a:cubicBezTo>
                  <a:cubicBezTo>
                    <a:pt x="13090" y="0"/>
                    <a:pt x="16865" y="3777"/>
                    <a:pt x="16865" y="8436"/>
                  </a:cubicBezTo>
                  <a:close/>
                </a:path>
              </a:pathLst>
            </a:custGeom>
            <a:solidFill>
              <a:srgbClr val="FFFFFF"/>
            </a:solidFill>
            <a:ln w="19581"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A509E865-B627-C547-AF50-A010EC71F552}"/>
                </a:ext>
              </a:extLst>
            </p:cNvPr>
            <p:cNvSpPr/>
            <p:nvPr/>
          </p:nvSpPr>
          <p:spPr>
            <a:xfrm>
              <a:off x="8655224" y="2628013"/>
              <a:ext cx="19610" cy="19618"/>
            </a:xfrm>
            <a:custGeom>
              <a:avLst/>
              <a:gdLst>
                <a:gd name="connsiteX0" fmla="*/ 0 w 0"/>
                <a:gd name="connsiteY0" fmla="*/ 0 h 0"/>
                <a:gd name="connsiteX1" fmla="*/ 9609 w 0"/>
                <a:gd name="connsiteY1" fmla="*/ 0 h 0"/>
              </a:gdLst>
              <a:ahLst/>
              <a:cxnLst>
                <a:cxn ang="0">
                  <a:pos x="connsiteX0" y="connsiteY0"/>
                </a:cxn>
                <a:cxn ang="0">
                  <a:pos x="connsiteX1" y="connsiteY1"/>
                </a:cxn>
              </a:cxnLst>
              <a:rect l="l" t="t" r="r" b="b"/>
              <a:pathLst>
                <a:path>
                  <a:moveTo>
                    <a:pt x="0" y="0"/>
                  </a:moveTo>
                  <a:lnTo>
                    <a:pt x="9609" y="0"/>
                  </a:lnTo>
                </a:path>
              </a:pathLst>
            </a:custGeom>
            <a:noFill/>
            <a:ln w="14686" cap="flat">
              <a:solidFill>
                <a:srgbClr val="FFFFFF"/>
              </a:solid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A5899325-D071-7542-A490-9FAAE67D1A83}"/>
                </a:ext>
              </a:extLst>
            </p:cNvPr>
            <p:cNvSpPr/>
            <p:nvPr/>
          </p:nvSpPr>
          <p:spPr>
            <a:xfrm>
              <a:off x="8610318" y="2632133"/>
              <a:ext cx="19610" cy="19618"/>
            </a:xfrm>
            <a:custGeom>
              <a:avLst/>
              <a:gdLst>
                <a:gd name="connsiteX0" fmla="*/ 0 w 19609"/>
                <a:gd name="connsiteY0" fmla="*/ 8828 h 0"/>
                <a:gd name="connsiteX1" fmla="*/ 25885 w 19609"/>
                <a:gd name="connsiteY1" fmla="*/ 0 h 0"/>
              </a:gdLst>
              <a:ahLst/>
              <a:cxnLst>
                <a:cxn ang="0">
                  <a:pos x="connsiteX0" y="connsiteY0"/>
                </a:cxn>
                <a:cxn ang="0">
                  <a:pos x="connsiteX1" y="connsiteY1"/>
                </a:cxn>
              </a:cxnLst>
              <a:rect l="l" t="t" r="r" b="b"/>
              <a:pathLst>
                <a:path w="19609">
                  <a:moveTo>
                    <a:pt x="0" y="8828"/>
                  </a:moveTo>
                  <a:cubicBezTo>
                    <a:pt x="8354" y="5128"/>
                    <a:pt x="17021" y="2174"/>
                    <a:pt x="25885" y="0"/>
                  </a:cubicBezTo>
                </a:path>
              </a:pathLst>
            </a:custGeom>
            <a:noFill/>
            <a:ln w="14686" cap="flat">
              <a:solidFill>
                <a:srgbClr val="FFFFFF"/>
              </a:solid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31468D32-6B13-9D46-BB5C-EB20DEFE55B4}"/>
                </a:ext>
              </a:extLst>
            </p:cNvPr>
            <p:cNvSpPr/>
            <p:nvPr/>
          </p:nvSpPr>
          <p:spPr>
            <a:xfrm>
              <a:off x="8542467" y="2648808"/>
              <a:ext cx="39220" cy="39236"/>
            </a:xfrm>
            <a:custGeom>
              <a:avLst/>
              <a:gdLst>
                <a:gd name="connsiteX0" fmla="*/ 0 w 39219"/>
                <a:gd name="connsiteY0" fmla="*/ 52184 h 39236"/>
                <a:gd name="connsiteX1" fmla="*/ 51182 w 39219"/>
                <a:gd name="connsiteY1" fmla="*/ 0 h 39236"/>
              </a:gdLst>
              <a:ahLst/>
              <a:cxnLst>
                <a:cxn ang="0">
                  <a:pos x="connsiteX0" y="connsiteY0"/>
                </a:cxn>
                <a:cxn ang="0">
                  <a:pos x="connsiteX1" y="connsiteY1"/>
                </a:cxn>
              </a:cxnLst>
              <a:rect l="l" t="t" r="r" b="b"/>
              <a:pathLst>
                <a:path w="39219" h="39236">
                  <a:moveTo>
                    <a:pt x="0" y="52184"/>
                  </a:moveTo>
                  <a:cubicBezTo>
                    <a:pt x="12394" y="30747"/>
                    <a:pt x="30003" y="12797"/>
                    <a:pt x="51182" y="0"/>
                  </a:cubicBezTo>
                </a:path>
              </a:pathLst>
            </a:custGeom>
            <a:noFill/>
            <a:ln w="14686" cap="flat">
              <a:solidFill>
                <a:srgbClr val="FFFFFF"/>
              </a:solid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BF9C0EE9-FE4D-384F-AE5A-B28D94335620}"/>
                </a:ext>
              </a:extLst>
            </p:cNvPr>
            <p:cNvSpPr/>
            <p:nvPr/>
          </p:nvSpPr>
          <p:spPr>
            <a:xfrm>
              <a:off x="8345388" y="3838450"/>
              <a:ext cx="627517" cy="902433"/>
            </a:xfrm>
            <a:custGeom>
              <a:avLst/>
              <a:gdLst>
                <a:gd name="connsiteX0" fmla="*/ 593199 w 627516"/>
                <a:gd name="connsiteY0" fmla="*/ 0 h 902432"/>
                <a:gd name="connsiteX1" fmla="*/ 641832 w 627516"/>
                <a:gd name="connsiteY1" fmla="*/ 48653 h 902432"/>
                <a:gd name="connsiteX2" fmla="*/ 641832 w 627516"/>
                <a:gd name="connsiteY2" fmla="*/ 859273 h 902432"/>
                <a:gd name="connsiteX3" fmla="*/ 593199 w 627516"/>
                <a:gd name="connsiteY3" fmla="*/ 907926 h 902432"/>
                <a:gd name="connsiteX4" fmla="*/ 48633 w 627516"/>
                <a:gd name="connsiteY4" fmla="*/ 907926 h 902432"/>
                <a:gd name="connsiteX5" fmla="*/ 0 w 627516"/>
                <a:gd name="connsiteY5" fmla="*/ 859273 h 902432"/>
                <a:gd name="connsiteX6" fmla="*/ 0 w 627516"/>
                <a:gd name="connsiteY6" fmla="*/ 48653 h 902432"/>
                <a:gd name="connsiteX7" fmla="*/ 48633 w 627516"/>
                <a:gd name="connsiteY7" fmla="*/ 0 h 90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516" h="902432">
                  <a:moveTo>
                    <a:pt x="593199" y="0"/>
                  </a:moveTo>
                  <a:cubicBezTo>
                    <a:pt x="620058" y="0"/>
                    <a:pt x="641832" y="21783"/>
                    <a:pt x="641832" y="48653"/>
                  </a:cubicBezTo>
                  <a:lnTo>
                    <a:pt x="641832" y="859273"/>
                  </a:lnTo>
                  <a:cubicBezTo>
                    <a:pt x="641832" y="886143"/>
                    <a:pt x="620058" y="907926"/>
                    <a:pt x="593199" y="907926"/>
                  </a:cubicBezTo>
                  <a:lnTo>
                    <a:pt x="48633" y="907926"/>
                  </a:lnTo>
                  <a:cubicBezTo>
                    <a:pt x="21774" y="907926"/>
                    <a:pt x="0" y="886143"/>
                    <a:pt x="0" y="859273"/>
                  </a:cubicBezTo>
                  <a:lnTo>
                    <a:pt x="0" y="48653"/>
                  </a:lnTo>
                  <a:cubicBezTo>
                    <a:pt x="0" y="21783"/>
                    <a:pt x="21774" y="0"/>
                    <a:pt x="48633" y="0"/>
                  </a:cubicBezTo>
                  <a:close/>
                </a:path>
              </a:pathLst>
            </a:custGeom>
            <a:solidFill>
              <a:srgbClr val="C5C5C5">
                <a:alpha val="46000"/>
              </a:srgbClr>
            </a:solidFill>
            <a:ln w="19581"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8C315EB2-AF89-A34C-8FFD-A1EA1131ECE4}"/>
                </a:ext>
              </a:extLst>
            </p:cNvPr>
            <p:cNvSpPr/>
            <p:nvPr/>
          </p:nvSpPr>
          <p:spPr>
            <a:xfrm>
              <a:off x="8313228" y="3810788"/>
              <a:ext cx="627517" cy="902433"/>
            </a:xfrm>
            <a:custGeom>
              <a:avLst/>
              <a:gdLst>
                <a:gd name="connsiteX0" fmla="*/ 593199 w 627516"/>
                <a:gd name="connsiteY0" fmla="*/ 0 h 902432"/>
                <a:gd name="connsiteX1" fmla="*/ 641832 w 627516"/>
                <a:gd name="connsiteY1" fmla="*/ 48653 h 902432"/>
                <a:gd name="connsiteX2" fmla="*/ 641832 w 627516"/>
                <a:gd name="connsiteY2" fmla="*/ 859273 h 902432"/>
                <a:gd name="connsiteX3" fmla="*/ 593199 w 627516"/>
                <a:gd name="connsiteY3" fmla="*/ 907926 h 902432"/>
                <a:gd name="connsiteX4" fmla="*/ 48633 w 627516"/>
                <a:gd name="connsiteY4" fmla="*/ 907926 h 902432"/>
                <a:gd name="connsiteX5" fmla="*/ 0 w 627516"/>
                <a:gd name="connsiteY5" fmla="*/ 859273 h 902432"/>
                <a:gd name="connsiteX6" fmla="*/ 0 w 627516"/>
                <a:gd name="connsiteY6" fmla="*/ 48653 h 902432"/>
                <a:gd name="connsiteX7" fmla="*/ 48633 w 627516"/>
                <a:gd name="connsiteY7" fmla="*/ 0 h 90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516" h="902432">
                  <a:moveTo>
                    <a:pt x="593199" y="0"/>
                  </a:moveTo>
                  <a:cubicBezTo>
                    <a:pt x="620058" y="0"/>
                    <a:pt x="641832" y="21783"/>
                    <a:pt x="641832" y="48653"/>
                  </a:cubicBezTo>
                  <a:lnTo>
                    <a:pt x="641832" y="859273"/>
                  </a:lnTo>
                  <a:cubicBezTo>
                    <a:pt x="641832" y="886143"/>
                    <a:pt x="620058" y="907926"/>
                    <a:pt x="593199" y="907926"/>
                  </a:cubicBezTo>
                  <a:lnTo>
                    <a:pt x="48633" y="907926"/>
                  </a:lnTo>
                  <a:cubicBezTo>
                    <a:pt x="21774" y="907926"/>
                    <a:pt x="0" y="886143"/>
                    <a:pt x="0" y="859273"/>
                  </a:cubicBezTo>
                  <a:lnTo>
                    <a:pt x="0" y="48653"/>
                  </a:lnTo>
                  <a:cubicBezTo>
                    <a:pt x="0" y="21783"/>
                    <a:pt x="21774" y="0"/>
                    <a:pt x="48633" y="0"/>
                  </a:cubicBezTo>
                  <a:close/>
                </a:path>
              </a:pathLst>
            </a:custGeom>
            <a:solidFill>
              <a:schemeClr val="accent1"/>
            </a:solidFill>
            <a:ln w="19581"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F945497F-E014-0D44-937B-7DCF2F0877B0}"/>
                </a:ext>
              </a:extLst>
            </p:cNvPr>
            <p:cNvSpPr/>
            <p:nvPr/>
          </p:nvSpPr>
          <p:spPr>
            <a:xfrm>
              <a:off x="8395197" y="4314973"/>
              <a:ext cx="470637" cy="78472"/>
            </a:xfrm>
            <a:custGeom>
              <a:avLst/>
              <a:gdLst>
                <a:gd name="connsiteX0" fmla="*/ 438673 w 470637"/>
                <a:gd name="connsiteY0" fmla="*/ 78472 h 78472"/>
                <a:gd name="connsiteX1" fmla="*/ 39220 w 470637"/>
                <a:gd name="connsiteY1" fmla="*/ 78472 h 78472"/>
                <a:gd name="connsiteX2" fmla="*/ 0 w 470637"/>
                <a:gd name="connsiteY2" fmla="*/ 39236 h 78472"/>
                <a:gd name="connsiteX3" fmla="*/ 0 w 470637"/>
                <a:gd name="connsiteY3" fmla="*/ 39236 h 78472"/>
                <a:gd name="connsiteX4" fmla="*/ 39220 w 470637"/>
                <a:gd name="connsiteY4" fmla="*/ 0 h 78472"/>
                <a:gd name="connsiteX5" fmla="*/ 438673 w 470637"/>
                <a:gd name="connsiteY5" fmla="*/ 0 h 78472"/>
                <a:gd name="connsiteX6" fmla="*/ 477893 w 470637"/>
                <a:gd name="connsiteY6" fmla="*/ 39236 h 78472"/>
                <a:gd name="connsiteX7" fmla="*/ 477893 w 470637"/>
                <a:gd name="connsiteY7" fmla="*/ 39236 h 78472"/>
                <a:gd name="connsiteX8" fmla="*/ 438673 w 470637"/>
                <a:gd name="connsiteY8" fmla="*/ 78472 h 7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637" h="78472">
                  <a:moveTo>
                    <a:pt x="438673" y="78472"/>
                  </a:moveTo>
                  <a:lnTo>
                    <a:pt x="39220" y="78472"/>
                  </a:lnTo>
                  <a:cubicBezTo>
                    <a:pt x="17551" y="78472"/>
                    <a:pt x="0" y="60914"/>
                    <a:pt x="0" y="39236"/>
                  </a:cubicBezTo>
                  <a:lnTo>
                    <a:pt x="0" y="39236"/>
                  </a:lnTo>
                  <a:cubicBezTo>
                    <a:pt x="0" y="17558"/>
                    <a:pt x="17551" y="0"/>
                    <a:pt x="39220" y="0"/>
                  </a:cubicBezTo>
                  <a:lnTo>
                    <a:pt x="438673" y="0"/>
                  </a:lnTo>
                  <a:cubicBezTo>
                    <a:pt x="460342" y="0"/>
                    <a:pt x="477893" y="17558"/>
                    <a:pt x="477893" y="39236"/>
                  </a:cubicBezTo>
                  <a:lnTo>
                    <a:pt x="477893" y="39236"/>
                  </a:lnTo>
                  <a:cubicBezTo>
                    <a:pt x="477893" y="60914"/>
                    <a:pt x="460342" y="78472"/>
                    <a:pt x="438673" y="78472"/>
                  </a:cubicBezTo>
                  <a:close/>
                </a:path>
              </a:pathLst>
            </a:custGeom>
            <a:solidFill>
              <a:schemeClr val="accent1">
                <a:lumMod val="60000"/>
                <a:lumOff val="40000"/>
              </a:schemeClr>
            </a:solidFill>
            <a:ln w="19581"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53A7F173-D405-F74A-AF59-935252CE26DD}"/>
                </a:ext>
              </a:extLst>
            </p:cNvPr>
            <p:cNvSpPr/>
            <p:nvPr/>
          </p:nvSpPr>
          <p:spPr>
            <a:xfrm>
              <a:off x="8404806" y="4454654"/>
              <a:ext cx="451028" cy="19618"/>
            </a:xfrm>
            <a:custGeom>
              <a:avLst/>
              <a:gdLst>
                <a:gd name="connsiteX0" fmla="*/ 0 w 451027"/>
                <a:gd name="connsiteY0" fmla="*/ 0 h 0"/>
                <a:gd name="connsiteX1" fmla="*/ 458675 w 451027"/>
                <a:gd name="connsiteY1" fmla="*/ 0 h 0"/>
              </a:gdLst>
              <a:ahLst/>
              <a:cxnLst>
                <a:cxn ang="0">
                  <a:pos x="connsiteX0" y="connsiteY0"/>
                </a:cxn>
                <a:cxn ang="0">
                  <a:pos x="connsiteX1" y="connsiteY1"/>
                </a:cxn>
              </a:cxnLst>
              <a:rect l="l" t="t" r="r" b="b"/>
              <a:pathLst>
                <a:path w="451027">
                  <a:moveTo>
                    <a:pt x="0" y="0"/>
                  </a:moveTo>
                  <a:lnTo>
                    <a:pt x="458675" y="0"/>
                  </a:lnTo>
                </a:path>
              </a:pathLst>
            </a:custGeom>
            <a:solidFill>
              <a:schemeClr val="accent1">
                <a:lumMod val="60000"/>
                <a:lumOff val="40000"/>
              </a:schemeClr>
            </a:solidFill>
            <a:ln w="7637" cap="flat">
              <a:solidFill>
                <a:srgbClr val="FFB45E"/>
              </a:solidFill>
              <a:prstDash val="solid"/>
              <a:miter/>
            </a:ln>
          </p:spPr>
          <p:txBody>
            <a:bodyPr rtlCol="0" anchor="ctr"/>
            <a:lstStyle/>
            <a:p>
              <a:endParaRPr lang="en-US"/>
            </a:p>
          </p:txBody>
        </p:sp>
        <p:sp>
          <p:nvSpPr>
            <p:cNvPr id="254" name="Freeform 253">
              <a:extLst>
                <a:ext uri="{FF2B5EF4-FFF2-40B4-BE49-F238E27FC236}">
                  <a16:creationId xmlns:a16="http://schemas.microsoft.com/office/drawing/2014/main" id="{D382B68C-D92F-E34D-AC40-A2A40CBFB045}"/>
                </a:ext>
              </a:extLst>
            </p:cNvPr>
            <p:cNvSpPr/>
            <p:nvPr/>
          </p:nvSpPr>
          <p:spPr>
            <a:xfrm>
              <a:off x="8404806" y="4514882"/>
              <a:ext cx="451028" cy="19618"/>
            </a:xfrm>
            <a:custGeom>
              <a:avLst/>
              <a:gdLst>
                <a:gd name="connsiteX0" fmla="*/ 0 w 451027"/>
                <a:gd name="connsiteY0" fmla="*/ 0 h 0"/>
                <a:gd name="connsiteX1" fmla="*/ 458675 w 451027"/>
                <a:gd name="connsiteY1" fmla="*/ 0 h 0"/>
              </a:gdLst>
              <a:ahLst/>
              <a:cxnLst>
                <a:cxn ang="0">
                  <a:pos x="connsiteX0" y="connsiteY0"/>
                </a:cxn>
                <a:cxn ang="0">
                  <a:pos x="connsiteX1" y="connsiteY1"/>
                </a:cxn>
              </a:cxnLst>
              <a:rect l="l" t="t" r="r" b="b"/>
              <a:pathLst>
                <a:path w="451027">
                  <a:moveTo>
                    <a:pt x="0" y="0"/>
                  </a:moveTo>
                  <a:lnTo>
                    <a:pt x="458675" y="0"/>
                  </a:lnTo>
                </a:path>
              </a:pathLst>
            </a:custGeom>
            <a:solidFill>
              <a:schemeClr val="accent1">
                <a:lumMod val="60000"/>
                <a:lumOff val="40000"/>
              </a:schemeClr>
            </a:solidFill>
            <a:ln w="7637" cap="flat">
              <a:solidFill>
                <a:srgbClr val="FFB45E"/>
              </a:solid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6F2FF647-F562-574A-A5BB-0D6E53086743}"/>
                </a:ext>
              </a:extLst>
            </p:cNvPr>
            <p:cNvSpPr/>
            <p:nvPr/>
          </p:nvSpPr>
          <p:spPr>
            <a:xfrm>
              <a:off x="8404806" y="4575109"/>
              <a:ext cx="451028" cy="19618"/>
            </a:xfrm>
            <a:custGeom>
              <a:avLst/>
              <a:gdLst>
                <a:gd name="connsiteX0" fmla="*/ 0 w 451027"/>
                <a:gd name="connsiteY0" fmla="*/ 0 h 0"/>
                <a:gd name="connsiteX1" fmla="*/ 458675 w 451027"/>
                <a:gd name="connsiteY1" fmla="*/ 0 h 0"/>
              </a:gdLst>
              <a:ahLst/>
              <a:cxnLst>
                <a:cxn ang="0">
                  <a:pos x="connsiteX0" y="connsiteY0"/>
                </a:cxn>
                <a:cxn ang="0">
                  <a:pos x="connsiteX1" y="connsiteY1"/>
                </a:cxn>
              </a:cxnLst>
              <a:rect l="l" t="t" r="r" b="b"/>
              <a:pathLst>
                <a:path w="451027">
                  <a:moveTo>
                    <a:pt x="0" y="0"/>
                  </a:moveTo>
                  <a:lnTo>
                    <a:pt x="458675" y="0"/>
                  </a:lnTo>
                </a:path>
              </a:pathLst>
            </a:custGeom>
            <a:solidFill>
              <a:schemeClr val="accent1">
                <a:lumMod val="60000"/>
                <a:lumOff val="40000"/>
              </a:schemeClr>
            </a:solidFill>
            <a:ln w="7637" cap="flat">
              <a:solidFill>
                <a:srgbClr val="FFB45E"/>
              </a:solidFill>
              <a:prstDash val="solid"/>
              <a:miter/>
            </a:ln>
          </p:spPr>
          <p:txBody>
            <a:bodyPr rtlCol="0" anchor="ctr"/>
            <a:lstStyle/>
            <a:p>
              <a:endParaRPr lang="en-US"/>
            </a:p>
          </p:txBody>
        </p:sp>
        <p:sp>
          <p:nvSpPr>
            <p:cNvPr id="256" name="Freeform 255">
              <a:extLst>
                <a:ext uri="{FF2B5EF4-FFF2-40B4-BE49-F238E27FC236}">
                  <a16:creationId xmlns:a16="http://schemas.microsoft.com/office/drawing/2014/main" id="{9BC5EE67-5AC2-3147-BBB9-CAA503DE75C5}"/>
                </a:ext>
              </a:extLst>
            </p:cNvPr>
            <p:cNvSpPr/>
            <p:nvPr/>
          </p:nvSpPr>
          <p:spPr>
            <a:xfrm>
              <a:off x="8404806" y="4635337"/>
              <a:ext cx="451028" cy="19618"/>
            </a:xfrm>
            <a:custGeom>
              <a:avLst/>
              <a:gdLst>
                <a:gd name="connsiteX0" fmla="*/ 0 w 451027"/>
                <a:gd name="connsiteY0" fmla="*/ 0 h 0"/>
                <a:gd name="connsiteX1" fmla="*/ 458675 w 451027"/>
                <a:gd name="connsiteY1" fmla="*/ 0 h 0"/>
              </a:gdLst>
              <a:ahLst/>
              <a:cxnLst>
                <a:cxn ang="0">
                  <a:pos x="connsiteX0" y="connsiteY0"/>
                </a:cxn>
                <a:cxn ang="0">
                  <a:pos x="connsiteX1" y="connsiteY1"/>
                </a:cxn>
              </a:cxnLst>
              <a:rect l="l" t="t" r="r" b="b"/>
              <a:pathLst>
                <a:path w="451027">
                  <a:moveTo>
                    <a:pt x="0" y="0"/>
                  </a:moveTo>
                  <a:lnTo>
                    <a:pt x="458675" y="0"/>
                  </a:lnTo>
                </a:path>
              </a:pathLst>
            </a:custGeom>
            <a:solidFill>
              <a:schemeClr val="accent1">
                <a:lumMod val="60000"/>
                <a:lumOff val="40000"/>
              </a:schemeClr>
            </a:solidFill>
            <a:ln w="7637" cap="flat">
              <a:solidFill>
                <a:srgbClr val="FFB45E"/>
              </a:solid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CAD8C6D0-3A86-D145-8EB5-BC96B972CC6F}"/>
                </a:ext>
              </a:extLst>
            </p:cNvPr>
            <p:cNvSpPr/>
            <p:nvPr/>
          </p:nvSpPr>
          <p:spPr>
            <a:xfrm>
              <a:off x="8436574" y="3914764"/>
              <a:ext cx="235319" cy="294271"/>
            </a:xfrm>
            <a:custGeom>
              <a:avLst/>
              <a:gdLst>
                <a:gd name="connsiteX0" fmla="*/ 0 w 235318"/>
                <a:gd name="connsiteY0" fmla="*/ 0 h 294271"/>
                <a:gd name="connsiteX1" fmla="*/ 239633 w 235318"/>
                <a:gd name="connsiteY1" fmla="*/ 0 h 294271"/>
                <a:gd name="connsiteX2" fmla="*/ 239633 w 235318"/>
                <a:gd name="connsiteY2" fmla="*/ 306631 h 294271"/>
                <a:gd name="connsiteX3" fmla="*/ 0 w 235318"/>
                <a:gd name="connsiteY3" fmla="*/ 306631 h 294271"/>
              </a:gdLst>
              <a:ahLst/>
              <a:cxnLst>
                <a:cxn ang="0">
                  <a:pos x="connsiteX0" y="connsiteY0"/>
                </a:cxn>
                <a:cxn ang="0">
                  <a:pos x="connsiteX1" y="connsiteY1"/>
                </a:cxn>
                <a:cxn ang="0">
                  <a:pos x="connsiteX2" y="connsiteY2"/>
                </a:cxn>
                <a:cxn ang="0">
                  <a:pos x="connsiteX3" y="connsiteY3"/>
                </a:cxn>
              </a:cxnLst>
              <a:rect l="l" t="t" r="r" b="b"/>
              <a:pathLst>
                <a:path w="235318" h="294271">
                  <a:moveTo>
                    <a:pt x="0" y="0"/>
                  </a:moveTo>
                  <a:lnTo>
                    <a:pt x="239633" y="0"/>
                  </a:lnTo>
                  <a:lnTo>
                    <a:pt x="239633" y="306631"/>
                  </a:lnTo>
                  <a:lnTo>
                    <a:pt x="0" y="306631"/>
                  </a:lnTo>
                  <a:close/>
                </a:path>
              </a:pathLst>
            </a:custGeom>
            <a:solidFill>
              <a:srgbClr val="FFFFFF"/>
            </a:solidFill>
            <a:ln w="19581" cap="flat">
              <a:noFill/>
              <a:prstDash val="solid"/>
              <a:miter/>
            </a:ln>
          </p:spPr>
          <p:txBody>
            <a:bodyPr rtlCol="0" anchor="ctr"/>
            <a:lstStyle/>
            <a:p>
              <a:endParaRPr lang="en-US"/>
            </a:p>
          </p:txBody>
        </p:sp>
        <p:sp>
          <p:nvSpPr>
            <p:cNvPr id="258" name="Freeform 257">
              <a:extLst>
                <a:ext uri="{FF2B5EF4-FFF2-40B4-BE49-F238E27FC236}">
                  <a16:creationId xmlns:a16="http://schemas.microsoft.com/office/drawing/2014/main" id="{A8119779-7B4A-8949-B602-B0243908DBFD}"/>
                </a:ext>
              </a:extLst>
            </p:cNvPr>
            <p:cNvSpPr/>
            <p:nvPr/>
          </p:nvSpPr>
          <p:spPr>
            <a:xfrm>
              <a:off x="8475990" y="3977738"/>
              <a:ext cx="156879" cy="19618"/>
            </a:xfrm>
            <a:custGeom>
              <a:avLst/>
              <a:gdLst>
                <a:gd name="connsiteX0" fmla="*/ 0 w 156879"/>
                <a:gd name="connsiteY0" fmla="*/ 0 h 0"/>
                <a:gd name="connsiteX1" fmla="*/ 160801 w 156879"/>
                <a:gd name="connsiteY1" fmla="*/ 0 h 0"/>
              </a:gdLst>
              <a:ahLst/>
              <a:cxnLst>
                <a:cxn ang="0">
                  <a:pos x="connsiteX0" y="connsiteY0"/>
                </a:cxn>
                <a:cxn ang="0">
                  <a:pos x="connsiteX1" y="connsiteY1"/>
                </a:cxn>
              </a:cxnLst>
              <a:rect l="l" t="t" r="r" b="b"/>
              <a:pathLst>
                <a:path w="156879">
                  <a:moveTo>
                    <a:pt x="0" y="0"/>
                  </a:moveTo>
                  <a:lnTo>
                    <a:pt x="160801" y="0"/>
                  </a:lnTo>
                </a:path>
              </a:pathLst>
            </a:custGeom>
            <a:ln w="8420" cap="flat">
              <a:solidFill>
                <a:srgbClr val="FF8800"/>
              </a:solid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CF662207-0C96-DB4B-B9B1-BBB012721D3B}"/>
                </a:ext>
              </a:extLst>
            </p:cNvPr>
            <p:cNvSpPr/>
            <p:nvPr/>
          </p:nvSpPr>
          <p:spPr>
            <a:xfrm>
              <a:off x="8475990" y="4023056"/>
              <a:ext cx="156879" cy="19618"/>
            </a:xfrm>
            <a:custGeom>
              <a:avLst/>
              <a:gdLst>
                <a:gd name="connsiteX0" fmla="*/ 0 w 156879"/>
                <a:gd name="connsiteY0" fmla="*/ 0 h 0"/>
                <a:gd name="connsiteX1" fmla="*/ 160801 w 156879"/>
                <a:gd name="connsiteY1" fmla="*/ 0 h 0"/>
              </a:gdLst>
              <a:ahLst/>
              <a:cxnLst>
                <a:cxn ang="0">
                  <a:pos x="connsiteX0" y="connsiteY0"/>
                </a:cxn>
                <a:cxn ang="0">
                  <a:pos x="connsiteX1" y="connsiteY1"/>
                </a:cxn>
              </a:cxnLst>
              <a:rect l="l" t="t" r="r" b="b"/>
              <a:pathLst>
                <a:path w="156879">
                  <a:moveTo>
                    <a:pt x="0" y="0"/>
                  </a:moveTo>
                  <a:lnTo>
                    <a:pt x="160801" y="0"/>
                  </a:lnTo>
                </a:path>
              </a:pathLst>
            </a:custGeom>
            <a:ln w="8420" cap="flat">
              <a:solidFill>
                <a:srgbClr val="FF8800"/>
              </a:solid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312E74F9-B042-5C4E-95D5-966FB6661BD8}"/>
                </a:ext>
              </a:extLst>
            </p:cNvPr>
            <p:cNvSpPr/>
            <p:nvPr/>
          </p:nvSpPr>
          <p:spPr>
            <a:xfrm>
              <a:off x="8475990" y="4068178"/>
              <a:ext cx="156879" cy="19618"/>
            </a:xfrm>
            <a:custGeom>
              <a:avLst/>
              <a:gdLst>
                <a:gd name="connsiteX0" fmla="*/ 0 w 156879"/>
                <a:gd name="connsiteY0" fmla="*/ 0 h 0"/>
                <a:gd name="connsiteX1" fmla="*/ 160801 w 156879"/>
                <a:gd name="connsiteY1" fmla="*/ 0 h 0"/>
              </a:gdLst>
              <a:ahLst/>
              <a:cxnLst>
                <a:cxn ang="0">
                  <a:pos x="connsiteX0" y="connsiteY0"/>
                </a:cxn>
                <a:cxn ang="0">
                  <a:pos x="connsiteX1" y="connsiteY1"/>
                </a:cxn>
              </a:cxnLst>
              <a:rect l="l" t="t" r="r" b="b"/>
              <a:pathLst>
                <a:path w="156879">
                  <a:moveTo>
                    <a:pt x="0" y="0"/>
                  </a:moveTo>
                  <a:lnTo>
                    <a:pt x="160801" y="0"/>
                  </a:lnTo>
                </a:path>
              </a:pathLst>
            </a:custGeom>
            <a:ln w="8420" cap="flat">
              <a:solidFill>
                <a:srgbClr val="FF8800"/>
              </a:solidFill>
              <a:prstDash val="solid"/>
              <a:miter/>
            </a:ln>
          </p:spPr>
          <p:txBody>
            <a:bodyPr rtlCol="0" anchor="ctr"/>
            <a:lstStyle/>
            <a:p>
              <a:endParaRPr lang="en-US"/>
            </a:p>
          </p:txBody>
        </p:sp>
        <p:sp>
          <p:nvSpPr>
            <p:cNvPr id="261" name="Freeform 260">
              <a:extLst>
                <a:ext uri="{FF2B5EF4-FFF2-40B4-BE49-F238E27FC236}">
                  <a16:creationId xmlns:a16="http://schemas.microsoft.com/office/drawing/2014/main" id="{B078B619-435B-8541-A8B1-4CF94269AF4E}"/>
                </a:ext>
              </a:extLst>
            </p:cNvPr>
            <p:cNvSpPr/>
            <p:nvPr/>
          </p:nvSpPr>
          <p:spPr>
            <a:xfrm>
              <a:off x="8475990" y="4113496"/>
              <a:ext cx="156879" cy="19618"/>
            </a:xfrm>
            <a:custGeom>
              <a:avLst/>
              <a:gdLst>
                <a:gd name="connsiteX0" fmla="*/ 0 w 156879"/>
                <a:gd name="connsiteY0" fmla="*/ 0 h 0"/>
                <a:gd name="connsiteX1" fmla="*/ 160801 w 156879"/>
                <a:gd name="connsiteY1" fmla="*/ 0 h 0"/>
              </a:gdLst>
              <a:ahLst/>
              <a:cxnLst>
                <a:cxn ang="0">
                  <a:pos x="connsiteX0" y="connsiteY0"/>
                </a:cxn>
                <a:cxn ang="0">
                  <a:pos x="connsiteX1" y="connsiteY1"/>
                </a:cxn>
              </a:cxnLst>
              <a:rect l="l" t="t" r="r" b="b"/>
              <a:pathLst>
                <a:path w="156879">
                  <a:moveTo>
                    <a:pt x="0" y="0"/>
                  </a:moveTo>
                  <a:lnTo>
                    <a:pt x="160801" y="0"/>
                  </a:lnTo>
                </a:path>
              </a:pathLst>
            </a:custGeom>
            <a:ln w="8420" cap="flat">
              <a:solidFill>
                <a:srgbClr val="FF8800"/>
              </a:solidFill>
              <a:prstDash val="solid"/>
              <a:miter/>
            </a:ln>
          </p:spPr>
          <p:txBody>
            <a:bodyPr rtlCol="0" anchor="ctr"/>
            <a:lstStyle/>
            <a:p>
              <a:endParaRPr lang="en-US"/>
            </a:p>
          </p:txBody>
        </p:sp>
        <p:sp>
          <p:nvSpPr>
            <p:cNvPr id="262" name="Freeform 261">
              <a:extLst>
                <a:ext uri="{FF2B5EF4-FFF2-40B4-BE49-F238E27FC236}">
                  <a16:creationId xmlns:a16="http://schemas.microsoft.com/office/drawing/2014/main" id="{53EECD0E-9B7B-C04E-A494-2B30B8452632}"/>
                </a:ext>
              </a:extLst>
            </p:cNvPr>
            <p:cNvSpPr/>
            <p:nvPr/>
          </p:nvSpPr>
          <p:spPr>
            <a:xfrm>
              <a:off x="8475990" y="4158617"/>
              <a:ext cx="156879" cy="19618"/>
            </a:xfrm>
            <a:custGeom>
              <a:avLst/>
              <a:gdLst>
                <a:gd name="connsiteX0" fmla="*/ 0 w 156879"/>
                <a:gd name="connsiteY0" fmla="*/ 0 h 0"/>
                <a:gd name="connsiteX1" fmla="*/ 160801 w 156879"/>
                <a:gd name="connsiteY1" fmla="*/ 0 h 0"/>
              </a:gdLst>
              <a:ahLst/>
              <a:cxnLst>
                <a:cxn ang="0">
                  <a:pos x="connsiteX0" y="connsiteY0"/>
                </a:cxn>
                <a:cxn ang="0">
                  <a:pos x="connsiteX1" y="connsiteY1"/>
                </a:cxn>
              </a:cxnLst>
              <a:rect l="l" t="t" r="r" b="b"/>
              <a:pathLst>
                <a:path w="156879">
                  <a:moveTo>
                    <a:pt x="0" y="0"/>
                  </a:moveTo>
                  <a:lnTo>
                    <a:pt x="160801" y="0"/>
                  </a:lnTo>
                </a:path>
              </a:pathLst>
            </a:custGeom>
            <a:ln w="8420" cap="flat">
              <a:solidFill>
                <a:srgbClr val="FF8800"/>
              </a:solid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5E79BD1A-D6F6-9D45-9BA6-D6217D6C775A}"/>
                </a:ext>
              </a:extLst>
            </p:cNvPr>
            <p:cNvSpPr/>
            <p:nvPr/>
          </p:nvSpPr>
          <p:spPr>
            <a:xfrm>
              <a:off x="8524999" y="3951952"/>
              <a:ext cx="294148" cy="294271"/>
            </a:xfrm>
            <a:custGeom>
              <a:avLst/>
              <a:gdLst>
                <a:gd name="connsiteX0" fmla="*/ 189054 w 294148"/>
                <a:gd name="connsiteY0" fmla="*/ 32652 h 294271"/>
                <a:gd name="connsiteX1" fmla="*/ 32646 w 294148"/>
                <a:gd name="connsiteY1" fmla="*/ 32162 h 294271"/>
                <a:gd name="connsiteX2" fmla="*/ 32156 w 294148"/>
                <a:gd name="connsiteY2" fmla="*/ 188636 h 294271"/>
                <a:gd name="connsiteX3" fmla="*/ 176896 w 294148"/>
                <a:gd name="connsiteY3" fmla="*/ 199210 h 294271"/>
                <a:gd name="connsiteX4" fmla="*/ 291026 w 294148"/>
                <a:gd name="connsiteY4" fmla="*/ 313191 h 294271"/>
                <a:gd name="connsiteX5" fmla="*/ 313185 w 294148"/>
                <a:gd name="connsiteY5" fmla="*/ 291023 h 294271"/>
                <a:gd name="connsiteX6" fmla="*/ 199252 w 294148"/>
                <a:gd name="connsiteY6" fmla="*/ 177042 h 294271"/>
                <a:gd name="connsiteX7" fmla="*/ 189054 w 294148"/>
                <a:gd name="connsiteY7" fmla="*/ 32652 h 294271"/>
                <a:gd name="connsiteX8" fmla="*/ 166699 w 294148"/>
                <a:gd name="connsiteY8" fmla="*/ 166840 h 294271"/>
                <a:gd name="connsiteX9" fmla="*/ 55766 w 294148"/>
                <a:gd name="connsiteY9" fmla="*/ 165801 h 294271"/>
                <a:gd name="connsiteX10" fmla="*/ 56825 w 294148"/>
                <a:gd name="connsiteY10" fmla="*/ 54821 h 294271"/>
                <a:gd name="connsiteX11" fmla="*/ 166699 w 294148"/>
                <a:gd name="connsiteY11" fmla="*/ 54821 h 294271"/>
                <a:gd name="connsiteX12" fmla="*/ 167739 w 294148"/>
                <a:gd name="connsiteY12" fmla="*/ 165801 h 294271"/>
                <a:gd name="connsiteX13" fmla="*/ 166699 w 294148"/>
                <a:gd name="connsiteY13" fmla="*/ 166840 h 29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148" h="294271">
                  <a:moveTo>
                    <a:pt x="189054" y="32652"/>
                  </a:moveTo>
                  <a:cubicBezTo>
                    <a:pt x="145991" y="-10684"/>
                    <a:pt x="75964" y="-10919"/>
                    <a:pt x="32646" y="32162"/>
                  </a:cubicBezTo>
                  <a:cubicBezTo>
                    <a:pt x="-10692" y="75224"/>
                    <a:pt x="-10907" y="145280"/>
                    <a:pt x="32156" y="188636"/>
                  </a:cubicBezTo>
                  <a:cubicBezTo>
                    <a:pt x="71023" y="227774"/>
                    <a:pt x="132755" y="232267"/>
                    <a:pt x="176896" y="199210"/>
                  </a:cubicBezTo>
                  <a:lnTo>
                    <a:pt x="291026" y="313191"/>
                  </a:lnTo>
                  <a:lnTo>
                    <a:pt x="313185" y="291023"/>
                  </a:lnTo>
                  <a:lnTo>
                    <a:pt x="199252" y="177042"/>
                  </a:lnTo>
                  <a:cubicBezTo>
                    <a:pt x="232079" y="133038"/>
                    <a:pt x="227725" y="71614"/>
                    <a:pt x="189054" y="32652"/>
                  </a:cubicBezTo>
                  <a:close/>
                  <a:moveTo>
                    <a:pt x="166699" y="166840"/>
                  </a:moveTo>
                  <a:cubicBezTo>
                    <a:pt x="135774" y="197189"/>
                    <a:pt x="86122" y="196719"/>
                    <a:pt x="55766" y="165801"/>
                  </a:cubicBezTo>
                  <a:cubicBezTo>
                    <a:pt x="25430" y="134863"/>
                    <a:pt x="25900" y="85170"/>
                    <a:pt x="56825" y="54821"/>
                  </a:cubicBezTo>
                  <a:cubicBezTo>
                    <a:pt x="87338" y="24864"/>
                    <a:pt x="136186" y="24864"/>
                    <a:pt x="166699" y="54821"/>
                  </a:cubicBezTo>
                  <a:cubicBezTo>
                    <a:pt x="197624" y="85170"/>
                    <a:pt x="198095" y="134863"/>
                    <a:pt x="167739" y="165801"/>
                  </a:cubicBezTo>
                  <a:cubicBezTo>
                    <a:pt x="167405" y="166154"/>
                    <a:pt x="167052" y="166487"/>
                    <a:pt x="166699" y="166840"/>
                  </a:cubicBezTo>
                  <a:close/>
                </a:path>
              </a:pathLst>
            </a:custGeom>
            <a:solidFill>
              <a:schemeClr val="accent1">
                <a:lumMod val="60000"/>
                <a:lumOff val="40000"/>
              </a:schemeClr>
            </a:solidFill>
            <a:ln w="19581" cap="flat">
              <a:noFill/>
              <a:prstDash val="solid"/>
              <a:miter/>
            </a:ln>
          </p:spPr>
          <p:txBody>
            <a:bodyPr rtlCol="0" anchor="ctr"/>
            <a:lstStyle/>
            <a:p>
              <a:endParaRPr lang="en-US"/>
            </a:p>
          </p:txBody>
        </p:sp>
        <p:sp>
          <p:nvSpPr>
            <p:cNvPr id="264" name="Freeform 263">
              <a:extLst>
                <a:ext uri="{FF2B5EF4-FFF2-40B4-BE49-F238E27FC236}">
                  <a16:creationId xmlns:a16="http://schemas.microsoft.com/office/drawing/2014/main" id="{494A99D1-D43C-D24F-82B8-B422BBFD16C1}"/>
                </a:ext>
              </a:extLst>
            </p:cNvPr>
            <p:cNvSpPr/>
            <p:nvPr/>
          </p:nvSpPr>
          <p:spPr>
            <a:xfrm>
              <a:off x="8718993" y="4146026"/>
              <a:ext cx="117659" cy="117709"/>
            </a:xfrm>
            <a:custGeom>
              <a:avLst/>
              <a:gdLst>
                <a:gd name="connsiteX0" fmla="*/ 0 w 117659"/>
                <a:gd name="connsiteY0" fmla="*/ 31074 h 117708"/>
                <a:gd name="connsiteX1" fmla="*/ 31061 w 117659"/>
                <a:gd name="connsiteY1" fmla="*/ 0 h 117708"/>
                <a:gd name="connsiteX2" fmla="*/ 128541 w 117659"/>
                <a:gd name="connsiteY2" fmla="*/ 97521 h 117708"/>
                <a:gd name="connsiteX3" fmla="*/ 97480 w 117659"/>
                <a:gd name="connsiteY3" fmla="*/ 128594 h 117708"/>
              </a:gdLst>
              <a:ahLst/>
              <a:cxnLst>
                <a:cxn ang="0">
                  <a:pos x="connsiteX0" y="connsiteY0"/>
                </a:cxn>
                <a:cxn ang="0">
                  <a:pos x="connsiteX1" y="connsiteY1"/>
                </a:cxn>
                <a:cxn ang="0">
                  <a:pos x="connsiteX2" y="connsiteY2"/>
                </a:cxn>
                <a:cxn ang="0">
                  <a:pos x="connsiteX3" y="connsiteY3"/>
                </a:cxn>
              </a:cxnLst>
              <a:rect l="l" t="t" r="r" b="b"/>
              <a:pathLst>
                <a:path w="117659" h="117708">
                  <a:moveTo>
                    <a:pt x="0" y="31074"/>
                  </a:moveTo>
                  <a:lnTo>
                    <a:pt x="31061" y="0"/>
                  </a:lnTo>
                  <a:lnTo>
                    <a:pt x="128541" y="97521"/>
                  </a:lnTo>
                  <a:lnTo>
                    <a:pt x="97480" y="128594"/>
                  </a:lnTo>
                  <a:close/>
                </a:path>
              </a:pathLst>
            </a:custGeom>
            <a:solidFill>
              <a:schemeClr val="accent1">
                <a:lumMod val="75000"/>
              </a:schemeClr>
            </a:solidFill>
            <a:ln w="19581"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A22A1653-CCA3-1747-82EA-2659005BC412}"/>
                </a:ext>
              </a:extLst>
            </p:cNvPr>
            <p:cNvSpPr/>
            <p:nvPr/>
          </p:nvSpPr>
          <p:spPr>
            <a:xfrm>
              <a:off x="8769158" y="4041301"/>
              <a:ext cx="58830" cy="58854"/>
            </a:xfrm>
            <a:custGeom>
              <a:avLst/>
              <a:gdLst>
                <a:gd name="connsiteX0" fmla="*/ 69027 w 58829"/>
                <a:gd name="connsiteY0" fmla="*/ 34528 h 58854"/>
                <a:gd name="connsiteX1" fmla="*/ 34513 w 58829"/>
                <a:gd name="connsiteY1" fmla="*/ 69056 h 58854"/>
                <a:gd name="connsiteX2" fmla="*/ 0 w 58829"/>
                <a:gd name="connsiteY2" fmla="*/ 34528 h 58854"/>
                <a:gd name="connsiteX3" fmla="*/ 34513 w 58829"/>
                <a:gd name="connsiteY3" fmla="*/ 0 h 58854"/>
                <a:gd name="connsiteX4" fmla="*/ 69027 w 58829"/>
                <a:gd name="connsiteY4" fmla="*/ 34528 h 5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29" h="58854">
                  <a:moveTo>
                    <a:pt x="69027" y="34528"/>
                  </a:moveTo>
                  <a:cubicBezTo>
                    <a:pt x="69027" y="53597"/>
                    <a:pt x="53575" y="69056"/>
                    <a:pt x="34513" y="69056"/>
                  </a:cubicBezTo>
                  <a:cubicBezTo>
                    <a:pt x="15452" y="69056"/>
                    <a:pt x="0" y="53597"/>
                    <a:pt x="0" y="34528"/>
                  </a:cubicBezTo>
                  <a:cubicBezTo>
                    <a:pt x="0" y="15459"/>
                    <a:pt x="15452" y="0"/>
                    <a:pt x="34513" y="0"/>
                  </a:cubicBezTo>
                  <a:cubicBezTo>
                    <a:pt x="53575" y="0"/>
                    <a:pt x="69027" y="15459"/>
                    <a:pt x="69027" y="34528"/>
                  </a:cubicBezTo>
                  <a:close/>
                </a:path>
              </a:pathLst>
            </a:custGeom>
            <a:solidFill>
              <a:srgbClr val="FFFFFF"/>
            </a:solidFill>
            <a:ln w="19581" cap="flat">
              <a:noFill/>
              <a:prstDash val="solid"/>
              <a:miter/>
            </a:ln>
          </p:spPr>
          <p:txBody>
            <a:bodyPr rtlCol="0" anchor="ctr"/>
            <a:lstStyle/>
            <a:p>
              <a:endParaRPr lang="en-US"/>
            </a:p>
          </p:txBody>
        </p:sp>
        <p:sp>
          <p:nvSpPr>
            <p:cNvPr id="266" name="Freeform 265">
              <a:extLst>
                <a:ext uri="{FF2B5EF4-FFF2-40B4-BE49-F238E27FC236}">
                  <a16:creationId xmlns:a16="http://schemas.microsoft.com/office/drawing/2014/main" id="{FF02CDBB-5537-2346-AC82-53770F7DC043}"/>
                </a:ext>
              </a:extLst>
            </p:cNvPr>
            <p:cNvSpPr/>
            <p:nvPr/>
          </p:nvSpPr>
          <p:spPr>
            <a:xfrm>
              <a:off x="8808770" y="3988332"/>
              <a:ext cx="19610" cy="19618"/>
            </a:xfrm>
            <a:custGeom>
              <a:avLst/>
              <a:gdLst>
                <a:gd name="connsiteX0" fmla="*/ 34710 w 19609"/>
                <a:gd name="connsiteY0" fmla="*/ 17460 h 19618"/>
                <a:gd name="connsiteX1" fmla="*/ 17453 w 19609"/>
                <a:gd name="connsiteY1" fmla="*/ 34724 h 19618"/>
                <a:gd name="connsiteX2" fmla="*/ 0 w 19609"/>
                <a:gd name="connsiteY2" fmla="*/ 17460 h 19618"/>
                <a:gd name="connsiteX3" fmla="*/ 17453 w 19609"/>
                <a:gd name="connsiteY3" fmla="*/ 0 h 19618"/>
                <a:gd name="connsiteX4" fmla="*/ 34710 w 19609"/>
                <a:gd name="connsiteY4" fmla="*/ 17460 h 19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9" h="19618">
                  <a:moveTo>
                    <a:pt x="34710" y="17460"/>
                  </a:moveTo>
                  <a:cubicBezTo>
                    <a:pt x="26219" y="19579"/>
                    <a:pt x="19571" y="26229"/>
                    <a:pt x="17453" y="34724"/>
                  </a:cubicBezTo>
                  <a:cubicBezTo>
                    <a:pt x="15296" y="26171"/>
                    <a:pt x="8570" y="19520"/>
                    <a:pt x="0" y="17460"/>
                  </a:cubicBezTo>
                  <a:cubicBezTo>
                    <a:pt x="8550" y="15243"/>
                    <a:pt x="15237" y="8553"/>
                    <a:pt x="17453" y="0"/>
                  </a:cubicBezTo>
                  <a:cubicBezTo>
                    <a:pt x="19630" y="8514"/>
                    <a:pt x="26219" y="15184"/>
                    <a:pt x="34710" y="17460"/>
                  </a:cubicBezTo>
                  <a:close/>
                </a:path>
              </a:pathLst>
            </a:custGeom>
            <a:solidFill>
              <a:srgbClr val="FFFFFF"/>
            </a:solidFill>
            <a:ln w="19581" cap="flat">
              <a:noFill/>
              <a:prstDash val="solid"/>
              <a:miter/>
            </a:ln>
          </p:spPr>
          <p:txBody>
            <a:bodyPr rtlCol="0" anchor="ctr"/>
            <a:lstStyle/>
            <a:p>
              <a:endParaRPr lang="en-US"/>
            </a:p>
          </p:txBody>
        </p:sp>
        <p:sp>
          <p:nvSpPr>
            <p:cNvPr id="267" name="Freeform 266">
              <a:extLst>
                <a:ext uri="{FF2B5EF4-FFF2-40B4-BE49-F238E27FC236}">
                  <a16:creationId xmlns:a16="http://schemas.microsoft.com/office/drawing/2014/main" id="{234FAFBC-6BEB-304A-88A4-AAE8C23792C6}"/>
                </a:ext>
              </a:extLst>
            </p:cNvPr>
            <p:cNvSpPr/>
            <p:nvPr/>
          </p:nvSpPr>
          <p:spPr>
            <a:xfrm>
              <a:off x="9372946" y="1904324"/>
              <a:ext cx="1490352" cy="490452"/>
            </a:xfrm>
            <a:custGeom>
              <a:avLst/>
              <a:gdLst>
                <a:gd name="connsiteX0" fmla="*/ 0 w 1490351"/>
                <a:gd name="connsiteY0" fmla="*/ 405288 h 490452"/>
                <a:gd name="connsiteX1" fmla="*/ 363567 w 1490351"/>
                <a:gd name="connsiteY1" fmla="*/ 182230 h 490452"/>
                <a:gd name="connsiteX2" fmla="*/ 643597 w 1490351"/>
                <a:gd name="connsiteY2" fmla="*/ 9395 h 490452"/>
                <a:gd name="connsiteX3" fmla="*/ 925979 w 1490351"/>
                <a:gd name="connsiteY3" fmla="*/ 130242 h 490452"/>
                <a:gd name="connsiteX4" fmla="*/ 1277389 w 1490351"/>
                <a:gd name="connsiteY4" fmla="*/ 291307 h 490452"/>
                <a:gd name="connsiteX5" fmla="*/ 1500157 w 1490351"/>
                <a:gd name="connsiteY5" fmla="*/ 398814 h 490452"/>
                <a:gd name="connsiteX6" fmla="*/ 750471 w 1490351"/>
                <a:gd name="connsiteY6" fmla="*/ 505929 h 490452"/>
                <a:gd name="connsiteX7" fmla="*/ 0 w 1490351"/>
                <a:gd name="connsiteY7" fmla="*/ 405288 h 49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0351" h="490452">
                  <a:moveTo>
                    <a:pt x="0" y="405288"/>
                  </a:moveTo>
                  <a:cubicBezTo>
                    <a:pt x="0" y="283263"/>
                    <a:pt x="256497" y="322892"/>
                    <a:pt x="363567" y="182230"/>
                  </a:cubicBezTo>
                  <a:cubicBezTo>
                    <a:pt x="470637" y="41568"/>
                    <a:pt x="520446" y="-26310"/>
                    <a:pt x="643597" y="9395"/>
                  </a:cubicBezTo>
                  <a:cubicBezTo>
                    <a:pt x="766747" y="45100"/>
                    <a:pt x="813418" y="143582"/>
                    <a:pt x="925979" y="130242"/>
                  </a:cubicBezTo>
                  <a:cubicBezTo>
                    <a:pt x="1123843" y="106700"/>
                    <a:pt x="1169730" y="260114"/>
                    <a:pt x="1277389" y="291307"/>
                  </a:cubicBezTo>
                  <a:cubicBezTo>
                    <a:pt x="1385047" y="322499"/>
                    <a:pt x="1499765" y="298565"/>
                    <a:pt x="1500157" y="398814"/>
                  </a:cubicBezTo>
                  <a:cubicBezTo>
                    <a:pt x="1500157" y="529863"/>
                    <a:pt x="1128942" y="504359"/>
                    <a:pt x="750471" y="505929"/>
                  </a:cubicBezTo>
                  <a:cubicBezTo>
                    <a:pt x="372000" y="507498"/>
                    <a:pt x="0" y="527312"/>
                    <a:pt x="0" y="405288"/>
                  </a:cubicBezTo>
                  <a:close/>
                </a:path>
              </a:pathLst>
            </a:custGeom>
            <a:solidFill>
              <a:schemeClr val="accent4">
                <a:lumMod val="20000"/>
                <a:lumOff val="80000"/>
              </a:schemeClr>
            </a:solidFill>
            <a:ln w="19581" cap="flat">
              <a:noFill/>
              <a:prstDash val="solid"/>
              <a:miter/>
            </a:ln>
          </p:spPr>
          <p:txBody>
            <a:bodyPr rtlCol="0" anchor="ctr"/>
            <a:lstStyle/>
            <a:p>
              <a:endParaRPr lang="en-US"/>
            </a:p>
          </p:txBody>
        </p:sp>
        <p:sp>
          <p:nvSpPr>
            <p:cNvPr id="268" name="Freeform 267">
              <a:extLst>
                <a:ext uri="{FF2B5EF4-FFF2-40B4-BE49-F238E27FC236}">
                  <a16:creationId xmlns:a16="http://schemas.microsoft.com/office/drawing/2014/main" id="{2579A062-2909-8943-9BF3-CB44EF949886}"/>
                </a:ext>
              </a:extLst>
            </p:cNvPr>
            <p:cNvSpPr/>
            <p:nvPr/>
          </p:nvSpPr>
          <p:spPr>
            <a:xfrm>
              <a:off x="6057306" y="1832164"/>
              <a:ext cx="1372692" cy="529689"/>
            </a:xfrm>
            <a:custGeom>
              <a:avLst/>
              <a:gdLst>
                <a:gd name="connsiteX0" fmla="*/ 1391910 w 1372692"/>
                <a:gd name="connsiteY0" fmla="*/ 436053 h 529688"/>
                <a:gd name="connsiteX1" fmla="*/ 1054620 w 1372692"/>
                <a:gd name="connsiteY1" fmla="*/ 195927 h 529688"/>
                <a:gd name="connsiteX2" fmla="*/ 794985 w 1372692"/>
                <a:gd name="connsiteY2" fmla="*/ 10144 h 529688"/>
                <a:gd name="connsiteX3" fmla="*/ 532801 w 1372692"/>
                <a:gd name="connsiteY3" fmla="*/ 140604 h 529688"/>
                <a:gd name="connsiteX4" fmla="*/ 206688 w 1372692"/>
                <a:gd name="connsiteY4" fmla="*/ 314420 h 529688"/>
                <a:gd name="connsiteX5" fmla="*/ 0 w 1372692"/>
                <a:gd name="connsiteY5" fmla="*/ 430363 h 529688"/>
                <a:gd name="connsiteX6" fmla="*/ 695563 w 1372692"/>
                <a:gd name="connsiteY6" fmla="*/ 545326 h 529688"/>
                <a:gd name="connsiteX7" fmla="*/ 1391910 w 1372692"/>
                <a:gd name="connsiteY7" fmla="*/ 436053 h 52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2692" h="529688">
                  <a:moveTo>
                    <a:pt x="1391910" y="436053"/>
                  </a:moveTo>
                  <a:cubicBezTo>
                    <a:pt x="1391910" y="304415"/>
                    <a:pt x="1153846" y="347379"/>
                    <a:pt x="1054620" y="195927"/>
                  </a:cubicBezTo>
                  <a:cubicBezTo>
                    <a:pt x="955394" y="44475"/>
                    <a:pt x="908526" y="-28308"/>
                    <a:pt x="794985" y="10144"/>
                  </a:cubicBezTo>
                  <a:cubicBezTo>
                    <a:pt x="681444" y="48595"/>
                    <a:pt x="638106" y="154925"/>
                    <a:pt x="532801" y="140604"/>
                  </a:cubicBezTo>
                  <a:cubicBezTo>
                    <a:pt x="349448" y="115493"/>
                    <a:pt x="306699" y="280874"/>
                    <a:pt x="206688" y="314420"/>
                  </a:cubicBezTo>
                  <a:cubicBezTo>
                    <a:pt x="106678" y="347967"/>
                    <a:pt x="1569" y="322268"/>
                    <a:pt x="0" y="430363"/>
                  </a:cubicBezTo>
                  <a:cubicBezTo>
                    <a:pt x="0" y="571614"/>
                    <a:pt x="344350" y="543952"/>
                    <a:pt x="695563" y="545326"/>
                  </a:cubicBezTo>
                  <a:cubicBezTo>
                    <a:pt x="1046776" y="546699"/>
                    <a:pt x="1391322" y="567886"/>
                    <a:pt x="1391910" y="436053"/>
                  </a:cubicBezTo>
                  <a:close/>
                </a:path>
              </a:pathLst>
            </a:custGeom>
            <a:solidFill>
              <a:schemeClr val="accent4">
                <a:lumMod val="20000"/>
                <a:lumOff val="80000"/>
              </a:schemeClr>
            </a:solidFill>
            <a:ln w="19581" cap="flat">
              <a:noFill/>
              <a:prstDash val="solid"/>
              <a:miter/>
            </a:ln>
          </p:spPr>
          <p:txBody>
            <a:bodyPr rtlCol="0" anchor="ctr"/>
            <a:lstStyle/>
            <a:p>
              <a:endParaRPr lang="en-US"/>
            </a:p>
          </p:txBody>
        </p:sp>
        <p:sp>
          <p:nvSpPr>
            <p:cNvPr id="269" name="Freeform 268">
              <a:extLst>
                <a:ext uri="{FF2B5EF4-FFF2-40B4-BE49-F238E27FC236}">
                  <a16:creationId xmlns:a16="http://schemas.microsoft.com/office/drawing/2014/main" id="{EDF4781D-55D1-8A46-865D-0F242DAE3562}"/>
                </a:ext>
              </a:extLst>
            </p:cNvPr>
            <p:cNvSpPr/>
            <p:nvPr/>
          </p:nvSpPr>
          <p:spPr>
            <a:xfrm>
              <a:off x="9330001" y="1640438"/>
              <a:ext cx="372588" cy="137327"/>
            </a:xfrm>
            <a:custGeom>
              <a:avLst/>
              <a:gdLst>
                <a:gd name="connsiteX0" fmla="*/ 0 w 372587"/>
                <a:gd name="connsiteY0" fmla="*/ 100445 h 137326"/>
                <a:gd name="connsiteX1" fmla="*/ 134720 w 372587"/>
                <a:gd name="connsiteY1" fmla="*/ 155572 h 137326"/>
                <a:gd name="connsiteX2" fmla="*/ 377687 w 372587"/>
                <a:gd name="connsiteY2" fmla="*/ 0 h 137326"/>
                <a:gd name="connsiteX3" fmla="*/ 0 w 372587"/>
                <a:gd name="connsiteY3" fmla="*/ 100445 h 137326"/>
              </a:gdLst>
              <a:ahLst/>
              <a:cxnLst>
                <a:cxn ang="0">
                  <a:pos x="connsiteX0" y="connsiteY0"/>
                </a:cxn>
                <a:cxn ang="0">
                  <a:pos x="connsiteX1" y="connsiteY1"/>
                </a:cxn>
                <a:cxn ang="0">
                  <a:pos x="connsiteX2" y="connsiteY2"/>
                </a:cxn>
                <a:cxn ang="0">
                  <a:pos x="connsiteX3" y="connsiteY3"/>
                </a:cxn>
              </a:cxnLst>
              <a:rect l="l" t="t" r="r" b="b"/>
              <a:pathLst>
                <a:path w="372587" h="137326">
                  <a:moveTo>
                    <a:pt x="0" y="100445"/>
                  </a:moveTo>
                  <a:lnTo>
                    <a:pt x="134720" y="155572"/>
                  </a:lnTo>
                  <a:lnTo>
                    <a:pt x="377687" y="0"/>
                  </a:lnTo>
                  <a:lnTo>
                    <a:pt x="0" y="100445"/>
                  </a:lnTo>
                  <a:close/>
                </a:path>
              </a:pathLst>
            </a:custGeom>
            <a:solidFill>
              <a:schemeClr val="accent4">
                <a:lumMod val="20000"/>
                <a:lumOff val="80000"/>
              </a:schemeClr>
            </a:solidFill>
            <a:ln w="19581" cap="flat">
              <a:noFill/>
              <a:prstDash val="solid"/>
              <a:miter/>
            </a:ln>
          </p:spPr>
          <p:txBody>
            <a:bodyPr rtlCol="0" anchor="ctr"/>
            <a:lstStyle/>
            <a:p>
              <a:endParaRPr lang="en-US"/>
            </a:p>
          </p:txBody>
        </p:sp>
        <p:sp>
          <p:nvSpPr>
            <p:cNvPr id="270" name="Freeform 269">
              <a:extLst>
                <a:ext uri="{FF2B5EF4-FFF2-40B4-BE49-F238E27FC236}">
                  <a16:creationId xmlns:a16="http://schemas.microsoft.com/office/drawing/2014/main" id="{ACD1E65C-9E69-C344-AD78-198447C1B33B}"/>
                </a:ext>
              </a:extLst>
            </p:cNvPr>
            <p:cNvSpPr/>
            <p:nvPr/>
          </p:nvSpPr>
          <p:spPr>
            <a:xfrm>
              <a:off x="9464720" y="1640438"/>
              <a:ext cx="235319" cy="274653"/>
            </a:xfrm>
            <a:custGeom>
              <a:avLst/>
              <a:gdLst>
                <a:gd name="connsiteX0" fmla="*/ 0 w 235318"/>
                <a:gd name="connsiteY0" fmla="*/ 155572 h 274653"/>
                <a:gd name="connsiteX1" fmla="*/ 0 w 235318"/>
                <a:gd name="connsiteY1" fmla="*/ 275634 h 274653"/>
                <a:gd name="connsiteX2" fmla="*/ 242967 w 235318"/>
                <a:gd name="connsiteY2" fmla="*/ 0 h 274653"/>
                <a:gd name="connsiteX3" fmla="*/ 0 w 235318"/>
                <a:gd name="connsiteY3" fmla="*/ 155572 h 274653"/>
              </a:gdLst>
              <a:ahLst/>
              <a:cxnLst>
                <a:cxn ang="0">
                  <a:pos x="connsiteX0" y="connsiteY0"/>
                </a:cxn>
                <a:cxn ang="0">
                  <a:pos x="connsiteX1" y="connsiteY1"/>
                </a:cxn>
                <a:cxn ang="0">
                  <a:pos x="connsiteX2" y="connsiteY2"/>
                </a:cxn>
                <a:cxn ang="0">
                  <a:pos x="connsiteX3" y="connsiteY3"/>
                </a:cxn>
              </a:cxnLst>
              <a:rect l="l" t="t" r="r" b="b"/>
              <a:pathLst>
                <a:path w="235318" h="274653">
                  <a:moveTo>
                    <a:pt x="0" y="155572"/>
                  </a:moveTo>
                  <a:lnTo>
                    <a:pt x="0" y="275634"/>
                  </a:lnTo>
                  <a:lnTo>
                    <a:pt x="242967" y="0"/>
                  </a:lnTo>
                  <a:lnTo>
                    <a:pt x="0" y="155572"/>
                  </a:lnTo>
                  <a:close/>
                </a:path>
              </a:pathLst>
            </a:custGeom>
            <a:solidFill>
              <a:schemeClr val="accent4">
                <a:lumMod val="40000"/>
                <a:lumOff val="60000"/>
              </a:schemeClr>
            </a:solidFill>
            <a:ln w="19581" cap="flat">
              <a:noFill/>
              <a:prstDash val="solid"/>
              <a:miter/>
            </a:ln>
          </p:spPr>
          <p:txBody>
            <a:bodyPr rtlCol="0" anchor="ctr"/>
            <a:lstStyle/>
            <a:p>
              <a:endParaRPr lang="en-US"/>
            </a:p>
          </p:txBody>
        </p:sp>
        <p:sp>
          <p:nvSpPr>
            <p:cNvPr id="271" name="Freeform 270">
              <a:extLst>
                <a:ext uri="{FF2B5EF4-FFF2-40B4-BE49-F238E27FC236}">
                  <a16:creationId xmlns:a16="http://schemas.microsoft.com/office/drawing/2014/main" id="{B7FAD319-ACC6-D243-B254-BE6829742B2A}"/>
                </a:ext>
              </a:extLst>
            </p:cNvPr>
            <p:cNvSpPr/>
            <p:nvPr/>
          </p:nvSpPr>
          <p:spPr>
            <a:xfrm>
              <a:off x="9497469" y="1640438"/>
              <a:ext cx="196099" cy="274653"/>
            </a:xfrm>
            <a:custGeom>
              <a:avLst/>
              <a:gdLst>
                <a:gd name="connsiteX0" fmla="*/ 210218 w 196098"/>
                <a:gd name="connsiteY0" fmla="*/ 0 h 274653"/>
                <a:gd name="connsiteX1" fmla="*/ 0 w 196098"/>
                <a:gd name="connsiteY1" fmla="*/ 179113 h 274653"/>
                <a:gd name="connsiteX2" fmla="*/ 79420 w 196098"/>
                <a:gd name="connsiteY2" fmla="*/ 281324 h 274653"/>
                <a:gd name="connsiteX3" fmla="*/ 210218 w 196098"/>
                <a:gd name="connsiteY3" fmla="*/ 0 h 274653"/>
              </a:gdLst>
              <a:ahLst/>
              <a:cxnLst>
                <a:cxn ang="0">
                  <a:pos x="connsiteX0" y="connsiteY0"/>
                </a:cxn>
                <a:cxn ang="0">
                  <a:pos x="connsiteX1" y="connsiteY1"/>
                </a:cxn>
                <a:cxn ang="0">
                  <a:pos x="connsiteX2" y="connsiteY2"/>
                </a:cxn>
                <a:cxn ang="0">
                  <a:pos x="connsiteX3" y="connsiteY3"/>
                </a:cxn>
              </a:cxnLst>
              <a:rect l="l" t="t" r="r" b="b"/>
              <a:pathLst>
                <a:path w="196098" h="274653">
                  <a:moveTo>
                    <a:pt x="210218" y="0"/>
                  </a:moveTo>
                  <a:lnTo>
                    <a:pt x="0" y="179113"/>
                  </a:lnTo>
                  <a:lnTo>
                    <a:pt x="79420" y="281324"/>
                  </a:lnTo>
                  <a:lnTo>
                    <a:pt x="210218" y="0"/>
                  </a:lnTo>
                  <a:close/>
                </a:path>
              </a:pathLst>
            </a:custGeom>
            <a:solidFill>
              <a:schemeClr val="accent4">
                <a:lumMod val="20000"/>
                <a:lumOff val="80000"/>
              </a:schemeClr>
            </a:solidFill>
            <a:ln w="19581" cap="flat">
              <a:noFill/>
              <a:prstDash val="solid"/>
              <a:miter/>
            </a:ln>
          </p:spPr>
          <p:txBody>
            <a:bodyPr rtlCol="0" anchor="ctr"/>
            <a:lstStyle/>
            <a:p>
              <a:endParaRPr lang="en-US"/>
            </a:p>
          </p:txBody>
        </p:sp>
        <p:sp>
          <p:nvSpPr>
            <p:cNvPr id="272" name="Freeform 271">
              <a:extLst>
                <a:ext uri="{FF2B5EF4-FFF2-40B4-BE49-F238E27FC236}">
                  <a16:creationId xmlns:a16="http://schemas.microsoft.com/office/drawing/2014/main" id="{643B960C-C805-2547-B789-157D1D89F504}"/>
                </a:ext>
              </a:extLst>
            </p:cNvPr>
            <p:cNvSpPr/>
            <p:nvPr/>
          </p:nvSpPr>
          <p:spPr>
            <a:xfrm>
              <a:off x="9424912" y="5523056"/>
              <a:ext cx="490247" cy="78472"/>
            </a:xfrm>
            <a:custGeom>
              <a:avLst/>
              <a:gdLst>
                <a:gd name="connsiteX0" fmla="*/ 491228 w 490247"/>
                <a:gd name="connsiteY0" fmla="*/ 42571 h 78472"/>
                <a:gd name="connsiteX1" fmla="*/ 245712 w 490247"/>
                <a:gd name="connsiteY1" fmla="*/ 85142 h 78472"/>
                <a:gd name="connsiteX2" fmla="*/ 0 w 490247"/>
                <a:gd name="connsiteY2" fmla="*/ 42571 h 78472"/>
                <a:gd name="connsiteX3" fmla="*/ 245712 w 490247"/>
                <a:gd name="connsiteY3" fmla="*/ 0 h 78472"/>
                <a:gd name="connsiteX4" fmla="*/ 491228 w 490247"/>
                <a:gd name="connsiteY4" fmla="*/ 42571 h 7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247" h="78472">
                  <a:moveTo>
                    <a:pt x="491228" y="42571"/>
                  </a:moveTo>
                  <a:cubicBezTo>
                    <a:pt x="491228" y="66113"/>
                    <a:pt x="381216" y="85142"/>
                    <a:pt x="245712" y="85142"/>
                  </a:cubicBezTo>
                  <a:cubicBezTo>
                    <a:pt x="110208" y="85142"/>
                    <a:pt x="0" y="65524"/>
                    <a:pt x="0" y="42571"/>
                  </a:cubicBezTo>
                  <a:cubicBezTo>
                    <a:pt x="0" y="19618"/>
                    <a:pt x="110012" y="0"/>
                    <a:pt x="245712" y="0"/>
                  </a:cubicBezTo>
                  <a:cubicBezTo>
                    <a:pt x="381413" y="0"/>
                    <a:pt x="491228" y="19030"/>
                    <a:pt x="491228" y="42571"/>
                  </a:cubicBezTo>
                  <a:close/>
                </a:path>
              </a:pathLst>
            </a:custGeom>
            <a:solidFill>
              <a:schemeClr val="accent4">
                <a:lumMod val="20000"/>
                <a:lumOff val="80000"/>
                <a:alpha val="50000"/>
              </a:schemeClr>
            </a:solidFill>
            <a:ln w="19581" cap="flat">
              <a:noFill/>
              <a:prstDash val="solid"/>
              <a:miter/>
            </a:ln>
          </p:spPr>
          <p:txBody>
            <a:bodyPr rtlCol="0" anchor="ctr"/>
            <a:lstStyle/>
            <a:p>
              <a:endParaRPr lang="en-US"/>
            </a:p>
          </p:txBody>
        </p:sp>
        <p:sp>
          <p:nvSpPr>
            <p:cNvPr id="273" name="Freeform 272">
              <a:extLst>
                <a:ext uri="{FF2B5EF4-FFF2-40B4-BE49-F238E27FC236}">
                  <a16:creationId xmlns:a16="http://schemas.microsoft.com/office/drawing/2014/main" id="{B0079238-EBD1-6747-90FB-06A8C9A2B907}"/>
                </a:ext>
              </a:extLst>
            </p:cNvPr>
            <p:cNvSpPr/>
            <p:nvPr/>
          </p:nvSpPr>
          <p:spPr>
            <a:xfrm>
              <a:off x="8558352" y="5523056"/>
              <a:ext cx="490247" cy="78472"/>
            </a:xfrm>
            <a:custGeom>
              <a:avLst/>
              <a:gdLst>
                <a:gd name="connsiteX0" fmla="*/ 492600 w 490247"/>
                <a:gd name="connsiteY0" fmla="*/ 42571 h 78472"/>
                <a:gd name="connsiteX1" fmla="*/ 246300 w 490247"/>
                <a:gd name="connsiteY1" fmla="*/ 85339 h 78472"/>
                <a:gd name="connsiteX2" fmla="*/ 0 w 490247"/>
                <a:gd name="connsiteY2" fmla="*/ 42571 h 78472"/>
                <a:gd name="connsiteX3" fmla="*/ 246300 w 490247"/>
                <a:gd name="connsiteY3" fmla="*/ 0 h 78472"/>
                <a:gd name="connsiteX4" fmla="*/ 492600 w 490247"/>
                <a:gd name="connsiteY4" fmla="*/ 42571 h 7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247" h="78472">
                  <a:moveTo>
                    <a:pt x="492600" y="42571"/>
                  </a:moveTo>
                  <a:cubicBezTo>
                    <a:pt x="492600" y="66113"/>
                    <a:pt x="382197" y="85339"/>
                    <a:pt x="246300" y="85339"/>
                  </a:cubicBezTo>
                  <a:cubicBezTo>
                    <a:pt x="110403" y="85339"/>
                    <a:pt x="0" y="65720"/>
                    <a:pt x="0" y="42571"/>
                  </a:cubicBezTo>
                  <a:cubicBezTo>
                    <a:pt x="0" y="19422"/>
                    <a:pt x="110208" y="0"/>
                    <a:pt x="246300" y="0"/>
                  </a:cubicBezTo>
                  <a:cubicBezTo>
                    <a:pt x="382393" y="0"/>
                    <a:pt x="492600" y="19030"/>
                    <a:pt x="492600" y="42571"/>
                  </a:cubicBezTo>
                  <a:close/>
                </a:path>
              </a:pathLst>
            </a:custGeom>
            <a:solidFill>
              <a:schemeClr val="accent4">
                <a:lumMod val="20000"/>
                <a:lumOff val="80000"/>
                <a:alpha val="50000"/>
              </a:schemeClr>
            </a:solidFill>
            <a:ln w="19581" cap="flat">
              <a:noFill/>
              <a:prstDash val="solid"/>
              <a:miter/>
            </a:ln>
          </p:spPr>
          <p:txBody>
            <a:bodyPr rtlCol="0" anchor="ctr"/>
            <a:lstStyle/>
            <a:p>
              <a:endParaRPr lang="en-US"/>
            </a:p>
          </p:txBody>
        </p:sp>
        <p:sp>
          <p:nvSpPr>
            <p:cNvPr id="274" name="Freeform 273">
              <a:extLst>
                <a:ext uri="{FF2B5EF4-FFF2-40B4-BE49-F238E27FC236}">
                  <a16:creationId xmlns:a16="http://schemas.microsoft.com/office/drawing/2014/main" id="{58B34571-BE08-494F-854C-C8780E146F43}"/>
                </a:ext>
              </a:extLst>
            </p:cNvPr>
            <p:cNvSpPr/>
            <p:nvPr/>
          </p:nvSpPr>
          <p:spPr>
            <a:xfrm>
              <a:off x="9569310" y="5379451"/>
              <a:ext cx="196099" cy="196181"/>
            </a:xfrm>
            <a:custGeom>
              <a:avLst/>
              <a:gdLst>
                <a:gd name="connsiteX0" fmla="*/ 82293 w 196098"/>
                <a:gd name="connsiteY0" fmla="*/ 0 h 196180"/>
                <a:gd name="connsiteX1" fmla="*/ 101903 w 196098"/>
                <a:gd name="connsiteY1" fmla="*/ 123594 h 196180"/>
                <a:gd name="connsiteX2" fmla="*/ 324 w 196098"/>
                <a:gd name="connsiteY2" fmla="*/ 191473 h 196180"/>
                <a:gd name="connsiteX3" fmla="*/ 195442 w 196098"/>
                <a:gd name="connsiteY3" fmla="*/ 186176 h 196180"/>
                <a:gd name="connsiteX4" fmla="*/ 209483 w 196098"/>
                <a:gd name="connsiteY4" fmla="*/ 169344 h 196180"/>
                <a:gd name="connsiteX5" fmla="*/ 208973 w 196098"/>
                <a:gd name="connsiteY5" fmla="*/ 166558 h 196180"/>
                <a:gd name="connsiteX6" fmla="*/ 157203 w 196098"/>
                <a:gd name="connsiteY6" fmla="*/ 589 h 19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098" h="196180">
                  <a:moveTo>
                    <a:pt x="82293" y="0"/>
                  </a:moveTo>
                  <a:cubicBezTo>
                    <a:pt x="82293" y="0"/>
                    <a:pt x="117395" y="94952"/>
                    <a:pt x="101903" y="123594"/>
                  </a:cubicBezTo>
                  <a:cubicBezTo>
                    <a:pt x="86411" y="152237"/>
                    <a:pt x="-6148" y="177740"/>
                    <a:pt x="324" y="191473"/>
                  </a:cubicBezTo>
                  <a:cubicBezTo>
                    <a:pt x="6795" y="205205"/>
                    <a:pt x="143672" y="191473"/>
                    <a:pt x="195442" y="186176"/>
                  </a:cubicBezTo>
                  <a:cubicBezTo>
                    <a:pt x="203972" y="185411"/>
                    <a:pt x="210248" y="177877"/>
                    <a:pt x="209483" y="169344"/>
                  </a:cubicBezTo>
                  <a:cubicBezTo>
                    <a:pt x="209404" y="168402"/>
                    <a:pt x="209228" y="167480"/>
                    <a:pt x="208973" y="166558"/>
                  </a:cubicBezTo>
                  <a:lnTo>
                    <a:pt x="157203" y="589"/>
                  </a:lnTo>
                  <a:close/>
                </a:path>
              </a:pathLst>
            </a:custGeom>
            <a:solidFill>
              <a:srgbClr val="FF9CAF"/>
            </a:solidFill>
            <a:ln w="19581" cap="flat">
              <a:noFill/>
              <a:prstDash val="solid"/>
              <a:miter/>
            </a:ln>
          </p:spPr>
          <p:txBody>
            <a:bodyPr rtlCol="0" anchor="ctr"/>
            <a:lstStyle/>
            <a:p>
              <a:endParaRPr lang="en-US"/>
            </a:p>
          </p:txBody>
        </p:sp>
        <p:sp>
          <p:nvSpPr>
            <p:cNvPr id="275" name="Freeform 274">
              <a:extLst>
                <a:ext uri="{FF2B5EF4-FFF2-40B4-BE49-F238E27FC236}">
                  <a16:creationId xmlns:a16="http://schemas.microsoft.com/office/drawing/2014/main" id="{54F840D3-4AF8-A54E-8F78-0EFD43DC4070}"/>
                </a:ext>
              </a:extLst>
            </p:cNvPr>
            <p:cNvSpPr/>
            <p:nvPr/>
          </p:nvSpPr>
          <p:spPr>
            <a:xfrm>
              <a:off x="8709347" y="5363757"/>
              <a:ext cx="235319" cy="196181"/>
            </a:xfrm>
            <a:custGeom>
              <a:avLst/>
              <a:gdLst>
                <a:gd name="connsiteX0" fmla="*/ 166096 w 235318"/>
                <a:gd name="connsiteY0" fmla="*/ 0 h 196180"/>
                <a:gd name="connsiteX1" fmla="*/ 120405 w 235318"/>
                <a:gd name="connsiteY1" fmla="*/ 115943 h 196180"/>
                <a:gd name="connsiteX2" fmla="*/ 0 w 235318"/>
                <a:gd name="connsiteY2" fmla="*/ 136542 h 196180"/>
                <a:gd name="connsiteX3" fmla="*/ 180411 w 235318"/>
                <a:gd name="connsiteY3" fmla="*/ 211091 h 196180"/>
                <a:gd name="connsiteX4" fmla="*/ 200492 w 235318"/>
                <a:gd name="connsiteY4" fmla="*/ 201046 h 196180"/>
                <a:gd name="connsiteX5" fmla="*/ 201198 w 235318"/>
                <a:gd name="connsiteY5" fmla="*/ 197947 h 196180"/>
                <a:gd name="connsiteX6" fmla="*/ 240417 w 235318"/>
                <a:gd name="connsiteY6" fmla="*/ 27662 h 19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318" h="196180">
                  <a:moveTo>
                    <a:pt x="166096" y="0"/>
                  </a:moveTo>
                  <a:cubicBezTo>
                    <a:pt x="166096" y="0"/>
                    <a:pt x="146486" y="95540"/>
                    <a:pt x="120405" y="115943"/>
                  </a:cubicBezTo>
                  <a:cubicBezTo>
                    <a:pt x="94324" y="136346"/>
                    <a:pt x="-196" y="121240"/>
                    <a:pt x="0" y="136542"/>
                  </a:cubicBezTo>
                  <a:cubicBezTo>
                    <a:pt x="0" y="148902"/>
                    <a:pt x="131191" y="194415"/>
                    <a:pt x="180411" y="211091"/>
                  </a:cubicBezTo>
                  <a:cubicBezTo>
                    <a:pt x="188726" y="213857"/>
                    <a:pt x="197727" y="209365"/>
                    <a:pt x="200492" y="201046"/>
                  </a:cubicBezTo>
                  <a:cubicBezTo>
                    <a:pt x="200845" y="200026"/>
                    <a:pt x="201060" y="199006"/>
                    <a:pt x="201198" y="197947"/>
                  </a:cubicBezTo>
                  <a:lnTo>
                    <a:pt x="240417" y="27662"/>
                  </a:lnTo>
                  <a:close/>
                </a:path>
              </a:pathLst>
            </a:custGeom>
            <a:solidFill>
              <a:srgbClr val="FF9CAF"/>
            </a:solidFill>
            <a:ln w="19581" cap="flat">
              <a:noFill/>
              <a:prstDash val="solid"/>
              <a:miter/>
            </a:ln>
          </p:spPr>
          <p:txBody>
            <a:bodyPr rtlCol="0" anchor="ctr"/>
            <a:lstStyle/>
            <a:p>
              <a:endParaRPr lang="en-US"/>
            </a:p>
          </p:txBody>
        </p:sp>
        <p:sp>
          <p:nvSpPr>
            <p:cNvPr id="276" name="Freeform 275">
              <a:extLst>
                <a:ext uri="{FF2B5EF4-FFF2-40B4-BE49-F238E27FC236}">
                  <a16:creationId xmlns:a16="http://schemas.microsoft.com/office/drawing/2014/main" id="{E28A7FB0-B0CC-B44D-A9BC-F9708654CBB7}"/>
                </a:ext>
              </a:extLst>
            </p:cNvPr>
            <p:cNvSpPr/>
            <p:nvPr/>
          </p:nvSpPr>
          <p:spPr>
            <a:xfrm>
              <a:off x="8843479" y="4125463"/>
              <a:ext cx="882445" cy="1275176"/>
            </a:xfrm>
            <a:custGeom>
              <a:avLst/>
              <a:gdLst>
                <a:gd name="connsiteX0" fmla="*/ 274539 w 882445"/>
                <a:gd name="connsiteY0" fmla="*/ 785 h 1275176"/>
                <a:gd name="connsiteX1" fmla="*/ 0 w 882445"/>
                <a:gd name="connsiteY1" fmla="*/ 1281651 h 1275176"/>
                <a:gd name="connsiteX2" fmla="*/ 111384 w 882445"/>
                <a:gd name="connsiteY2" fmla="*/ 1281651 h 1275176"/>
                <a:gd name="connsiteX3" fmla="*/ 274539 w 882445"/>
                <a:gd name="connsiteY3" fmla="*/ 753924 h 1275176"/>
                <a:gd name="connsiteX4" fmla="*/ 455538 w 882445"/>
                <a:gd name="connsiteY4" fmla="*/ 250916 h 1275176"/>
                <a:gd name="connsiteX5" fmla="*/ 562216 w 882445"/>
                <a:gd name="connsiteY5" fmla="*/ 802184 h 1275176"/>
                <a:gd name="connsiteX6" fmla="*/ 808712 w 882445"/>
                <a:gd name="connsiteY6" fmla="*/ 1281651 h 1275176"/>
                <a:gd name="connsiteX7" fmla="*/ 896760 w 882445"/>
                <a:gd name="connsiteY7" fmla="*/ 1281651 h 1275176"/>
                <a:gd name="connsiteX8" fmla="*/ 692229 w 882445"/>
                <a:gd name="connsiteY8" fmla="*/ 704878 h 1275176"/>
                <a:gd name="connsiteX9" fmla="*/ 667521 w 882445"/>
                <a:gd name="connsiteY9" fmla="*/ 0 h 12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445" h="1275176">
                  <a:moveTo>
                    <a:pt x="274539" y="785"/>
                  </a:moveTo>
                  <a:lnTo>
                    <a:pt x="0" y="1281651"/>
                  </a:lnTo>
                  <a:lnTo>
                    <a:pt x="111384" y="1281651"/>
                  </a:lnTo>
                  <a:cubicBezTo>
                    <a:pt x="111384" y="1281651"/>
                    <a:pt x="274539" y="978355"/>
                    <a:pt x="274539" y="753924"/>
                  </a:cubicBezTo>
                  <a:lnTo>
                    <a:pt x="455538" y="250916"/>
                  </a:lnTo>
                  <a:cubicBezTo>
                    <a:pt x="455538" y="250916"/>
                    <a:pt x="489071" y="594821"/>
                    <a:pt x="562216" y="802184"/>
                  </a:cubicBezTo>
                  <a:cubicBezTo>
                    <a:pt x="635360" y="1009548"/>
                    <a:pt x="808712" y="1281651"/>
                    <a:pt x="808712" y="1281651"/>
                  </a:cubicBezTo>
                  <a:lnTo>
                    <a:pt x="896760" y="1281651"/>
                  </a:lnTo>
                  <a:cubicBezTo>
                    <a:pt x="896760" y="1281651"/>
                    <a:pt x="837931" y="889288"/>
                    <a:pt x="692229" y="704878"/>
                  </a:cubicBezTo>
                  <a:cubicBezTo>
                    <a:pt x="692229" y="704878"/>
                    <a:pt x="751059" y="184802"/>
                    <a:pt x="667521" y="0"/>
                  </a:cubicBezTo>
                  <a:close/>
                </a:path>
              </a:pathLst>
            </a:custGeom>
            <a:solidFill>
              <a:srgbClr val="061C73"/>
            </a:solidFill>
            <a:ln w="19581" cap="flat">
              <a:noFill/>
              <a:prstDash val="solid"/>
              <a:miter/>
            </a:ln>
          </p:spPr>
          <p:txBody>
            <a:bodyPr rtlCol="0" anchor="ctr"/>
            <a:lstStyle/>
            <a:p>
              <a:endParaRPr lang="en-US"/>
            </a:p>
          </p:txBody>
        </p:sp>
        <p:sp>
          <p:nvSpPr>
            <p:cNvPr id="277" name="Freeform 276">
              <a:extLst>
                <a:ext uri="{FF2B5EF4-FFF2-40B4-BE49-F238E27FC236}">
                  <a16:creationId xmlns:a16="http://schemas.microsoft.com/office/drawing/2014/main" id="{2E3BEEF2-05D2-D345-8106-38719E7C320C}"/>
                </a:ext>
              </a:extLst>
            </p:cNvPr>
            <p:cNvSpPr/>
            <p:nvPr/>
          </p:nvSpPr>
          <p:spPr>
            <a:xfrm>
              <a:off x="8843479" y="4593943"/>
              <a:ext cx="372588" cy="804342"/>
            </a:xfrm>
            <a:custGeom>
              <a:avLst/>
              <a:gdLst>
                <a:gd name="connsiteX0" fmla="*/ 55692 w 372587"/>
                <a:gd name="connsiteY0" fmla="*/ 550680 h 804342"/>
                <a:gd name="connsiteX1" fmla="*/ 0 w 372587"/>
                <a:gd name="connsiteY1" fmla="*/ 813170 h 804342"/>
                <a:gd name="connsiteX2" fmla="*/ 111384 w 372587"/>
                <a:gd name="connsiteY2" fmla="*/ 813170 h 804342"/>
                <a:gd name="connsiteX3" fmla="*/ 274539 w 372587"/>
                <a:gd name="connsiteY3" fmla="*/ 285443 h 804342"/>
                <a:gd name="connsiteX4" fmla="*/ 377294 w 372587"/>
                <a:gd name="connsiteY4" fmla="*/ 0 h 804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87" h="804342">
                  <a:moveTo>
                    <a:pt x="55692" y="550680"/>
                  </a:moveTo>
                  <a:lnTo>
                    <a:pt x="0" y="813170"/>
                  </a:lnTo>
                  <a:lnTo>
                    <a:pt x="111384" y="813170"/>
                  </a:lnTo>
                  <a:cubicBezTo>
                    <a:pt x="111384" y="813170"/>
                    <a:pt x="274539" y="509874"/>
                    <a:pt x="274539" y="285443"/>
                  </a:cubicBezTo>
                  <a:lnTo>
                    <a:pt x="377294" y="0"/>
                  </a:lnTo>
                  <a:close/>
                </a:path>
              </a:pathLst>
            </a:custGeom>
            <a:solidFill>
              <a:srgbClr val="C5C5C5">
                <a:alpha val="46000"/>
              </a:srgbClr>
            </a:solidFill>
            <a:ln w="19581" cap="flat">
              <a:noFill/>
              <a:prstDash val="solid"/>
              <a:miter/>
            </a:ln>
          </p:spPr>
          <p:txBody>
            <a:bodyPr rtlCol="0" anchor="ctr"/>
            <a:lstStyle/>
            <a:p>
              <a:endParaRPr lang="en-US"/>
            </a:p>
          </p:txBody>
        </p:sp>
        <p:sp>
          <p:nvSpPr>
            <p:cNvPr id="278" name="Freeform 277">
              <a:extLst>
                <a:ext uri="{FF2B5EF4-FFF2-40B4-BE49-F238E27FC236}">
                  <a16:creationId xmlns:a16="http://schemas.microsoft.com/office/drawing/2014/main" id="{8192094A-E816-A245-B362-1E9DA6A0AA71}"/>
                </a:ext>
              </a:extLst>
            </p:cNvPr>
            <p:cNvSpPr/>
            <p:nvPr/>
          </p:nvSpPr>
          <p:spPr>
            <a:xfrm>
              <a:off x="9450986" y="4154694"/>
              <a:ext cx="98049" cy="176563"/>
            </a:xfrm>
            <a:custGeom>
              <a:avLst/>
              <a:gdLst>
                <a:gd name="connsiteX0" fmla="*/ 400 w 98049"/>
                <a:gd name="connsiteY0" fmla="*/ 0 h 176562"/>
                <a:gd name="connsiteX1" fmla="*/ 100607 w 98049"/>
                <a:gd name="connsiteY1" fmla="*/ 179113 h 176562"/>
              </a:gdLst>
              <a:ahLst/>
              <a:cxnLst>
                <a:cxn ang="0">
                  <a:pos x="connsiteX0" y="connsiteY0"/>
                </a:cxn>
                <a:cxn ang="0">
                  <a:pos x="connsiteX1" y="connsiteY1"/>
                </a:cxn>
              </a:cxnLst>
              <a:rect l="l" t="t" r="r" b="b"/>
              <a:pathLst>
                <a:path w="98049" h="176562">
                  <a:moveTo>
                    <a:pt x="400" y="0"/>
                  </a:moveTo>
                  <a:cubicBezTo>
                    <a:pt x="400" y="56892"/>
                    <a:pt x="-11954" y="142820"/>
                    <a:pt x="100607" y="179113"/>
                  </a:cubicBezTo>
                </a:path>
              </a:pathLst>
            </a:custGeom>
            <a:noFill/>
            <a:ln w="4895" cap="flat">
              <a:solidFill>
                <a:srgbClr val="0D3CFA"/>
              </a:solidFill>
              <a:prstDash val="solid"/>
              <a:miter/>
            </a:ln>
          </p:spPr>
          <p:txBody>
            <a:bodyPr rtlCol="0" anchor="ctr"/>
            <a:lstStyle/>
            <a:p>
              <a:endParaRPr lang="en-US"/>
            </a:p>
          </p:txBody>
        </p:sp>
        <p:sp>
          <p:nvSpPr>
            <p:cNvPr id="279" name="Freeform 278">
              <a:extLst>
                <a:ext uri="{FF2B5EF4-FFF2-40B4-BE49-F238E27FC236}">
                  <a16:creationId xmlns:a16="http://schemas.microsoft.com/office/drawing/2014/main" id="{D9AA522A-86B8-6E44-BF9D-87FF9AC54104}"/>
                </a:ext>
              </a:extLst>
            </p:cNvPr>
            <p:cNvSpPr/>
            <p:nvPr/>
          </p:nvSpPr>
          <p:spPr>
            <a:xfrm>
              <a:off x="9089387" y="4126247"/>
              <a:ext cx="451028" cy="255035"/>
            </a:xfrm>
            <a:custGeom>
              <a:avLst/>
              <a:gdLst>
                <a:gd name="connsiteX0" fmla="*/ 465343 w 451027"/>
                <a:gd name="connsiteY0" fmla="*/ 258174 h 255035"/>
                <a:gd name="connsiteX1" fmla="*/ 421613 w 451027"/>
                <a:gd name="connsiteY1" fmla="*/ 0 h 255035"/>
                <a:gd name="connsiteX2" fmla="*/ 28631 w 451027"/>
                <a:gd name="connsiteY2" fmla="*/ 0 h 255035"/>
                <a:gd name="connsiteX3" fmla="*/ 0 w 451027"/>
                <a:gd name="connsiteY3" fmla="*/ 133403 h 255035"/>
                <a:gd name="connsiteX4" fmla="*/ 465343 w 451027"/>
                <a:gd name="connsiteY4" fmla="*/ 258174 h 255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027" h="255035">
                  <a:moveTo>
                    <a:pt x="465343" y="258174"/>
                  </a:moveTo>
                  <a:cubicBezTo>
                    <a:pt x="461225" y="156356"/>
                    <a:pt x="449263" y="60228"/>
                    <a:pt x="421613" y="0"/>
                  </a:cubicBezTo>
                  <a:lnTo>
                    <a:pt x="28631" y="0"/>
                  </a:lnTo>
                  <a:lnTo>
                    <a:pt x="0" y="133403"/>
                  </a:lnTo>
                  <a:cubicBezTo>
                    <a:pt x="93147" y="190688"/>
                    <a:pt x="296502" y="297410"/>
                    <a:pt x="465343" y="258174"/>
                  </a:cubicBezTo>
                  <a:close/>
                </a:path>
              </a:pathLst>
            </a:custGeom>
            <a:solidFill>
              <a:srgbClr val="C5C5C5">
                <a:alpha val="46000"/>
              </a:srgbClr>
            </a:solidFill>
            <a:ln w="19581" cap="flat">
              <a:noFill/>
              <a:prstDash val="solid"/>
              <a:miter/>
            </a:ln>
          </p:spPr>
          <p:txBody>
            <a:bodyPr rtlCol="0" anchor="ctr"/>
            <a:lstStyle/>
            <a:p>
              <a:endParaRPr lang="en-US"/>
            </a:p>
          </p:txBody>
        </p:sp>
        <p:sp>
          <p:nvSpPr>
            <p:cNvPr id="280" name="Freeform 279">
              <a:extLst>
                <a:ext uri="{FF2B5EF4-FFF2-40B4-BE49-F238E27FC236}">
                  <a16:creationId xmlns:a16="http://schemas.microsoft.com/office/drawing/2014/main" id="{6EDF159A-1363-164C-822E-ED3C60E9A716}"/>
                </a:ext>
              </a:extLst>
            </p:cNvPr>
            <p:cNvSpPr/>
            <p:nvPr/>
          </p:nvSpPr>
          <p:spPr>
            <a:xfrm>
              <a:off x="8866954" y="3481989"/>
              <a:ext cx="215709" cy="470834"/>
            </a:xfrm>
            <a:custGeom>
              <a:avLst/>
              <a:gdLst>
                <a:gd name="connsiteX0" fmla="*/ 233807 w 215708"/>
                <a:gd name="connsiteY0" fmla="*/ 0 h 470834"/>
                <a:gd name="connsiteX1" fmla="*/ 102028 w 215708"/>
                <a:gd name="connsiteY1" fmla="*/ 318794 h 470834"/>
                <a:gd name="connsiteX2" fmla="*/ 82418 w 215708"/>
                <a:gd name="connsiteY2" fmla="*/ 238948 h 470834"/>
                <a:gd name="connsiteX3" fmla="*/ 6332 w 215708"/>
                <a:gd name="connsiteY3" fmla="*/ 246992 h 470834"/>
                <a:gd name="connsiteX4" fmla="*/ 50454 w 215708"/>
                <a:gd name="connsiteY4" fmla="*/ 485156 h 470834"/>
                <a:gd name="connsiteX5" fmla="*/ 234395 w 215708"/>
                <a:gd name="connsiteY5" fmla="*/ 305650 h 47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08" h="470834">
                  <a:moveTo>
                    <a:pt x="233807" y="0"/>
                  </a:moveTo>
                  <a:cubicBezTo>
                    <a:pt x="182037" y="61012"/>
                    <a:pt x="102028" y="318794"/>
                    <a:pt x="102028" y="318794"/>
                  </a:cubicBezTo>
                  <a:lnTo>
                    <a:pt x="82418" y="238948"/>
                  </a:lnTo>
                  <a:lnTo>
                    <a:pt x="6332" y="246992"/>
                  </a:lnTo>
                  <a:cubicBezTo>
                    <a:pt x="6332" y="246992"/>
                    <a:pt x="-24651" y="468284"/>
                    <a:pt x="50454" y="485156"/>
                  </a:cubicBezTo>
                  <a:cubicBezTo>
                    <a:pt x="169683" y="511836"/>
                    <a:pt x="234395" y="305650"/>
                    <a:pt x="234395" y="305650"/>
                  </a:cubicBezTo>
                  <a:close/>
                </a:path>
              </a:pathLst>
            </a:custGeom>
            <a:solidFill>
              <a:schemeClr val="accent5"/>
            </a:solidFill>
            <a:ln w="19581" cap="flat">
              <a:noFill/>
              <a:prstDash val="solid"/>
              <a:miter/>
            </a:ln>
          </p:spPr>
          <p:txBody>
            <a:bodyPr rtlCol="0" anchor="ctr"/>
            <a:lstStyle/>
            <a:p>
              <a:endParaRPr lang="en-US"/>
            </a:p>
          </p:txBody>
        </p:sp>
        <p:sp>
          <p:nvSpPr>
            <p:cNvPr id="281" name="Freeform 280">
              <a:extLst>
                <a:ext uri="{FF2B5EF4-FFF2-40B4-BE49-F238E27FC236}">
                  <a16:creationId xmlns:a16="http://schemas.microsoft.com/office/drawing/2014/main" id="{F54C6278-7747-304B-8280-802827B7FBDB}"/>
                </a:ext>
              </a:extLst>
            </p:cNvPr>
            <p:cNvSpPr/>
            <p:nvPr/>
          </p:nvSpPr>
          <p:spPr>
            <a:xfrm>
              <a:off x="8993691" y="3481989"/>
              <a:ext cx="98049" cy="451216"/>
            </a:xfrm>
            <a:custGeom>
              <a:avLst/>
              <a:gdLst>
                <a:gd name="connsiteX0" fmla="*/ 13727 w 98049"/>
                <a:gd name="connsiteY0" fmla="*/ 459456 h 451216"/>
                <a:gd name="connsiteX1" fmla="*/ 107070 w 98049"/>
                <a:gd name="connsiteY1" fmla="*/ 305650 h 451216"/>
                <a:gd name="connsiteX2" fmla="*/ 107070 w 98049"/>
                <a:gd name="connsiteY2" fmla="*/ 0 h 451216"/>
                <a:gd name="connsiteX3" fmla="*/ 0 w 98049"/>
                <a:gd name="connsiteY3" fmla="*/ 243853 h 451216"/>
                <a:gd name="connsiteX4" fmla="*/ 13727 w 98049"/>
                <a:gd name="connsiteY4" fmla="*/ 459456 h 45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49" h="451216">
                  <a:moveTo>
                    <a:pt x="13727" y="459456"/>
                  </a:moveTo>
                  <a:cubicBezTo>
                    <a:pt x="74714" y="408449"/>
                    <a:pt x="107070" y="305650"/>
                    <a:pt x="107070" y="305650"/>
                  </a:cubicBezTo>
                  <a:lnTo>
                    <a:pt x="107070" y="0"/>
                  </a:lnTo>
                  <a:cubicBezTo>
                    <a:pt x="73341" y="39236"/>
                    <a:pt x="28630" y="162634"/>
                    <a:pt x="0" y="243853"/>
                  </a:cubicBezTo>
                  <a:cubicBezTo>
                    <a:pt x="12354" y="292702"/>
                    <a:pt x="29611" y="382749"/>
                    <a:pt x="13727" y="459456"/>
                  </a:cubicBezTo>
                  <a:close/>
                </a:path>
              </a:pathLst>
            </a:custGeom>
            <a:solidFill>
              <a:srgbClr val="C5C5C5">
                <a:alpha val="46000"/>
              </a:srgbClr>
            </a:solidFill>
            <a:ln w="19581" cap="flat">
              <a:noFill/>
              <a:prstDash val="solid"/>
              <a:miter/>
            </a:ln>
          </p:spPr>
          <p:txBody>
            <a:bodyPr rtlCol="0" anchor="ctr"/>
            <a:lstStyle/>
            <a:p>
              <a:endParaRPr lang="en-US"/>
            </a:p>
          </p:txBody>
        </p:sp>
        <p:sp>
          <p:nvSpPr>
            <p:cNvPr id="282" name="Freeform 281">
              <a:extLst>
                <a:ext uri="{FF2B5EF4-FFF2-40B4-BE49-F238E27FC236}">
                  <a16:creationId xmlns:a16="http://schemas.microsoft.com/office/drawing/2014/main" id="{59FE5F0E-6ED0-DD4C-B730-0F8FF35644D3}"/>
                </a:ext>
              </a:extLst>
            </p:cNvPr>
            <p:cNvSpPr/>
            <p:nvPr/>
          </p:nvSpPr>
          <p:spPr>
            <a:xfrm>
              <a:off x="9118018" y="3402839"/>
              <a:ext cx="392198" cy="765106"/>
            </a:xfrm>
            <a:custGeom>
              <a:avLst/>
              <a:gdLst>
                <a:gd name="connsiteX0" fmla="*/ 53339 w 392197"/>
                <a:gd name="connsiteY0" fmla="*/ 25788 h 765105"/>
                <a:gd name="connsiteX1" fmla="*/ 254929 w 392197"/>
                <a:gd name="connsiteY1" fmla="*/ 8328 h 765105"/>
                <a:gd name="connsiteX2" fmla="*/ 392198 w 392197"/>
                <a:gd name="connsiteY2" fmla="*/ 740476 h 765105"/>
                <a:gd name="connsiteX3" fmla="*/ 0 w 392197"/>
                <a:gd name="connsiteY3" fmla="*/ 740476 h 765105"/>
              </a:gdLst>
              <a:ahLst/>
              <a:cxnLst>
                <a:cxn ang="0">
                  <a:pos x="connsiteX0" y="connsiteY0"/>
                </a:cxn>
                <a:cxn ang="0">
                  <a:pos x="connsiteX1" y="connsiteY1"/>
                </a:cxn>
                <a:cxn ang="0">
                  <a:pos x="connsiteX2" y="connsiteY2"/>
                </a:cxn>
                <a:cxn ang="0">
                  <a:pos x="connsiteX3" y="connsiteY3"/>
                </a:cxn>
              </a:cxnLst>
              <a:rect l="l" t="t" r="r" b="b"/>
              <a:pathLst>
                <a:path w="392197" h="765105">
                  <a:moveTo>
                    <a:pt x="53339" y="25788"/>
                  </a:moveTo>
                  <a:cubicBezTo>
                    <a:pt x="53339" y="25788"/>
                    <a:pt x="121778" y="-17764"/>
                    <a:pt x="254929" y="8328"/>
                  </a:cubicBezTo>
                  <a:lnTo>
                    <a:pt x="392198" y="740476"/>
                  </a:lnTo>
                  <a:cubicBezTo>
                    <a:pt x="392198" y="740476"/>
                    <a:pt x="174136" y="805804"/>
                    <a:pt x="0" y="740476"/>
                  </a:cubicBezTo>
                  <a:close/>
                </a:path>
              </a:pathLst>
            </a:custGeom>
            <a:solidFill>
              <a:schemeClr val="accent4"/>
            </a:solidFill>
            <a:ln w="19581" cap="flat">
              <a:noFill/>
              <a:prstDash val="solid"/>
              <a:miter/>
            </a:ln>
          </p:spPr>
          <p:txBody>
            <a:bodyPr rtlCol="0" anchor="ctr"/>
            <a:lstStyle/>
            <a:p>
              <a:endParaRPr lang="en-US"/>
            </a:p>
          </p:txBody>
        </p:sp>
        <p:sp>
          <p:nvSpPr>
            <p:cNvPr id="283" name="Freeform 282">
              <a:extLst>
                <a:ext uri="{FF2B5EF4-FFF2-40B4-BE49-F238E27FC236}">
                  <a16:creationId xmlns:a16="http://schemas.microsoft.com/office/drawing/2014/main" id="{9E7E4E9E-9344-8149-8AD1-F2BF1AFA7712}"/>
                </a:ext>
              </a:extLst>
            </p:cNvPr>
            <p:cNvSpPr/>
            <p:nvPr/>
          </p:nvSpPr>
          <p:spPr>
            <a:xfrm>
              <a:off x="9077425" y="3079357"/>
              <a:ext cx="235319" cy="392362"/>
            </a:xfrm>
            <a:custGeom>
              <a:avLst/>
              <a:gdLst>
                <a:gd name="connsiteX0" fmla="*/ 19610 w 235318"/>
                <a:gd name="connsiteY0" fmla="*/ 154659 h 392361"/>
                <a:gd name="connsiteX1" fmla="*/ 0 w 235318"/>
                <a:gd name="connsiteY1" fmla="*/ 202919 h 392361"/>
                <a:gd name="connsiteX2" fmla="*/ 21767 w 235318"/>
                <a:gd name="connsiteY2" fmla="*/ 207235 h 392361"/>
                <a:gd name="connsiteX3" fmla="*/ 38436 w 235318"/>
                <a:gd name="connsiteY3" fmla="*/ 277664 h 392361"/>
                <a:gd name="connsiteX4" fmla="*/ 118640 w 235318"/>
                <a:gd name="connsiteY4" fmla="*/ 279234 h 392361"/>
                <a:gd name="connsiteX5" fmla="*/ 127072 w 235318"/>
                <a:gd name="connsiteY5" fmla="*/ 379286 h 392361"/>
                <a:gd name="connsiteX6" fmla="*/ 254537 w 235318"/>
                <a:gd name="connsiteY6" fmla="*/ 334557 h 392361"/>
                <a:gd name="connsiteX7" fmla="*/ 236103 w 235318"/>
                <a:gd name="connsiteY7" fmla="*/ 244706 h 392361"/>
                <a:gd name="connsiteX8" fmla="*/ 247281 w 235318"/>
                <a:gd name="connsiteY8" fmla="*/ 132294 h 392361"/>
                <a:gd name="connsiteX9" fmla="*/ 149231 w 235318"/>
                <a:gd name="connsiteY9" fmla="*/ 657 h 392361"/>
                <a:gd name="connsiteX10" fmla="*/ 19610 w 235318"/>
                <a:gd name="connsiteY10" fmla="*/ 154659 h 39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18" h="392361">
                  <a:moveTo>
                    <a:pt x="19610" y="154659"/>
                  </a:moveTo>
                  <a:cubicBezTo>
                    <a:pt x="23532" y="171138"/>
                    <a:pt x="0" y="195268"/>
                    <a:pt x="0" y="202919"/>
                  </a:cubicBezTo>
                  <a:cubicBezTo>
                    <a:pt x="0" y="210570"/>
                    <a:pt x="21767" y="207235"/>
                    <a:pt x="21767" y="207235"/>
                  </a:cubicBezTo>
                  <a:cubicBezTo>
                    <a:pt x="21767" y="207235"/>
                    <a:pt x="20394" y="272368"/>
                    <a:pt x="38436" y="277664"/>
                  </a:cubicBezTo>
                  <a:cubicBezTo>
                    <a:pt x="56477" y="282961"/>
                    <a:pt x="112757" y="266678"/>
                    <a:pt x="118640" y="279234"/>
                  </a:cubicBezTo>
                  <a:cubicBezTo>
                    <a:pt x="124523" y="291789"/>
                    <a:pt x="123346" y="349663"/>
                    <a:pt x="127072" y="379286"/>
                  </a:cubicBezTo>
                  <a:cubicBezTo>
                    <a:pt x="132171" y="419699"/>
                    <a:pt x="261400" y="364376"/>
                    <a:pt x="254537" y="334557"/>
                  </a:cubicBezTo>
                  <a:cubicBezTo>
                    <a:pt x="247673" y="304737"/>
                    <a:pt x="236103" y="244706"/>
                    <a:pt x="236103" y="244706"/>
                  </a:cubicBezTo>
                  <a:cubicBezTo>
                    <a:pt x="236103" y="244706"/>
                    <a:pt x="245908" y="178985"/>
                    <a:pt x="247281" y="132294"/>
                  </a:cubicBezTo>
                  <a:cubicBezTo>
                    <a:pt x="248654" y="85603"/>
                    <a:pt x="234142" y="6346"/>
                    <a:pt x="149231" y="657"/>
                  </a:cubicBezTo>
                  <a:cubicBezTo>
                    <a:pt x="40593" y="-6798"/>
                    <a:pt x="-6275" y="49506"/>
                    <a:pt x="19610" y="154659"/>
                  </a:cubicBezTo>
                  <a:close/>
                </a:path>
              </a:pathLst>
            </a:custGeom>
            <a:solidFill>
              <a:srgbClr val="FF9CAF"/>
            </a:solidFill>
            <a:ln w="19581" cap="flat">
              <a:noFill/>
              <a:prstDash val="solid"/>
              <a:miter/>
            </a:ln>
          </p:spPr>
          <p:txBody>
            <a:bodyPr rtlCol="0" anchor="ctr"/>
            <a:lstStyle/>
            <a:p>
              <a:endParaRPr lang="en-US"/>
            </a:p>
          </p:txBody>
        </p:sp>
        <p:sp>
          <p:nvSpPr>
            <p:cNvPr id="284" name="Freeform 283">
              <a:extLst>
                <a:ext uri="{FF2B5EF4-FFF2-40B4-BE49-F238E27FC236}">
                  <a16:creationId xmlns:a16="http://schemas.microsoft.com/office/drawing/2014/main" id="{D4048AA2-EC01-6D4A-8EB5-255FABA629FC}"/>
                </a:ext>
              </a:extLst>
            </p:cNvPr>
            <p:cNvSpPr/>
            <p:nvPr/>
          </p:nvSpPr>
          <p:spPr>
            <a:xfrm>
              <a:off x="9162532" y="3295813"/>
              <a:ext cx="156879" cy="176563"/>
            </a:xfrm>
            <a:custGeom>
              <a:avLst/>
              <a:gdLst>
                <a:gd name="connsiteX0" fmla="*/ 169233 w 156879"/>
                <a:gd name="connsiteY0" fmla="*/ 118101 h 176562"/>
                <a:gd name="connsiteX1" fmla="*/ 150800 w 156879"/>
                <a:gd name="connsiteY1" fmla="*/ 28250 h 176562"/>
                <a:gd name="connsiteX2" fmla="*/ 154134 w 156879"/>
                <a:gd name="connsiteY2" fmla="*/ 4120 h 176562"/>
                <a:gd name="connsiteX3" fmla="*/ 105305 w 156879"/>
                <a:gd name="connsiteY3" fmla="*/ 0 h 176562"/>
                <a:gd name="connsiteX4" fmla="*/ 0 w 156879"/>
                <a:gd name="connsiteY4" fmla="*/ 58854 h 176562"/>
                <a:gd name="connsiteX5" fmla="*/ 0 w 156879"/>
                <a:gd name="connsiteY5" fmla="*/ 58854 h 176562"/>
                <a:gd name="connsiteX6" fmla="*/ 33337 w 156879"/>
                <a:gd name="connsiteY6" fmla="*/ 62582 h 176562"/>
                <a:gd name="connsiteX7" fmla="*/ 41769 w 156879"/>
                <a:gd name="connsiteY7" fmla="*/ 162634 h 176562"/>
                <a:gd name="connsiteX8" fmla="*/ 169233 w 156879"/>
                <a:gd name="connsiteY8" fmla="*/ 118101 h 17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879" h="176562">
                  <a:moveTo>
                    <a:pt x="169233" y="118101"/>
                  </a:moveTo>
                  <a:cubicBezTo>
                    <a:pt x="162370" y="87889"/>
                    <a:pt x="150800" y="28250"/>
                    <a:pt x="150800" y="28250"/>
                  </a:cubicBezTo>
                  <a:cubicBezTo>
                    <a:pt x="150800" y="28250"/>
                    <a:pt x="152369" y="18637"/>
                    <a:pt x="154134" y="4120"/>
                  </a:cubicBezTo>
                  <a:lnTo>
                    <a:pt x="105305" y="0"/>
                  </a:lnTo>
                  <a:cubicBezTo>
                    <a:pt x="78302" y="31517"/>
                    <a:pt x="40985" y="52380"/>
                    <a:pt x="0" y="58854"/>
                  </a:cubicBezTo>
                  <a:lnTo>
                    <a:pt x="0" y="58854"/>
                  </a:lnTo>
                  <a:cubicBezTo>
                    <a:pt x="16080" y="57089"/>
                    <a:pt x="30591" y="56500"/>
                    <a:pt x="33337" y="62582"/>
                  </a:cubicBezTo>
                  <a:cubicBezTo>
                    <a:pt x="39023" y="75334"/>
                    <a:pt x="38043" y="133011"/>
                    <a:pt x="41769" y="162634"/>
                  </a:cubicBezTo>
                  <a:cubicBezTo>
                    <a:pt x="46868" y="203244"/>
                    <a:pt x="176097" y="147920"/>
                    <a:pt x="169233" y="118101"/>
                  </a:cubicBezTo>
                  <a:close/>
                </a:path>
              </a:pathLst>
            </a:custGeom>
            <a:solidFill>
              <a:srgbClr val="FF5773"/>
            </a:solidFill>
            <a:ln w="19581" cap="flat">
              <a:noFill/>
              <a:prstDash val="solid"/>
              <a:miter/>
            </a:ln>
          </p:spPr>
          <p:txBody>
            <a:bodyPr rtlCol="0" anchor="ctr"/>
            <a:lstStyle/>
            <a:p>
              <a:endParaRPr lang="en-US"/>
            </a:p>
          </p:txBody>
        </p:sp>
        <p:sp>
          <p:nvSpPr>
            <p:cNvPr id="285" name="Freeform 284">
              <a:extLst>
                <a:ext uri="{FF2B5EF4-FFF2-40B4-BE49-F238E27FC236}">
                  <a16:creationId xmlns:a16="http://schemas.microsoft.com/office/drawing/2014/main" id="{615F6595-4324-2846-B0B6-DF7DF104B0CB}"/>
                </a:ext>
              </a:extLst>
            </p:cNvPr>
            <p:cNvSpPr/>
            <p:nvPr/>
          </p:nvSpPr>
          <p:spPr>
            <a:xfrm>
              <a:off x="9316274" y="3403320"/>
              <a:ext cx="254929" cy="823960"/>
            </a:xfrm>
            <a:custGeom>
              <a:avLst/>
              <a:gdLst>
                <a:gd name="connsiteX0" fmla="*/ 23532 w 254928"/>
                <a:gd name="connsiteY0" fmla="*/ 0 h 823960"/>
                <a:gd name="connsiteX1" fmla="*/ 257870 w 254928"/>
                <a:gd name="connsiteY1" fmla="*/ 88478 h 823960"/>
                <a:gd name="connsiteX2" fmla="*/ 211983 w 254928"/>
                <a:gd name="connsiteY2" fmla="*/ 596783 h 823960"/>
                <a:gd name="connsiteX3" fmla="*/ 253556 w 254928"/>
                <a:gd name="connsiteY3" fmla="*/ 793945 h 823960"/>
                <a:gd name="connsiteX4" fmla="*/ 191785 w 254928"/>
                <a:gd name="connsiteY4" fmla="*/ 833181 h 823960"/>
                <a:gd name="connsiteX5" fmla="*/ 51182 w 254928"/>
                <a:gd name="connsiteY5" fmla="*/ 833181 h 823960"/>
                <a:gd name="connsiteX6" fmla="*/ 0 w 254928"/>
                <a:gd name="connsiteY6" fmla="*/ 686241 h 823960"/>
                <a:gd name="connsiteX7" fmla="*/ 23532 w 254928"/>
                <a:gd name="connsiteY7" fmla="*/ 0 h 82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28" h="823960">
                  <a:moveTo>
                    <a:pt x="23532" y="0"/>
                  </a:moveTo>
                  <a:cubicBezTo>
                    <a:pt x="23532" y="0"/>
                    <a:pt x="208845" y="39236"/>
                    <a:pt x="257870" y="88478"/>
                  </a:cubicBezTo>
                  <a:cubicBezTo>
                    <a:pt x="306895" y="137719"/>
                    <a:pt x="208845" y="523215"/>
                    <a:pt x="211983" y="596783"/>
                  </a:cubicBezTo>
                  <a:cubicBezTo>
                    <a:pt x="215121" y="670350"/>
                    <a:pt x="248261" y="752354"/>
                    <a:pt x="253556" y="793945"/>
                  </a:cubicBezTo>
                  <a:cubicBezTo>
                    <a:pt x="258851" y="835535"/>
                    <a:pt x="224925" y="833181"/>
                    <a:pt x="191785" y="833181"/>
                  </a:cubicBezTo>
                  <a:lnTo>
                    <a:pt x="51182" y="833181"/>
                  </a:lnTo>
                  <a:cubicBezTo>
                    <a:pt x="8628" y="833181"/>
                    <a:pt x="0" y="769226"/>
                    <a:pt x="0" y="686241"/>
                  </a:cubicBezTo>
                  <a:cubicBezTo>
                    <a:pt x="0" y="603257"/>
                    <a:pt x="23532" y="0"/>
                    <a:pt x="23532" y="0"/>
                  </a:cubicBezTo>
                  <a:close/>
                </a:path>
              </a:pathLst>
            </a:custGeom>
            <a:solidFill>
              <a:schemeClr val="accent5"/>
            </a:solidFill>
            <a:ln w="19581" cap="flat">
              <a:noFill/>
              <a:prstDash val="solid"/>
              <a:miter/>
            </a:ln>
          </p:spPr>
          <p:txBody>
            <a:bodyPr rtlCol="0" anchor="ctr"/>
            <a:lstStyle/>
            <a:p>
              <a:endParaRPr lang="en-US"/>
            </a:p>
          </p:txBody>
        </p:sp>
        <p:sp>
          <p:nvSpPr>
            <p:cNvPr id="286" name="Freeform 285">
              <a:extLst>
                <a:ext uri="{FF2B5EF4-FFF2-40B4-BE49-F238E27FC236}">
                  <a16:creationId xmlns:a16="http://schemas.microsoft.com/office/drawing/2014/main" id="{D2D48EBD-0DD2-B44C-8DB2-FFAB6CFFE065}"/>
                </a:ext>
              </a:extLst>
            </p:cNvPr>
            <p:cNvSpPr/>
            <p:nvPr/>
          </p:nvSpPr>
          <p:spPr>
            <a:xfrm>
              <a:off x="9447856" y="4021487"/>
              <a:ext cx="117659" cy="215799"/>
            </a:xfrm>
            <a:custGeom>
              <a:avLst/>
              <a:gdLst>
                <a:gd name="connsiteX0" fmla="*/ 81969 w 117659"/>
                <a:gd name="connsiteY0" fmla="*/ 0 h 215799"/>
                <a:gd name="connsiteX1" fmla="*/ 0 w 117659"/>
                <a:gd name="connsiteY1" fmla="*/ 215799 h 215799"/>
                <a:gd name="connsiteX2" fmla="*/ 58830 w 117659"/>
                <a:gd name="connsiteY2" fmla="*/ 215799 h 215799"/>
                <a:gd name="connsiteX3" fmla="*/ 120601 w 117659"/>
                <a:gd name="connsiteY3" fmla="*/ 176563 h 215799"/>
                <a:gd name="connsiteX4" fmla="*/ 81969 w 117659"/>
                <a:gd name="connsiteY4" fmla="*/ 0 h 215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59" h="215799">
                  <a:moveTo>
                    <a:pt x="81969" y="0"/>
                  </a:moveTo>
                  <a:cubicBezTo>
                    <a:pt x="59869" y="73803"/>
                    <a:pt x="32474" y="145939"/>
                    <a:pt x="0" y="215799"/>
                  </a:cubicBezTo>
                  <a:lnTo>
                    <a:pt x="58830" y="215799"/>
                  </a:lnTo>
                  <a:cubicBezTo>
                    <a:pt x="91970" y="215799"/>
                    <a:pt x="125895" y="217957"/>
                    <a:pt x="120601" y="176563"/>
                  </a:cubicBezTo>
                  <a:cubicBezTo>
                    <a:pt x="117267" y="138308"/>
                    <a:pt x="90009" y="67486"/>
                    <a:pt x="81969" y="0"/>
                  </a:cubicBezTo>
                  <a:close/>
                </a:path>
              </a:pathLst>
            </a:custGeom>
            <a:solidFill>
              <a:srgbClr val="C5C5C5">
                <a:alpha val="46000"/>
              </a:srgbClr>
            </a:solidFill>
            <a:ln w="19581" cap="flat">
              <a:noFill/>
              <a:prstDash val="solid"/>
              <a:miter/>
            </a:ln>
          </p:spPr>
          <p:txBody>
            <a:bodyPr rtlCol="0" anchor="ctr"/>
            <a:lstStyle/>
            <a:p>
              <a:endParaRPr lang="en-US"/>
            </a:p>
          </p:txBody>
        </p:sp>
        <p:sp>
          <p:nvSpPr>
            <p:cNvPr id="287" name="Freeform 286">
              <a:extLst>
                <a:ext uri="{FF2B5EF4-FFF2-40B4-BE49-F238E27FC236}">
                  <a16:creationId xmlns:a16="http://schemas.microsoft.com/office/drawing/2014/main" id="{62A3788A-77F4-FC4D-A877-98F52B2F3070}"/>
                </a:ext>
              </a:extLst>
            </p:cNvPr>
            <p:cNvSpPr/>
            <p:nvPr/>
          </p:nvSpPr>
          <p:spPr>
            <a:xfrm>
              <a:off x="9083721" y="3418230"/>
              <a:ext cx="98049" cy="804342"/>
            </a:xfrm>
            <a:custGeom>
              <a:avLst/>
              <a:gdLst>
                <a:gd name="connsiteX0" fmla="*/ 112736 w 98049"/>
                <a:gd name="connsiteY0" fmla="*/ 0 h 804342"/>
                <a:gd name="connsiteX1" fmla="*/ 98813 w 98049"/>
                <a:gd name="connsiteY1" fmla="*/ 688203 h 804342"/>
                <a:gd name="connsiteX2" fmla="*/ 68810 w 98049"/>
                <a:gd name="connsiteY2" fmla="*/ 818467 h 804342"/>
                <a:gd name="connsiteX3" fmla="*/ 5078 w 98049"/>
                <a:gd name="connsiteY3" fmla="*/ 818467 h 804342"/>
                <a:gd name="connsiteX4" fmla="*/ 15079 w 98049"/>
                <a:gd name="connsiteY4" fmla="*/ 609927 h 804342"/>
                <a:gd name="connsiteX5" fmla="*/ 568 w 98049"/>
                <a:gd name="connsiteY5" fmla="*/ 105545 h 804342"/>
                <a:gd name="connsiteX6" fmla="*/ 112736 w 98049"/>
                <a:gd name="connsiteY6" fmla="*/ 0 h 80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49" h="804342">
                  <a:moveTo>
                    <a:pt x="112736" y="0"/>
                  </a:moveTo>
                  <a:cubicBezTo>
                    <a:pt x="112736" y="0"/>
                    <a:pt x="95872" y="609927"/>
                    <a:pt x="98813" y="688203"/>
                  </a:cubicBezTo>
                  <a:cubicBezTo>
                    <a:pt x="101755" y="766479"/>
                    <a:pt x="109795" y="818467"/>
                    <a:pt x="68810" y="818467"/>
                  </a:cubicBezTo>
                  <a:lnTo>
                    <a:pt x="5078" y="818467"/>
                  </a:lnTo>
                  <a:cubicBezTo>
                    <a:pt x="-10610" y="818467"/>
                    <a:pt x="19197" y="671135"/>
                    <a:pt x="15079" y="609927"/>
                  </a:cubicBezTo>
                  <a:cubicBezTo>
                    <a:pt x="10961" y="548718"/>
                    <a:pt x="-2962" y="149490"/>
                    <a:pt x="568" y="105545"/>
                  </a:cubicBezTo>
                  <a:cubicBezTo>
                    <a:pt x="5470" y="36293"/>
                    <a:pt x="112736" y="0"/>
                    <a:pt x="112736" y="0"/>
                  </a:cubicBezTo>
                  <a:close/>
                </a:path>
              </a:pathLst>
            </a:custGeom>
            <a:solidFill>
              <a:schemeClr val="accent5"/>
            </a:solidFill>
            <a:ln w="19581" cap="flat">
              <a:noFill/>
              <a:prstDash val="solid"/>
              <a:miter/>
            </a:ln>
          </p:spPr>
          <p:txBody>
            <a:bodyPr rtlCol="0" anchor="ctr"/>
            <a:lstStyle/>
            <a:p>
              <a:endParaRPr lang="en-US"/>
            </a:p>
          </p:txBody>
        </p:sp>
        <p:sp>
          <p:nvSpPr>
            <p:cNvPr id="288" name="Freeform 287">
              <a:extLst>
                <a:ext uri="{FF2B5EF4-FFF2-40B4-BE49-F238E27FC236}">
                  <a16:creationId xmlns:a16="http://schemas.microsoft.com/office/drawing/2014/main" id="{E2EBFF62-89B7-2A4E-8637-DC9CC3FEFE8B}"/>
                </a:ext>
              </a:extLst>
            </p:cNvPr>
            <p:cNvSpPr/>
            <p:nvPr/>
          </p:nvSpPr>
          <p:spPr>
            <a:xfrm>
              <a:off x="9129163" y="3428628"/>
              <a:ext cx="39220" cy="490452"/>
            </a:xfrm>
            <a:custGeom>
              <a:avLst/>
              <a:gdLst>
                <a:gd name="connsiteX0" fmla="*/ 58273 w 39219"/>
                <a:gd name="connsiteY0" fmla="*/ 0 h 490452"/>
                <a:gd name="connsiteX1" fmla="*/ 2385 w 39219"/>
                <a:gd name="connsiteY1" fmla="*/ 61208 h 490452"/>
                <a:gd name="connsiteX2" fmla="*/ 41605 w 39219"/>
                <a:gd name="connsiteY2" fmla="*/ 180094 h 490452"/>
                <a:gd name="connsiteX3" fmla="*/ 32 w 39219"/>
                <a:gd name="connsiteY3" fmla="*/ 271318 h 490452"/>
                <a:gd name="connsiteX4" fmla="*/ 42389 w 39219"/>
                <a:gd name="connsiteY4" fmla="*/ 493788 h 49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19" h="490452">
                  <a:moveTo>
                    <a:pt x="58273" y="0"/>
                  </a:moveTo>
                  <a:cubicBezTo>
                    <a:pt x="58273" y="0"/>
                    <a:pt x="3954" y="30800"/>
                    <a:pt x="2385" y="61208"/>
                  </a:cubicBezTo>
                  <a:cubicBezTo>
                    <a:pt x="1405" y="82004"/>
                    <a:pt x="41605" y="130068"/>
                    <a:pt x="41605" y="180094"/>
                  </a:cubicBezTo>
                  <a:cubicBezTo>
                    <a:pt x="41605" y="209914"/>
                    <a:pt x="-1341" y="225804"/>
                    <a:pt x="32" y="271318"/>
                  </a:cubicBezTo>
                  <a:cubicBezTo>
                    <a:pt x="1797" y="330173"/>
                    <a:pt x="42389" y="493788"/>
                    <a:pt x="42389" y="493788"/>
                  </a:cubicBezTo>
                </a:path>
              </a:pathLst>
            </a:custGeom>
            <a:noFill/>
            <a:ln w="4895" cap="rnd">
              <a:solidFill>
                <a:srgbClr val="D7DEFA"/>
              </a:solidFill>
              <a:prstDash val="solid"/>
              <a:round/>
            </a:ln>
          </p:spPr>
          <p:txBody>
            <a:bodyPr rtlCol="0" anchor="ctr"/>
            <a:lstStyle/>
            <a:p>
              <a:endParaRPr lang="en-US"/>
            </a:p>
          </p:txBody>
        </p:sp>
        <p:sp>
          <p:nvSpPr>
            <p:cNvPr id="289" name="Freeform 288">
              <a:extLst>
                <a:ext uri="{FF2B5EF4-FFF2-40B4-BE49-F238E27FC236}">
                  <a16:creationId xmlns:a16="http://schemas.microsoft.com/office/drawing/2014/main" id="{B319EA83-4865-5C4D-AFE9-558B309BC73D}"/>
                </a:ext>
              </a:extLst>
            </p:cNvPr>
            <p:cNvSpPr/>
            <p:nvPr/>
          </p:nvSpPr>
          <p:spPr>
            <a:xfrm>
              <a:off x="9467662" y="4223553"/>
              <a:ext cx="78440" cy="98090"/>
            </a:xfrm>
            <a:custGeom>
              <a:avLst/>
              <a:gdLst>
                <a:gd name="connsiteX0" fmla="*/ 45887 w 78439"/>
                <a:gd name="connsiteY0" fmla="*/ 0 h 98090"/>
                <a:gd name="connsiteX1" fmla="*/ 0 w 78439"/>
                <a:gd name="connsiteY1" fmla="*/ 39236 h 98090"/>
                <a:gd name="connsiteX2" fmla="*/ 67066 w 78439"/>
                <a:gd name="connsiteY2" fmla="*/ 100641 h 98090"/>
                <a:gd name="connsiteX3" fmla="*/ 91186 w 78439"/>
                <a:gd name="connsiteY3" fmla="*/ 37471 h 98090"/>
              </a:gdLst>
              <a:ahLst/>
              <a:cxnLst>
                <a:cxn ang="0">
                  <a:pos x="connsiteX0" y="connsiteY0"/>
                </a:cxn>
                <a:cxn ang="0">
                  <a:pos x="connsiteX1" y="connsiteY1"/>
                </a:cxn>
                <a:cxn ang="0">
                  <a:pos x="connsiteX2" y="connsiteY2"/>
                </a:cxn>
                <a:cxn ang="0">
                  <a:pos x="connsiteX3" y="connsiteY3"/>
                </a:cxn>
              </a:cxnLst>
              <a:rect l="l" t="t" r="r" b="b"/>
              <a:pathLst>
                <a:path w="78439" h="98090">
                  <a:moveTo>
                    <a:pt x="45887" y="0"/>
                  </a:moveTo>
                  <a:lnTo>
                    <a:pt x="0" y="39236"/>
                  </a:lnTo>
                  <a:cubicBezTo>
                    <a:pt x="13394" y="67741"/>
                    <a:pt x="37494" y="89812"/>
                    <a:pt x="67066" y="100641"/>
                  </a:cubicBezTo>
                  <a:lnTo>
                    <a:pt x="91186" y="37471"/>
                  </a:lnTo>
                  <a:close/>
                </a:path>
              </a:pathLst>
            </a:custGeom>
            <a:solidFill>
              <a:srgbClr val="FF9CAF"/>
            </a:solidFill>
            <a:ln w="19581" cap="flat">
              <a:noFill/>
              <a:prstDash val="solid"/>
              <a:miter/>
            </a:ln>
          </p:spPr>
          <p:txBody>
            <a:bodyPr rtlCol="0" anchor="ctr"/>
            <a:lstStyle/>
            <a:p>
              <a:endParaRPr lang="en-US"/>
            </a:p>
          </p:txBody>
        </p:sp>
        <p:sp>
          <p:nvSpPr>
            <p:cNvPr id="290" name="Freeform 289">
              <a:extLst>
                <a:ext uri="{FF2B5EF4-FFF2-40B4-BE49-F238E27FC236}">
                  <a16:creationId xmlns:a16="http://schemas.microsoft.com/office/drawing/2014/main" id="{79756220-F11D-E343-8719-DA7F5E666AAA}"/>
                </a:ext>
              </a:extLst>
            </p:cNvPr>
            <p:cNvSpPr/>
            <p:nvPr/>
          </p:nvSpPr>
          <p:spPr>
            <a:xfrm>
              <a:off x="8880181" y="3525541"/>
              <a:ext cx="156879" cy="255035"/>
            </a:xfrm>
            <a:custGeom>
              <a:avLst/>
              <a:gdLst>
                <a:gd name="connsiteX0" fmla="*/ 153711 w 156879"/>
                <a:gd name="connsiteY0" fmla="*/ 262098 h 255035"/>
                <a:gd name="connsiteX1" fmla="*/ 52720 w 156879"/>
                <a:gd name="connsiteY1" fmla="*/ 262098 h 255035"/>
                <a:gd name="connsiteX2" fmla="*/ 41150 w 156879"/>
                <a:gd name="connsiteY2" fmla="*/ 252289 h 255035"/>
                <a:gd name="connsiteX3" fmla="*/ 165 w 156879"/>
                <a:gd name="connsiteY3" fmla="*/ 13733 h 255035"/>
                <a:gd name="connsiteX4" fmla="*/ 9813 w 156879"/>
                <a:gd name="connsiteY4" fmla="*/ 165 h 255035"/>
                <a:gd name="connsiteX5" fmla="*/ 11735 w 156879"/>
                <a:gd name="connsiteY5" fmla="*/ 0 h 255035"/>
                <a:gd name="connsiteX6" fmla="*/ 112726 w 156879"/>
                <a:gd name="connsiteY6" fmla="*/ 0 h 255035"/>
                <a:gd name="connsiteX7" fmla="*/ 124296 w 156879"/>
                <a:gd name="connsiteY7" fmla="*/ 9809 h 255035"/>
                <a:gd name="connsiteX8" fmla="*/ 165281 w 156879"/>
                <a:gd name="connsiteY8" fmla="*/ 248365 h 255035"/>
                <a:gd name="connsiteX9" fmla="*/ 155632 w 156879"/>
                <a:gd name="connsiteY9" fmla="*/ 261941 h 255035"/>
                <a:gd name="connsiteX10" fmla="*/ 153711 w 156879"/>
                <a:gd name="connsiteY10" fmla="*/ 262098 h 25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879" h="255035">
                  <a:moveTo>
                    <a:pt x="153711" y="262098"/>
                  </a:moveTo>
                  <a:lnTo>
                    <a:pt x="52720" y="262098"/>
                  </a:lnTo>
                  <a:cubicBezTo>
                    <a:pt x="46994" y="262078"/>
                    <a:pt x="42111" y="257939"/>
                    <a:pt x="41150" y="252289"/>
                  </a:cubicBezTo>
                  <a:lnTo>
                    <a:pt x="165" y="13733"/>
                  </a:lnTo>
                  <a:cubicBezTo>
                    <a:pt x="-913" y="7324"/>
                    <a:pt x="3401" y="1248"/>
                    <a:pt x="9813" y="165"/>
                  </a:cubicBezTo>
                  <a:cubicBezTo>
                    <a:pt x="10441" y="57"/>
                    <a:pt x="11088" y="2"/>
                    <a:pt x="11735" y="0"/>
                  </a:cubicBezTo>
                  <a:lnTo>
                    <a:pt x="112726" y="0"/>
                  </a:lnTo>
                  <a:cubicBezTo>
                    <a:pt x="118452" y="16"/>
                    <a:pt x="123335" y="4157"/>
                    <a:pt x="124296" y="9809"/>
                  </a:cubicBezTo>
                  <a:lnTo>
                    <a:pt x="165281" y="248365"/>
                  </a:lnTo>
                  <a:cubicBezTo>
                    <a:pt x="166359" y="254780"/>
                    <a:pt x="162045" y="260842"/>
                    <a:pt x="155632" y="261941"/>
                  </a:cubicBezTo>
                  <a:cubicBezTo>
                    <a:pt x="155005" y="262039"/>
                    <a:pt x="154358" y="262098"/>
                    <a:pt x="153711" y="262098"/>
                  </a:cubicBezTo>
                  <a:close/>
                </a:path>
              </a:pathLst>
            </a:custGeom>
            <a:solidFill>
              <a:srgbClr val="061C73"/>
            </a:solidFill>
            <a:ln w="19581" cap="flat">
              <a:noFill/>
              <a:prstDash val="solid"/>
              <a:miter/>
            </a:ln>
          </p:spPr>
          <p:txBody>
            <a:bodyPr rtlCol="0" anchor="ctr"/>
            <a:lstStyle/>
            <a:p>
              <a:endParaRPr lang="en-US"/>
            </a:p>
          </p:txBody>
        </p:sp>
        <p:sp>
          <p:nvSpPr>
            <p:cNvPr id="291" name="Freeform 290">
              <a:extLst>
                <a:ext uri="{FF2B5EF4-FFF2-40B4-BE49-F238E27FC236}">
                  <a16:creationId xmlns:a16="http://schemas.microsoft.com/office/drawing/2014/main" id="{CB55B46E-40C9-0F4F-A8CF-D0A7A9C916B7}"/>
                </a:ext>
              </a:extLst>
            </p:cNvPr>
            <p:cNvSpPr/>
            <p:nvPr/>
          </p:nvSpPr>
          <p:spPr>
            <a:xfrm>
              <a:off x="8858753" y="3622282"/>
              <a:ext cx="78440" cy="156945"/>
            </a:xfrm>
            <a:custGeom>
              <a:avLst/>
              <a:gdLst>
                <a:gd name="connsiteX0" fmla="*/ 13945 w 78439"/>
                <a:gd name="connsiteY0" fmla="*/ 34308 h 156944"/>
                <a:gd name="connsiteX1" fmla="*/ 52184 w 78439"/>
                <a:gd name="connsiteY1" fmla="*/ 2135 h 156944"/>
                <a:gd name="connsiteX2" fmla="*/ 44536 w 78439"/>
                <a:gd name="connsiteY2" fmla="*/ 50984 h 156944"/>
                <a:gd name="connsiteX3" fmla="*/ 80422 w 78439"/>
                <a:gd name="connsiteY3" fmla="*/ 86885 h 156944"/>
                <a:gd name="connsiteX4" fmla="*/ 87874 w 78439"/>
                <a:gd name="connsiteY4" fmla="*/ 173793 h 156944"/>
                <a:gd name="connsiteX5" fmla="*/ 13945 w 78439"/>
                <a:gd name="connsiteY5" fmla="*/ 103364 h 156944"/>
                <a:gd name="connsiteX6" fmla="*/ 13945 w 78439"/>
                <a:gd name="connsiteY6" fmla="*/ 34308 h 15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39" h="156944">
                  <a:moveTo>
                    <a:pt x="13945" y="34308"/>
                  </a:moveTo>
                  <a:cubicBezTo>
                    <a:pt x="30809" y="5470"/>
                    <a:pt x="43163" y="-4928"/>
                    <a:pt x="52184" y="2135"/>
                  </a:cubicBezTo>
                  <a:cubicBezTo>
                    <a:pt x="61204" y="9197"/>
                    <a:pt x="37477" y="42548"/>
                    <a:pt x="44536" y="50984"/>
                  </a:cubicBezTo>
                  <a:cubicBezTo>
                    <a:pt x="51596" y="59419"/>
                    <a:pt x="71990" y="65109"/>
                    <a:pt x="80422" y="86885"/>
                  </a:cubicBezTo>
                  <a:cubicBezTo>
                    <a:pt x="88855" y="108661"/>
                    <a:pt x="104542" y="166927"/>
                    <a:pt x="87874" y="173793"/>
                  </a:cubicBezTo>
                  <a:cubicBezTo>
                    <a:pt x="71206" y="180659"/>
                    <a:pt x="29044" y="144954"/>
                    <a:pt x="13945" y="103364"/>
                  </a:cubicBezTo>
                  <a:cubicBezTo>
                    <a:pt x="13945" y="103364"/>
                    <a:pt x="-17431" y="87669"/>
                    <a:pt x="13945" y="34308"/>
                  </a:cubicBezTo>
                  <a:close/>
                </a:path>
              </a:pathLst>
            </a:custGeom>
            <a:solidFill>
              <a:srgbClr val="FF9CAF"/>
            </a:solidFill>
            <a:ln w="19581" cap="flat">
              <a:noFill/>
              <a:prstDash val="solid"/>
              <a:miter/>
            </a:ln>
          </p:spPr>
          <p:txBody>
            <a:bodyPr rtlCol="0" anchor="ctr"/>
            <a:lstStyle/>
            <a:p>
              <a:endParaRPr lang="en-US"/>
            </a:p>
          </p:txBody>
        </p:sp>
        <p:sp>
          <p:nvSpPr>
            <p:cNvPr id="292" name="Freeform 291">
              <a:extLst>
                <a:ext uri="{FF2B5EF4-FFF2-40B4-BE49-F238E27FC236}">
                  <a16:creationId xmlns:a16="http://schemas.microsoft.com/office/drawing/2014/main" id="{B09125B7-F711-154E-8187-C6E5543758B6}"/>
                </a:ext>
              </a:extLst>
            </p:cNvPr>
            <p:cNvSpPr/>
            <p:nvPr/>
          </p:nvSpPr>
          <p:spPr>
            <a:xfrm>
              <a:off x="8898191" y="3543001"/>
              <a:ext cx="19610" cy="19618"/>
            </a:xfrm>
            <a:custGeom>
              <a:avLst/>
              <a:gdLst>
                <a:gd name="connsiteX0" fmla="*/ 12942 w 0"/>
                <a:gd name="connsiteY0" fmla="*/ 6474 h 0"/>
                <a:gd name="connsiteX1" fmla="*/ 6471 w 0"/>
                <a:gd name="connsiteY1" fmla="*/ 12948 h 0"/>
                <a:gd name="connsiteX2" fmla="*/ 0 w 0"/>
                <a:gd name="connsiteY2" fmla="*/ 6474 h 0"/>
                <a:gd name="connsiteX3" fmla="*/ 6471 w 0"/>
                <a:gd name="connsiteY3" fmla="*/ 0 h 0"/>
                <a:gd name="connsiteX4" fmla="*/ 12942 w 0"/>
                <a:gd name="connsiteY4" fmla="*/ 6474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2942" y="6474"/>
                  </a:moveTo>
                  <a:cubicBezTo>
                    <a:pt x="12942" y="10049"/>
                    <a:pt x="10045" y="12948"/>
                    <a:pt x="6471" y="12948"/>
                  </a:cubicBezTo>
                  <a:cubicBezTo>
                    <a:pt x="2897" y="12948"/>
                    <a:pt x="0" y="10049"/>
                    <a:pt x="0" y="6474"/>
                  </a:cubicBezTo>
                  <a:cubicBezTo>
                    <a:pt x="0" y="2899"/>
                    <a:pt x="2897" y="0"/>
                    <a:pt x="6471" y="0"/>
                  </a:cubicBezTo>
                  <a:cubicBezTo>
                    <a:pt x="10045" y="0"/>
                    <a:pt x="12942" y="2898"/>
                    <a:pt x="12942" y="6474"/>
                  </a:cubicBezTo>
                  <a:close/>
                </a:path>
              </a:pathLst>
            </a:custGeom>
            <a:solidFill>
              <a:srgbClr val="FFFFFF"/>
            </a:solidFill>
            <a:ln w="19581"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1A67D626-8A52-4440-B7F8-18C2B29A7C4D}"/>
                </a:ext>
              </a:extLst>
            </p:cNvPr>
            <p:cNvSpPr/>
            <p:nvPr/>
          </p:nvSpPr>
          <p:spPr>
            <a:xfrm>
              <a:off x="8923973" y="3543944"/>
              <a:ext cx="19610" cy="19618"/>
            </a:xfrm>
            <a:custGeom>
              <a:avLst/>
              <a:gdLst>
                <a:gd name="connsiteX0" fmla="*/ 13242 w 0"/>
                <a:gd name="connsiteY0" fmla="*/ 5532 h 0"/>
                <a:gd name="connsiteX1" fmla="*/ 7810 w 0"/>
                <a:gd name="connsiteY1" fmla="*/ 13243 h 0"/>
                <a:gd name="connsiteX2" fmla="*/ 103 w 0"/>
                <a:gd name="connsiteY2" fmla="*/ 7811 h 0"/>
                <a:gd name="connsiteX3" fmla="*/ 103 w 0"/>
                <a:gd name="connsiteY3" fmla="*/ 5532 h 0"/>
                <a:gd name="connsiteX4" fmla="*/ 7810 w 0"/>
                <a:gd name="connsiteY4" fmla="*/ 99 h 0"/>
                <a:gd name="connsiteX5" fmla="*/ 13242 w 0"/>
                <a:gd name="connsiteY5" fmla="*/ 5532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13242" y="5532"/>
                  </a:moveTo>
                  <a:cubicBezTo>
                    <a:pt x="13869" y="9161"/>
                    <a:pt x="11438" y="12614"/>
                    <a:pt x="7810" y="13243"/>
                  </a:cubicBezTo>
                  <a:cubicBezTo>
                    <a:pt x="4182" y="13873"/>
                    <a:pt x="730" y="11441"/>
                    <a:pt x="103" y="7811"/>
                  </a:cubicBezTo>
                  <a:cubicBezTo>
                    <a:pt x="-34" y="7056"/>
                    <a:pt x="-34" y="6285"/>
                    <a:pt x="103" y="5532"/>
                  </a:cubicBezTo>
                  <a:cubicBezTo>
                    <a:pt x="730" y="1902"/>
                    <a:pt x="4182" y="-530"/>
                    <a:pt x="7810" y="99"/>
                  </a:cubicBezTo>
                  <a:cubicBezTo>
                    <a:pt x="10594" y="580"/>
                    <a:pt x="12751" y="2756"/>
                    <a:pt x="13242" y="5532"/>
                  </a:cubicBezTo>
                  <a:close/>
                </a:path>
              </a:pathLst>
            </a:custGeom>
            <a:solidFill>
              <a:srgbClr val="FFFFFF"/>
            </a:solidFill>
            <a:ln w="19581" cap="flat">
              <a:noFill/>
              <a:prstDash val="solid"/>
              <a:miter/>
            </a:ln>
          </p:spPr>
          <p:txBody>
            <a:bodyPr rtlCol="0" anchor="ctr"/>
            <a:lstStyle/>
            <a:p>
              <a:endParaRPr lang="en-US"/>
            </a:p>
          </p:txBody>
        </p:sp>
        <p:sp>
          <p:nvSpPr>
            <p:cNvPr id="294" name="Freeform 293">
              <a:extLst>
                <a:ext uri="{FF2B5EF4-FFF2-40B4-BE49-F238E27FC236}">
                  <a16:creationId xmlns:a16="http://schemas.microsoft.com/office/drawing/2014/main" id="{A0F9D26F-CC27-0844-9DFC-2E00812B2DA0}"/>
                </a:ext>
              </a:extLst>
            </p:cNvPr>
            <p:cNvSpPr/>
            <p:nvPr/>
          </p:nvSpPr>
          <p:spPr>
            <a:xfrm>
              <a:off x="9569704" y="5503242"/>
              <a:ext cx="196099" cy="58854"/>
            </a:xfrm>
            <a:custGeom>
              <a:avLst/>
              <a:gdLst>
                <a:gd name="connsiteX0" fmla="*/ 195440 w 196098"/>
                <a:gd name="connsiteY0" fmla="*/ 62386 h 58854"/>
                <a:gd name="connsiteX1" fmla="*/ 209481 w 196098"/>
                <a:gd name="connsiteY1" fmla="*/ 45553 h 58854"/>
                <a:gd name="connsiteX2" fmla="*/ 208971 w 196098"/>
                <a:gd name="connsiteY2" fmla="*/ 42768 h 58854"/>
                <a:gd name="connsiteX3" fmla="*/ 197401 w 196098"/>
                <a:gd name="connsiteY3" fmla="*/ 5297 h 58854"/>
                <a:gd name="connsiteX4" fmla="*/ 101901 w 196098"/>
                <a:gd name="connsiteY4" fmla="*/ 0 h 58854"/>
                <a:gd name="connsiteX5" fmla="*/ 101901 w 196098"/>
                <a:gd name="connsiteY5" fmla="*/ 0 h 58854"/>
                <a:gd name="connsiteX6" fmla="*/ 322 w 196098"/>
                <a:gd name="connsiteY6" fmla="*/ 67879 h 58854"/>
                <a:gd name="connsiteX7" fmla="*/ 195440 w 196098"/>
                <a:gd name="connsiteY7" fmla="*/ 62386 h 5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098" h="58854">
                  <a:moveTo>
                    <a:pt x="195440" y="62386"/>
                  </a:moveTo>
                  <a:cubicBezTo>
                    <a:pt x="203970" y="61621"/>
                    <a:pt x="210246" y="54087"/>
                    <a:pt x="209481" y="45553"/>
                  </a:cubicBezTo>
                  <a:cubicBezTo>
                    <a:pt x="209402" y="44612"/>
                    <a:pt x="209226" y="43690"/>
                    <a:pt x="208971" y="42768"/>
                  </a:cubicBezTo>
                  <a:lnTo>
                    <a:pt x="197401" y="5297"/>
                  </a:lnTo>
                  <a:cubicBezTo>
                    <a:pt x="166182" y="16695"/>
                    <a:pt x="131669" y="14792"/>
                    <a:pt x="101901" y="0"/>
                  </a:cubicBezTo>
                  <a:lnTo>
                    <a:pt x="101901" y="0"/>
                  </a:lnTo>
                  <a:cubicBezTo>
                    <a:pt x="86997" y="28839"/>
                    <a:pt x="-6150" y="53950"/>
                    <a:pt x="322" y="67879"/>
                  </a:cubicBezTo>
                  <a:cubicBezTo>
                    <a:pt x="6793" y="81808"/>
                    <a:pt x="143866" y="67290"/>
                    <a:pt x="195440" y="62386"/>
                  </a:cubicBezTo>
                  <a:close/>
                </a:path>
              </a:pathLst>
            </a:custGeom>
            <a:solidFill>
              <a:srgbClr val="061C73"/>
            </a:solidFill>
            <a:ln w="19581" cap="flat">
              <a:noFill/>
              <a:prstDash val="solid"/>
              <a:miter/>
            </a:ln>
          </p:spPr>
          <p:txBody>
            <a:bodyPr rtlCol="0" anchor="ctr"/>
            <a:lstStyle/>
            <a:p>
              <a:endParaRPr lang="en-US"/>
            </a:p>
          </p:txBody>
        </p:sp>
        <p:sp>
          <p:nvSpPr>
            <p:cNvPr id="295" name="Freeform 294">
              <a:extLst>
                <a:ext uri="{FF2B5EF4-FFF2-40B4-BE49-F238E27FC236}">
                  <a16:creationId xmlns:a16="http://schemas.microsoft.com/office/drawing/2014/main" id="{7E4AA211-B8BF-2E48-BDDB-C50EEA7F2A59}"/>
                </a:ext>
              </a:extLst>
            </p:cNvPr>
            <p:cNvSpPr/>
            <p:nvPr/>
          </p:nvSpPr>
          <p:spPr>
            <a:xfrm>
              <a:off x="8709543" y="5479307"/>
              <a:ext cx="196099" cy="78472"/>
            </a:xfrm>
            <a:custGeom>
              <a:avLst/>
              <a:gdLst>
                <a:gd name="connsiteX0" fmla="*/ 180215 w 196098"/>
                <a:gd name="connsiteY0" fmla="*/ 95540 h 78472"/>
                <a:gd name="connsiteX1" fmla="*/ 200296 w 196098"/>
                <a:gd name="connsiteY1" fmla="*/ 85496 h 78472"/>
                <a:gd name="connsiteX2" fmla="*/ 201002 w 196098"/>
                <a:gd name="connsiteY2" fmla="*/ 82396 h 78472"/>
                <a:gd name="connsiteX3" fmla="*/ 209434 w 196098"/>
                <a:gd name="connsiteY3" fmla="*/ 44730 h 78472"/>
                <a:gd name="connsiteX4" fmla="*/ 120405 w 196098"/>
                <a:gd name="connsiteY4" fmla="*/ 0 h 78472"/>
                <a:gd name="connsiteX5" fmla="*/ 120405 w 196098"/>
                <a:gd name="connsiteY5" fmla="*/ 0 h 78472"/>
                <a:gd name="connsiteX6" fmla="*/ 0 w 196098"/>
                <a:gd name="connsiteY6" fmla="*/ 20599 h 78472"/>
                <a:gd name="connsiteX7" fmla="*/ 180215 w 196098"/>
                <a:gd name="connsiteY7" fmla="*/ 95540 h 7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098" h="78472">
                  <a:moveTo>
                    <a:pt x="180215" y="95540"/>
                  </a:moveTo>
                  <a:cubicBezTo>
                    <a:pt x="188530" y="98306"/>
                    <a:pt x="197531" y="93814"/>
                    <a:pt x="200296" y="85496"/>
                  </a:cubicBezTo>
                  <a:cubicBezTo>
                    <a:pt x="200649" y="84476"/>
                    <a:pt x="200864" y="83456"/>
                    <a:pt x="201002" y="82396"/>
                  </a:cubicBezTo>
                  <a:lnTo>
                    <a:pt x="209434" y="44730"/>
                  </a:lnTo>
                  <a:cubicBezTo>
                    <a:pt x="175078" y="41944"/>
                    <a:pt x="143153" y="25916"/>
                    <a:pt x="120405" y="0"/>
                  </a:cubicBezTo>
                  <a:lnTo>
                    <a:pt x="120405" y="0"/>
                  </a:lnTo>
                  <a:cubicBezTo>
                    <a:pt x="95108" y="19618"/>
                    <a:pt x="-196" y="5297"/>
                    <a:pt x="0" y="20599"/>
                  </a:cubicBezTo>
                  <a:cubicBezTo>
                    <a:pt x="0" y="33351"/>
                    <a:pt x="130995" y="78865"/>
                    <a:pt x="180215" y="95540"/>
                  </a:cubicBezTo>
                  <a:close/>
                </a:path>
              </a:pathLst>
            </a:custGeom>
            <a:solidFill>
              <a:srgbClr val="061C73"/>
            </a:solidFill>
            <a:ln w="19581" cap="flat">
              <a:noFill/>
              <a:prstDash val="solid"/>
              <a:miter/>
            </a:ln>
          </p:spPr>
          <p:txBody>
            <a:bodyPr rtlCol="0" anchor="ctr"/>
            <a:lstStyle/>
            <a:p>
              <a:endParaRPr lang="en-US"/>
            </a:p>
          </p:txBody>
        </p:sp>
        <p:sp>
          <p:nvSpPr>
            <p:cNvPr id="296" name="Freeform 295">
              <a:extLst>
                <a:ext uri="{FF2B5EF4-FFF2-40B4-BE49-F238E27FC236}">
                  <a16:creationId xmlns:a16="http://schemas.microsoft.com/office/drawing/2014/main" id="{781EBDFE-9929-5A41-A52E-CAA7308BCE65}"/>
                </a:ext>
              </a:extLst>
            </p:cNvPr>
            <p:cNvSpPr/>
            <p:nvPr/>
          </p:nvSpPr>
          <p:spPr>
            <a:xfrm>
              <a:off x="9056983" y="3032710"/>
              <a:ext cx="294148" cy="294271"/>
            </a:xfrm>
            <a:custGeom>
              <a:avLst/>
              <a:gdLst>
                <a:gd name="connsiteX0" fmla="*/ 140847 w 294148"/>
                <a:gd name="connsiteY0" fmla="*/ 137940 h 294271"/>
                <a:gd name="connsiteX1" fmla="*/ 183401 w 294148"/>
                <a:gd name="connsiteY1" fmla="*/ 180904 h 294271"/>
                <a:gd name="connsiteX2" fmla="*/ 193009 w 294148"/>
                <a:gd name="connsiteY2" fmla="*/ 209742 h 294271"/>
                <a:gd name="connsiteX3" fmla="*/ 224385 w 294148"/>
                <a:gd name="connsiteY3" fmla="*/ 192675 h 294271"/>
                <a:gd name="connsiteX4" fmla="*/ 210854 w 294148"/>
                <a:gd name="connsiteY4" fmla="*/ 262711 h 294271"/>
                <a:gd name="connsiteX5" fmla="*/ 265958 w 294148"/>
                <a:gd name="connsiteY5" fmla="*/ 311953 h 294271"/>
                <a:gd name="connsiteX6" fmla="*/ 268703 w 294148"/>
                <a:gd name="connsiteY6" fmla="*/ 265458 h 294271"/>
                <a:gd name="connsiteX7" fmla="*/ 309884 w 294148"/>
                <a:gd name="connsiteY7" fmla="*/ 181492 h 294271"/>
                <a:gd name="connsiteX8" fmla="*/ 279293 w 294148"/>
                <a:gd name="connsiteY8" fmla="*/ 98704 h 294271"/>
                <a:gd name="connsiteX9" fmla="*/ 175556 w 294148"/>
                <a:gd name="connsiteY9" fmla="*/ 26902 h 294271"/>
                <a:gd name="connsiteX10" fmla="*/ 10833 w 294148"/>
                <a:gd name="connsiteY10" fmla="*/ 25724 h 294271"/>
                <a:gd name="connsiteX11" fmla="*/ 13775 w 294148"/>
                <a:gd name="connsiteY11" fmla="*/ 138332 h 294271"/>
                <a:gd name="connsiteX12" fmla="*/ 38228 w 294148"/>
                <a:gd name="connsiteY12" fmla="*/ 200559 h 294271"/>
                <a:gd name="connsiteX13" fmla="*/ 40052 w 294148"/>
                <a:gd name="connsiteY13" fmla="*/ 201307 h 294271"/>
                <a:gd name="connsiteX14" fmla="*/ 54367 w 294148"/>
                <a:gd name="connsiteY14" fmla="*/ 145395 h 294271"/>
                <a:gd name="connsiteX15" fmla="*/ 140847 w 294148"/>
                <a:gd name="connsiteY15" fmla="*/ 137940 h 29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148" h="294271">
                  <a:moveTo>
                    <a:pt x="140847" y="137940"/>
                  </a:moveTo>
                  <a:cubicBezTo>
                    <a:pt x="160457" y="126562"/>
                    <a:pt x="178694" y="166779"/>
                    <a:pt x="183401" y="180904"/>
                  </a:cubicBezTo>
                  <a:cubicBezTo>
                    <a:pt x="188107" y="195029"/>
                    <a:pt x="183401" y="206407"/>
                    <a:pt x="193009" y="209742"/>
                  </a:cubicBezTo>
                  <a:cubicBezTo>
                    <a:pt x="202618" y="213077"/>
                    <a:pt x="206344" y="186985"/>
                    <a:pt x="224385" y="192675"/>
                  </a:cubicBezTo>
                  <a:cubicBezTo>
                    <a:pt x="242426" y="198364"/>
                    <a:pt x="227130" y="257414"/>
                    <a:pt x="210854" y="262711"/>
                  </a:cubicBezTo>
                  <a:cubicBezTo>
                    <a:pt x="218698" y="292727"/>
                    <a:pt x="256741" y="316465"/>
                    <a:pt x="265958" y="311953"/>
                  </a:cubicBezTo>
                  <a:cubicBezTo>
                    <a:pt x="275175" y="307440"/>
                    <a:pt x="262036" y="285861"/>
                    <a:pt x="268703" y="265458"/>
                  </a:cubicBezTo>
                  <a:cubicBezTo>
                    <a:pt x="275371" y="245055"/>
                    <a:pt x="300864" y="216805"/>
                    <a:pt x="309884" y="181492"/>
                  </a:cubicBezTo>
                  <a:cubicBezTo>
                    <a:pt x="316571" y="150299"/>
                    <a:pt x="304648" y="118047"/>
                    <a:pt x="279293" y="98704"/>
                  </a:cubicBezTo>
                  <a:cubicBezTo>
                    <a:pt x="285372" y="63587"/>
                    <a:pt x="227915" y="2379"/>
                    <a:pt x="175556" y="26902"/>
                  </a:cubicBezTo>
                  <a:cubicBezTo>
                    <a:pt x="94371" y="-12335"/>
                    <a:pt x="31228" y="-5076"/>
                    <a:pt x="10833" y="25724"/>
                  </a:cubicBezTo>
                  <a:cubicBezTo>
                    <a:pt x="-9561" y="56525"/>
                    <a:pt x="3186" y="114594"/>
                    <a:pt x="13775" y="138332"/>
                  </a:cubicBezTo>
                  <a:cubicBezTo>
                    <a:pt x="3362" y="162272"/>
                    <a:pt x="14304" y="190132"/>
                    <a:pt x="38228" y="200559"/>
                  </a:cubicBezTo>
                  <a:cubicBezTo>
                    <a:pt x="38836" y="200820"/>
                    <a:pt x="39444" y="201069"/>
                    <a:pt x="40052" y="201307"/>
                  </a:cubicBezTo>
                  <a:cubicBezTo>
                    <a:pt x="40052" y="201307"/>
                    <a:pt x="36326" y="156577"/>
                    <a:pt x="54367" y="145395"/>
                  </a:cubicBezTo>
                  <a:cubicBezTo>
                    <a:pt x="72408" y="134213"/>
                    <a:pt x="105157" y="159912"/>
                    <a:pt x="140847" y="137940"/>
                  </a:cubicBezTo>
                  <a:close/>
                </a:path>
              </a:pathLst>
            </a:custGeom>
            <a:solidFill>
              <a:srgbClr val="061C73"/>
            </a:solidFill>
            <a:ln w="19581" cap="flat">
              <a:noFill/>
              <a:prstDash val="solid"/>
              <a:miter/>
            </a:ln>
          </p:spPr>
          <p:txBody>
            <a:bodyPr rtlCol="0" anchor="ctr"/>
            <a:lstStyle/>
            <a:p>
              <a:endParaRPr lang="en-US"/>
            </a:p>
          </p:txBody>
        </p:sp>
        <p:sp>
          <p:nvSpPr>
            <p:cNvPr id="297" name="Freeform 296">
              <a:extLst>
                <a:ext uri="{FF2B5EF4-FFF2-40B4-BE49-F238E27FC236}">
                  <a16:creationId xmlns:a16="http://schemas.microsoft.com/office/drawing/2014/main" id="{C4FDA1E2-D5CD-9F41-971B-7C6CFE24164A}"/>
                </a:ext>
              </a:extLst>
            </p:cNvPr>
            <p:cNvSpPr/>
            <p:nvPr/>
          </p:nvSpPr>
          <p:spPr>
            <a:xfrm>
              <a:off x="9332158" y="3418230"/>
              <a:ext cx="58830" cy="490452"/>
            </a:xfrm>
            <a:custGeom>
              <a:avLst/>
              <a:gdLst>
                <a:gd name="connsiteX0" fmla="*/ 19414 w 58829"/>
                <a:gd name="connsiteY0" fmla="*/ 0 h 490452"/>
                <a:gd name="connsiteX1" fmla="*/ 70399 w 58829"/>
                <a:gd name="connsiteY1" fmla="*/ 53950 h 490452"/>
                <a:gd name="connsiteX2" fmla="*/ 32160 w 58829"/>
                <a:gd name="connsiteY2" fmla="*/ 171658 h 490452"/>
                <a:gd name="connsiteX3" fmla="*/ 73733 w 58829"/>
                <a:gd name="connsiteY3" fmla="*/ 263079 h 490452"/>
                <a:gd name="connsiteX4" fmla="*/ 0 w 58829"/>
                <a:gd name="connsiteY4" fmla="*/ 503204 h 49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29" h="490452">
                  <a:moveTo>
                    <a:pt x="19414" y="0"/>
                  </a:moveTo>
                  <a:cubicBezTo>
                    <a:pt x="19414" y="0"/>
                    <a:pt x="68831" y="23542"/>
                    <a:pt x="70399" y="53950"/>
                  </a:cubicBezTo>
                  <a:cubicBezTo>
                    <a:pt x="71576" y="74745"/>
                    <a:pt x="32160" y="122613"/>
                    <a:pt x="32160" y="171658"/>
                  </a:cubicBezTo>
                  <a:cubicBezTo>
                    <a:pt x="32160" y="201478"/>
                    <a:pt x="75106" y="217565"/>
                    <a:pt x="73733" y="263079"/>
                  </a:cubicBezTo>
                  <a:cubicBezTo>
                    <a:pt x="71772" y="321933"/>
                    <a:pt x="0" y="503204"/>
                    <a:pt x="0" y="503204"/>
                  </a:cubicBezTo>
                </a:path>
              </a:pathLst>
            </a:custGeom>
            <a:noFill/>
            <a:ln w="4895" cap="rnd">
              <a:solidFill>
                <a:srgbClr val="D7DEFA"/>
              </a:solidFill>
              <a:prstDash val="solid"/>
              <a:round/>
            </a:ln>
          </p:spPr>
          <p:txBody>
            <a:bodyPr rtlCol="0" anchor="ctr"/>
            <a:lstStyle/>
            <a:p>
              <a:endParaRPr lang="en-US"/>
            </a:p>
          </p:txBody>
        </p:sp>
        <p:sp>
          <p:nvSpPr>
            <p:cNvPr id="298" name="Freeform 297">
              <a:extLst>
                <a:ext uri="{FF2B5EF4-FFF2-40B4-BE49-F238E27FC236}">
                  <a16:creationId xmlns:a16="http://schemas.microsoft.com/office/drawing/2014/main" id="{714F8754-3A2B-4D4E-A2DB-A0F3B5762983}"/>
                </a:ext>
              </a:extLst>
            </p:cNvPr>
            <p:cNvSpPr/>
            <p:nvPr/>
          </p:nvSpPr>
          <p:spPr>
            <a:xfrm>
              <a:off x="9478230" y="3556145"/>
              <a:ext cx="98049" cy="333508"/>
            </a:xfrm>
            <a:custGeom>
              <a:avLst/>
              <a:gdLst>
                <a:gd name="connsiteX0" fmla="*/ 414 w 98049"/>
                <a:gd name="connsiteY0" fmla="*/ 0 h 333507"/>
                <a:gd name="connsiteX1" fmla="*/ 61989 w 98049"/>
                <a:gd name="connsiteY1" fmla="*/ 345279 h 333507"/>
                <a:gd name="connsiteX2" fmla="*/ 108072 w 98049"/>
                <a:gd name="connsiteY2" fmla="*/ 39236 h 333507"/>
              </a:gdLst>
              <a:ahLst/>
              <a:cxnLst>
                <a:cxn ang="0">
                  <a:pos x="connsiteX0" y="connsiteY0"/>
                </a:cxn>
                <a:cxn ang="0">
                  <a:pos x="connsiteX1" y="connsiteY1"/>
                </a:cxn>
                <a:cxn ang="0">
                  <a:pos x="connsiteX2" y="connsiteY2"/>
                </a:cxn>
              </a:cxnLst>
              <a:rect l="l" t="t" r="r" b="b"/>
              <a:pathLst>
                <a:path w="98049" h="333507">
                  <a:moveTo>
                    <a:pt x="414" y="0"/>
                  </a:moveTo>
                  <a:cubicBezTo>
                    <a:pt x="414" y="0"/>
                    <a:pt x="-8999" y="295449"/>
                    <a:pt x="61989" y="345279"/>
                  </a:cubicBezTo>
                  <a:cubicBezTo>
                    <a:pt x="77088" y="255035"/>
                    <a:pt x="101208" y="129479"/>
                    <a:pt x="108072" y="39236"/>
                  </a:cubicBezTo>
                  <a:close/>
                </a:path>
              </a:pathLst>
            </a:custGeom>
            <a:solidFill>
              <a:srgbClr val="C5C5C5">
                <a:alpha val="46000"/>
              </a:srgbClr>
            </a:solidFill>
            <a:ln w="19581" cap="flat">
              <a:noFill/>
              <a:prstDash val="solid"/>
              <a:miter/>
            </a:ln>
          </p:spPr>
          <p:txBody>
            <a:bodyPr rtlCol="0" anchor="ctr"/>
            <a:lstStyle/>
            <a:p>
              <a:endParaRPr lang="en-US"/>
            </a:p>
          </p:txBody>
        </p:sp>
        <p:sp>
          <p:nvSpPr>
            <p:cNvPr id="299" name="Freeform 298">
              <a:extLst>
                <a:ext uri="{FF2B5EF4-FFF2-40B4-BE49-F238E27FC236}">
                  <a16:creationId xmlns:a16="http://schemas.microsoft.com/office/drawing/2014/main" id="{5B3EC52C-116F-1A42-8DBD-FD67E506C6FA}"/>
                </a:ext>
              </a:extLst>
            </p:cNvPr>
            <p:cNvSpPr/>
            <p:nvPr/>
          </p:nvSpPr>
          <p:spPr>
            <a:xfrm>
              <a:off x="9478993" y="3481870"/>
              <a:ext cx="274538" cy="784724"/>
            </a:xfrm>
            <a:custGeom>
              <a:avLst/>
              <a:gdLst>
                <a:gd name="connsiteX0" fmla="*/ 32203 w 274538"/>
                <a:gd name="connsiteY0" fmla="*/ 4827 h 784723"/>
                <a:gd name="connsiteX1" fmla="*/ 187906 w 274538"/>
                <a:gd name="connsiteY1" fmla="*/ 155102 h 784723"/>
                <a:gd name="connsiteX2" fmla="*/ 290073 w 274538"/>
                <a:gd name="connsiteY2" fmla="*/ 413080 h 784723"/>
                <a:gd name="connsiteX3" fmla="*/ 87699 w 274538"/>
                <a:gd name="connsiteY3" fmla="*/ 796614 h 784723"/>
                <a:gd name="connsiteX4" fmla="*/ 19457 w 274538"/>
                <a:gd name="connsiteY4" fmla="*/ 743448 h 784723"/>
                <a:gd name="connsiteX5" fmla="*/ 154765 w 274538"/>
                <a:gd name="connsiteY5" fmla="*/ 404448 h 784723"/>
                <a:gd name="connsiteX6" fmla="*/ 13182 w 274538"/>
                <a:gd name="connsiteY6" fmla="*/ 134895 h 784723"/>
                <a:gd name="connsiteX7" fmla="*/ 32203 w 274538"/>
                <a:gd name="connsiteY7" fmla="*/ 4827 h 78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538" h="784723">
                  <a:moveTo>
                    <a:pt x="32203" y="4827"/>
                  </a:moveTo>
                  <a:cubicBezTo>
                    <a:pt x="100250" y="-19303"/>
                    <a:pt x="134567" y="49556"/>
                    <a:pt x="187906" y="155102"/>
                  </a:cubicBezTo>
                  <a:cubicBezTo>
                    <a:pt x="241245" y="260647"/>
                    <a:pt x="285955" y="345986"/>
                    <a:pt x="290073" y="413080"/>
                  </a:cubicBezTo>
                  <a:cubicBezTo>
                    <a:pt x="294191" y="480174"/>
                    <a:pt x="87699" y="796614"/>
                    <a:pt x="87699" y="796614"/>
                  </a:cubicBezTo>
                  <a:cubicBezTo>
                    <a:pt x="87699" y="796614"/>
                    <a:pt x="35537" y="785039"/>
                    <a:pt x="19457" y="743448"/>
                  </a:cubicBezTo>
                  <a:lnTo>
                    <a:pt x="154765" y="404448"/>
                  </a:lnTo>
                  <a:cubicBezTo>
                    <a:pt x="154765" y="404448"/>
                    <a:pt x="37106" y="188649"/>
                    <a:pt x="13182" y="134895"/>
                  </a:cubicBezTo>
                  <a:cubicBezTo>
                    <a:pt x="-10743" y="81142"/>
                    <a:pt x="-742" y="16598"/>
                    <a:pt x="32203" y="4827"/>
                  </a:cubicBezTo>
                  <a:close/>
                </a:path>
              </a:pathLst>
            </a:custGeom>
            <a:solidFill>
              <a:schemeClr val="accent5"/>
            </a:solidFill>
            <a:ln w="19581" cap="flat">
              <a:noFill/>
              <a:prstDash val="solid"/>
              <a:miter/>
            </a:ln>
          </p:spPr>
          <p:txBody>
            <a:bodyPr rtlCol="0" anchor="ctr"/>
            <a:lstStyle/>
            <a:p>
              <a:endParaRPr lang="en-US"/>
            </a:p>
          </p:txBody>
        </p:sp>
        <p:sp>
          <p:nvSpPr>
            <p:cNvPr id="300" name="Freeform 299">
              <a:extLst>
                <a:ext uri="{FF2B5EF4-FFF2-40B4-BE49-F238E27FC236}">
                  <a16:creationId xmlns:a16="http://schemas.microsoft.com/office/drawing/2014/main" id="{09EAB0AC-4BDB-F946-8F85-D4C042A451F9}"/>
                </a:ext>
              </a:extLst>
            </p:cNvPr>
            <p:cNvSpPr/>
            <p:nvPr/>
          </p:nvSpPr>
          <p:spPr>
            <a:xfrm>
              <a:off x="8987024" y="3537901"/>
              <a:ext cx="39220" cy="215799"/>
            </a:xfrm>
            <a:custGeom>
              <a:avLst/>
              <a:gdLst>
                <a:gd name="connsiteX0" fmla="*/ 0 w 39219"/>
                <a:gd name="connsiteY0" fmla="*/ 0 h 215799"/>
                <a:gd name="connsiteX1" fmla="*/ 41965 w 39219"/>
                <a:gd name="connsiteY1" fmla="*/ 232867 h 215799"/>
              </a:gdLst>
              <a:ahLst/>
              <a:cxnLst>
                <a:cxn ang="0">
                  <a:pos x="connsiteX0" y="connsiteY0"/>
                </a:cxn>
                <a:cxn ang="0">
                  <a:pos x="connsiteX1" y="connsiteY1"/>
                </a:cxn>
              </a:cxnLst>
              <a:rect l="l" t="t" r="r" b="b"/>
              <a:pathLst>
                <a:path w="39219" h="215799">
                  <a:moveTo>
                    <a:pt x="0" y="0"/>
                  </a:moveTo>
                  <a:lnTo>
                    <a:pt x="41965" y="232867"/>
                  </a:lnTo>
                </a:path>
              </a:pathLst>
            </a:custGeom>
            <a:ln w="4895" cap="rnd">
              <a:solidFill>
                <a:srgbClr val="D7DEFA"/>
              </a:solidFill>
              <a:prstDash val="solid"/>
              <a:round/>
            </a:ln>
          </p:spPr>
          <p:txBody>
            <a:bodyPr rtlCol="0" anchor="ctr"/>
            <a:lstStyle/>
            <a:p>
              <a:endParaRPr lang="en-US"/>
            </a:p>
          </p:txBody>
        </p:sp>
        <p:sp>
          <p:nvSpPr>
            <p:cNvPr id="301" name="Freeform 300">
              <a:extLst>
                <a:ext uri="{FF2B5EF4-FFF2-40B4-BE49-F238E27FC236}">
                  <a16:creationId xmlns:a16="http://schemas.microsoft.com/office/drawing/2014/main" id="{E966CF9B-0B83-2049-8DB5-D7C5E18CB3D7}"/>
                </a:ext>
              </a:extLst>
            </p:cNvPr>
            <p:cNvSpPr/>
            <p:nvPr/>
          </p:nvSpPr>
          <p:spPr>
            <a:xfrm>
              <a:off x="8968982" y="3800783"/>
              <a:ext cx="19610" cy="78472"/>
            </a:xfrm>
            <a:custGeom>
              <a:avLst/>
              <a:gdLst>
                <a:gd name="connsiteX0" fmla="*/ 0 w 0"/>
                <a:gd name="connsiteY0" fmla="*/ 0 h 78472"/>
                <a:gd name="connsiteX1" fmla="*/ 14511 w 0"/>
                <a:gd name="connsiteY1" fmla="*/ 78472 h 78472"/>
              </a:gdLst>
              <a:ahLst/>
              <a:cxnLst>
                <a:cxn ang="0">
                  <a:pos x="connsiteX0" y="connsiteY0"/>
                </a:cxn>
                <a:cxn ang="0">
                  <a:pos x="connsiteX1" y="connsiteY1"/>
                </a:cxn>
              </a:cxnLst>
              <a:rect l="l" t="t" r="r" b="b"/>
              <a:pathLst>
                <a:path h="78472">
                  <a:moveTo>
                    <a:pt x="0" y="0"/>
                  </a:moveTo>
                  <a:cubicBezTo>
                    <a:pt x="6824" y="25758"/>
                    <a:pt x="11668" y="51988"/>
                    <a:pt x="14511" y="78472"/>
                  </a:cubicBezTo>
                </a:path>
              </a:pathLst>
            </a:custGeom>
            <a:noFill/>
            <a:ln w="4895" cap="flat">
              <a:solidFill>
                <a:srgbClr val="061C73"/>
              </a:solidFill>
              <a:prstDash val="solid"/>
              <a:miter/>
            </a:ln>
          </p:spPr>
          <p:txBody>
            <a:bodyPr rtlCol="0" anchor="ctr"/>
            <a:lstStyle/>
            <a:p>
              <a:endParaRPr lang="en-US"/>
            </a:p>
          </p:txBody>
        </p:sp>
        <p:sp>
          <p:nvSpPr>
            <p:cNvPr id="302" name="Freeform 301">
              <a:extLst>
                <a:ext uri="{FF2B5EF4-FFF2-40B4-BE49-F238E27FC236}">
                  <a16:creationId xmlns:a16="http://schemas.microsoft.com/office/drawing/2014/main" id="{DB3D92CD-E1DF-264B-AA31-EDCB0C0D8B7A}"/>
                </a:ext>
              </a:extLst>
            </p:cNvPr>
            <p:cNvSpPr/>
            <p:nvPr/>
          </p:nvSpPr>
          <p:spPr>
            <a:xfrm>
              <a:off x="6316825" y="3622421"/>
              <a:ext cx="941275" cy="1844101"/>
            </a:xfrm>
            <a:custGeom>
              <a:avLst/>
              <a:gdLst>
                <a:gd name="connsiteX0" fmla="*/ 948254 w 941274"/>
                <a:gd name="connsiteY0" fmla="*/ 1856886 h 1844101"/>
                <a:gd name="connsiteX1" fmla="*/ 845694 w 941274"/>
                <a:gd name="connsiteY1" fmla="*/ 959162 h 1844101"/>
                <a:gd name="connsiteX2" fmla="*/ 415846 w 941274"/>
                <a:gd name="connsiteY2" fmla="*/ 452231 h 1844101"/>
                <a:gd name="connsiteX3" fmla="*/ 84831 w 941274"/>
                <a:gd name="connsiteY3" fmla="*/ 2584 h 1844101"/>
                <a:gd name="connsiteX4" fmla="*/ 132090 w 941274"/>
                <a:gd name="connsiteY4" fmla="*/ 606037 h 1844101"/>
                <a:gd name="connsiteX5" fmla="*/ 149739 w 941274"/>
                <a:gd name="connsiteY5" fmla="*/ 1135725 h 1844101"/>
                <a:gd name="connsiteX6" fmla="*/ 388392 w 941274"/>
                <a:gd name="connsiteY6" fmla="*/ 1547705 h 1844101"/>
                <a:gd name="connsiteX7" fmla="*/ 510561 w 941274"/>
                <a:gd name="connsiteY7" fmla="*/ 1855906 h 184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1274" h="1844101">
                  <a:moveTo>
                    <a:pt x="948254" y="1856886"/>
                  </a:moveTo>
                  <a:cubicBezTo>
                    <a:pt x="948254" y="1856886"/>
                    <a:pt x="885110" y="1248725"/>
                    <a:pt x="845694" y="959162"/>
                  </a:cubicBezTo>
                  <a:cubicBezTo>
                    <a:pt x="806279" y="669599"/>
                    <a:pt x="478990" y="669207"/>
                    <a:pt x="415846" y="452231"/>
                  </a:cubicBezTo>
                  <a:cubicBezTo>
                    <a:pt x="352702" y="235254"/>
                    <a:pt x="250338" y="-29001"/>
                    <a:pt x="84831" y="2584"/>
                  </a:cubicBezTo>
                  <a:cubicBezTo>
                    <a:pt x="-80677" y="34169"/>
                    <a:pt x="29531" y="337857"/>
                    <a:pt x="132090" y="606037"/>
                  </a:cubicBezTo>
                  <a:cubicBezTo>
                    <a:pt x="234650" y="874216"/>
                    <a:pt x="152877" y="928362"/>
                    <a:pt x="149739" y="1135725"/>
                  </a:cubicBezTo>
                  <a:cubicBezTo>
                    <a:pt x="146798" y="1339950"/>
                    <a:pt x="356820" y="1445495"/>
                    <a:pt x="388392" y="1547705"/>
                  </a:cubicBezTo>
                  <a:cubicBezTo>
                    <a:pt x="419964" y="1649916"/>
                    <a:pt x="423886" y="1702492"/>
                    <a:pt x="510561" y="1855906"/>
                  </a:cubicBezTo>
                  <a:close/>
                </a:path>
              </a:pathLst>
            </a:custGeom>
            <a:solidFill>
              <a:schemeClr val="accent1"/>
            </a:solidFill>
            <a:ln w="19581" cap="flat">
              <a:noFill/>
              <a:prstDash val="solid"/>
              <a:miter/>
            </a:ln>
          </p:spPr>
          <p:txBody>
            <a:bodyPr rtlCol="0" anchor="ctr"/>
            <a:lstStyle/>
            <a:p>
              <a:endParaRPr lang="en-US"/>
            </a:p>
          </p:txBody>
        </p:sp>
        <p:sp>
          <p:nvSpPr>
            <p:cNvPr id="303" name="Freeform 302">
              <a:extLst>
                <a:ext uri="{FF2B5EF4-FFF2-40B4-BE49-F238E27FC236}">
                  <a16:creationId xmlns:a16="http://schemas.microsoft.com/office/drawing/2014/main" id="{46B90E6A-8049-BC44-9400-185D8354CFC8}"/>
                </a:ext>
              </a:extLst>
            </p:cNvPr>
            <p:cNvSpPr/>
            <p:nvPr/>
          </p:nvSpPr>
          <p:spPr>
            <a:xfrm>
              <a:off x="6401655" y="3625005"/>
              <a:ext cx="647126" cy="1844101"/>
            </a:xfrm>
            <a:custGeom>
              <a:avLst/>
              <a:gdLst>
                <a:gd name="connsiteX0" fmla="*/ 0 w 647126"/>
                <a:gd name="connsiteY0" fmla="*/ 0 h 1844101"/>
                <a:gd name="connsiteX1" fmla="*/ 662226 w 647126"/>
                <a:gd name="connsiteY1" fmla="*/ 1854303 h 1844101"/>
              </a:gdLst>
              <a:ahLst/>
              <a:cxnLst>
                <a:cxn ang="0">
                  <a:pos x="connsiteX0" y="connsiteY0"/>
                </a:cxn>
                <a:cxn ang="0">
                  <a:pos x="connsiteX1" y="connsiteY1"/>
                </a:cxn>
              </a:cxnLst>
              <a:rect l="l" t="t" r="r" b="b"/>
              <a:pathLst>
                <a:path w="647126" h="1844101">
                  <a:moveTo>
                    <a:pt x="0" y="0"/>
                  </a:moveTo>
                  <a:cubicBezTo>
                    <a:pt x="0" y="0"/>
                    <a:pt x="570648" y="1166492"/>
                    <a:pt x="662226" y="1854303"/>
                  </a:cubicBezTo>
                </a:path>
              </a:pathLst>
            </a:custGeom>
            <a:noFill/>
            <a:ln w="4895" cap="flat">
              <a:solidFill>
                <a:srgbClr val="FFFFFF"/>
              </a:solidFill>
              <a:prstDash val="solid"/>
              <a:miter/>
            </a:ln>
          </p:spPr>
          <p:txBody>
            <a:bodyPr rtlCol="0" anchor="ctr"/>
            <a:lstStyle/>
            <a:p>
              <a:endParaRPr lang="en-US"/>
            </a:p>
          </p:txBody>
        </p:sp>
        <p:sp>
          <p:nvSpPr>
            <p:cNvPr id="304" name="Freeform 303">
              <a:extLst>
                <a:ext uri="{FF2B5EF4-FFF2-40B4-BE49-F238E27FC236}">
                  <a16:creationId xmlns:a16="http://schemas.microsoft.com/office/drawing/2014/main" id="{9CFF6322-74DA-5B4D-AAAF-4669A7587824}"/>
                </a:ext>
              </a:extLst>
            </p:cNvPr>
            <p:cNvSpPr/>
            <p:nvPr/>
          </p:nvSpPr>
          <p:spPr>
            <a:xfrm>
              <a:off x="6319882" y="3716818"/>
              <a:ext cx="215709" cy="196181"/>
            </a:xfrm>
            <a:custGeom>
              <a:avLst/>
              <a:gdLst>
                <a:gd name="connsiteX0" fmla="*/ 0 w 215708"/>
                <a:gd name="connsiteY0" fmla="*/ 0 h 196180"/>
                <a:gd name="connsiteX1" fmla="*/ 217278 w 215708"/>
                <a:gd name="connsiteY1" fmla="*/ 200889 h 196180"/>
              </a:gdLst>
              <a:ahLst/>
              <a:cxnLst>
                <a:cxn ang="0">
                  <a:pos x="connsiteX0" y="connsiteY0"/>
                </a:cxn>
                <a:cxn ang="0">
                  <a:pos x="connsiteX1" y="connsiteY1"/>
                </a:cxn>
              </a:cxnLst>
              <a:rect l="l" t="t" r="r" b="b"/>
              <a:pathLst>
                <a:path w="215708" h="196180">
                  <a:moveTo>
                    <a:pt x="0" y="0"/>
                  </a:moveTo>
                  <a:cubicBezTo>
                    <a:pt x="0" y="0"/>
                    <a:pt x="149035" y="104957"/>
                    <a:pt x="217278" y="200889"/>
                  </a:cubicBezTo>
                </a:path>
              </a:pathLst>
            </a:custGeom>
            <a:noFill/>
            <a:ln w="4895" cap="flat">
              <a:solidFill>
                <a:srgbClr val="FFFFFF"/>
              </a:solidFill>
              <a:prstDash val="solid"/>
              <a:miter/>
            </a:ln>
          </p:spPr>
          <p:txBody>
            <a:bodyPr rtlCol="0" anchor="ctr"/>
            <a:lstStyle/>
            <a:p>
              <a:endParaRPr lang="en-US"/>
            </a:p>
          </p:txBody>
        </p:sp>
        <p:sp>
          <p:nvSpPr>
            <p:cNvPr id="305" name="Freeform 304">
              <a:extLst>
                <a:ext uri="{FF2B5EF4-FFF2-40B4-BE49-F238E27FC236}">
                  <a16:creationId xmlns:a16="http://schemas.microsoft.com/office/drawing/2014/main" id="{2FB35402-E020-AE4B-8234-A823D7C6B0C6}"/>
                </a:ext>
              </a:extLst>
            </p:cNvPr>
            <p:cNvSpPr/>
            <p:nvPr/>
          </p:nvSpPr>
          <p:spPr>
            <a:xfrm>
              <a:off x="6620502" y="3782734"/>
              <a:ext cx="19610" cy="313890"/>
            </a:xfrm>
            <a:custGeom>
              <a:avLst/>
              <a:gdLst>
                <a:gd name="connsiteX0" fmla="*/ 0 w 0"/>
                <a:gd name="connsiteY0" fmla="*/ 0 h 313889"/>
                <a:gd name="connsiteX1" fmla="*/ 0 w 0"/>
                <a:gd name="connsiteY1" fmla="*/ 325268 h 313889"/>
              </a:gdLst>
              <a:ahLst/>
              <a:cxnLst>
                <a:cxn ang="0">
                  <a:pos x="connsiteX0" y="connsiteY0"/>
                </a:cxn>
                <a:cxn ang="0">
                  <a:pos x="connsiteX1" y="connsiteY1"/>
                </a:cxn>
              </a:cxnLst>
              <a:rect l="l" t="t" r="r" b="b"/>
              <a:pathLst>
                <a:path h="313889">
                  <a:moveTo>
                    <a:pt x="0" y="0"/>
                  </a:moveTo>
                  <a:cubicBezTo>
                    <a:pt x="0" y="0"/>
                    <a:pt x="17845" y="197947"/>
                    <a:pt x="0" y="325268"/>
                  </a:cubicBezTo>
                </a:path>
              </a:pathLst>
            </a:custGeom>
            <a:noFill/>
            <a:ln w="4895" cap="flat">
              <a:solidFill>
                <a:srgbClr val="FFFFFF"/>
              </a:solidFill>
              <a:prstDash val="solid"/>
              <a:miter/>
            </a:ln>
          </p:spPr>
          <p:txBody>
            <a:bodyPr rtlCol="0" anchor="ctr"/>
            <a:lstStyle/>
            <a:p>
              <a:endParaRPr lang="en-US"/>
            </a:p>
          </p:txBody>
        </p:sp>
        <p:sp>
          <p:nvSpPr>
            <p:cNvPr id="306" name="Freeform 305">
              <a:extLst>
                <a:ext uri="{FF2B5EF4-FFF2-40B4-BE49-F238E27FC236}">
                  <a16:creationId xmlns:a16="http://schemas.microsoft.com/office/drawing/2014/main" id="{AC3AACC2-6C1F-AB44-A808-90C6A32475DC}"/>
                </a:ext>
              </a:extLst>
            </p:cNvPr>
            <p:cNvSpPr/>
            <p:nvPr/>
          </p:nvSpPr>
          <p:spPr>
            <a:xfrm>
              <a:off x="6397145" y="4089954"/>
              <a:ext cx="294148" cy="176563"/>
            </a:xfrm>
            <a:custGeom>
              <a:avLst/>
              <a:gdLst>
                <a:gd name="connsiteX0" fmla="*/ 0 w 294148"/>
                <a:gd name="connsiteY0" fmla="*/ 0 h 176562"/>
                <a:gd name="connsiteX1" fmla="*/ 297090 w 294148"/>
                <a:gd name="connsiteY1" fmla="*/ 194023 h 176562"/>
              </a:gdLst>
              <a:ahLst/>
              <a:cxnLst>
                <a:cxn ang="0">
                  <a:pos x="connsiteX0" y="connsiteY0"/>
                </a:cxn>
                <a:cxn ang="0">
                  <a:pos x="connsiteX1" y="connsiteY1"/>
                </a:cxn>
              </a:cxnLst>
              <a:rect l="l" t="t" r="r" b="b"/>
              <a:pathLst>
                <a:path w="294148" h="176562">
                  <a:moveTo>
                    <a:pt x="0" y="0"/>
                  </a:moveTo>
                  <a:cubicBezTo>
                    <a:pt x="0" y="0"/>
                    <a:pt x="166880" y="112412"/>
                    <a:pt x="297090" y="194023"/>
                  </a:cubicBezTo>
                </a:path>
              </a:pathLst>
            </a:custGeom>
            <a:noFill/>
            <a:ln w="4895" cap="flat">
              <a:solidFill>
                <a:srgbClr val="FFFFFF"/>
              </a:solidFill>
              <a:prstDash val="solid"/>
              <a:miter/>
            </a:ln>
          </p:spPr>
          <p:txBody>
            <a:bodyPr rtlCol="0" anchor="ctr"/>
            <a:lstStyle/>
            <a:p>
              <a:endParaRPr lang="en-US"/>
            </a:p>
          </p:txBody>
        </p:sp>
        <p:sp>
          <p:nvSpPr>
            <p:cNvPr id="307" name="Freeform 306">
              <a:extLst>
                <a:ext uri="{FF2B5EF4-FFF2-40B4-BE49-F238E27FC236}">
                  <a16:creationId xmlns:a16="http://schemas.microsoft.com/office/drawing/2014/main" id="{CD51504E-5E0A-B94A-9A90-3DBD2DCB9D78}"/>
                </a:ext>
              </a:extLst>
            </p:cNvPr>
            <p:cNvSpPr/>
            <p:nvPr/>
          </p:nvSpPr>
          <p:spPr>
            <a:xfrm>
              <a:off x="6773263" y="4153909"/>
              <a:ext cx="19610" cy="313890"/>
            </a:xfrm>
            <a:custGeom>
              <a:avLst/>
              <a:gdLst>
                <a:gd name="connsiteX0" fmla="*/ 0 w 0"/>
                <a:gd name="connsiteY0" fmla="*/ 0 h 313889"/>
                <a:gd name="connsiteX1" fmla="*/ 0 w 0"/>
                <a:gd name="connsiteY1" fmla="*/ 328603 h 313889"/>
              </a:gdLst>
              <a:ahLst/>
              <a:cxnLst>
                <a:cxn ang="0">
                  <a:pos x="connsiteX0" y="connsiteY0"/>
                </a:cxn>
                <a:cxn ang="0">
                  <a:pos x="connsiteX1" y="connsiteY1"/>
                </a:cxn>
              </a:cxnLst>
              <a:rect l="l" t="t" r="r" b="b"/>
              <a:pathLst>
                <a:path h="313889">
                  <a:moveTo>
                    <a:pt x="0" y="0"/>
                  </a:moveTo>
                  <a:cubicBezTo>
                    <a:pt x="9693" y="109312"/>
                    <a:pt x="9693" y="219291"/>
                    <a:pt x="0" y="328603"/>
                  </a:cubicBezTo>
                </a:path>
              </a:pathLst>
            </a:custGeom>
            <a:noFill/>
            <a:ln w="4895" cap="flat">
              <a:solidFill>
                <a:srgbClr val="FFFFFF"/>
              </a:solidFill>
              <a:prstDash val="solid"/>
              <a:miter/>
            </a:ln>
          </p:spPr>
          <p:txBody>
            <a:bodyPr rtlCol="0" anchor="ctr"/>
            <a:lstStyle/>
            <a:p>
              <a:endParaRPr lang="en-US"/>
            </a:p>
          </p:txBody>
        </p:sp>
        <p:sp>
          <p:nvSpPr>
            <p:cNvPr id="308" name="Freeform 307">
              <a:extLst>
                <a:ext uri="{FF2B5EF4-FFF2-40B4-BE49-F238E27FC236}">
                  <a16:creationId xmlns:a16="http://schemas.microsoft.com/office/drawing/2014/main" id="{3173B5D7-EA07-464B-BFC1-36379C3154BD}"/>
                </a:ext>
              </a:extLst>
            </p:cNvPr>
            <p:cNvSpPr/>
            <p:nvPr/>
          </p:nvSpPr>
          <p:spPr>
            <a:xfrm>
              <a:off x="6499117" y="4430328"/>
              <a:ext cx="352978" cy="274653"/>
            </a:xfrm>
            <a:custGeom>
              <a:avLst/>
              <a:gdLst>
                <a:gd name="connsiteX0" fmla="*/ 0 w 352978"/>
                <a:gd name="connsiteY0" fmla="*/ 0 h 274653"/>
                <a:gd name="connsiteX1" fmla="*/ 358665 w 352978"/>
                <a:gd name="connsiteY1" fmla="*/ 280146 h 274653"/>
              </a:gdLst>
              <a:ahLst/>
              <a:cxnLst>
                <a:cxn ang="0">
                  <a:pos x="connsiteX0" y="connsiteY0"/>
                </a:cxn>
                <a:cxn ang="0">
                  <a:pos x="connsiteX1" y="connsiteY1"/>
                </a:cxn>
              </a:cxnLst>
              <a:rect l="l" t="t" r="r" b="b"/>
              <a:pathLst>
                <a:path w="352978" h="274653">
                  <a:moveTo>
                    <a:pt x="0" y="0"/>
                  </a:moveTo>
                  <a:cubicBezTo>
                    <a:pt x="127719" y="82415"/>
                    <a:pt x="247759" y="176190"/>
                    <a:pt x="358665" y="280146"/>
                  </a:cubicBezTo>
                </a:path>
              </a:pathLst>
            </a:custGeom>
            <a:noFill/>
            <a:ln w="4895" cap="flat">
              <a:solidFill>
                <a:srgbClr val="FFFFFF"/>
              </a:solidFill>
              <a:prstDash val="solid"/>
              <a:miter/>
            </a:ln>
          </p:spPr>
          <p:txBody>
            <a:bodyPr rtlCol="0" anchor="ctr"/>
            <a:lstStyle/>
            <a:p>
              <a:endParaRPr lang="en-US"/>
            </a:p>
          </p:txBody>
        </p:sp>
        <p:sp>
          <p:nvSpPr>
            <p:cNvPr id="309" name="Freeform 308">
              <a:extLst>
                <a:ext uri="{FF2B5EF4-FFF2-40B4-BE49-F238E27FC236}">
                  <a16:creationId xmlns:a16="http://schemas.microsoft.com/office/drawing/2014/main" id="{EB7CFE67-6177-2E44-A870-AE53CBED2CDA}"/>
                </a:ext>
              </a:extLst>
            </p:cNvPr>
            <p:cNvSpPr/>
            <p:nvPr/>
          </p:nvSpPr>
          <p:spPr>
            <a:xfrm>
              <a:off x="6942888" y="4318309"/>
              <a:ext cx="39220" cy="647397"/>
            </a:xfrm>
            <a:custGeom>
              <a:avLst/>
              <a:gdLst>
                <a:gd name="connsiteX0" fmla="*/ 39220 w 39219"/>
                <a:gd name="connsiteY0" fmla="*/ 0 h 647397"/>
                <a:gd name="connsiteX1" fmla="*/ 0 w 39219"/>
                <a:gd name="connsiteY1" fmla="*/ 650732 h 647397"/>
              </a:gdLst>
              <a:ahLst/>
              <a:cxnLst>
                <a:cxn ang="0">
                  <a:pos x="connsiteX0" y="connsiteY0"/>
                </a:cxn>
                <a:cxn ang="0">
                  <a:pos x="connsiteX1" y="connsiteY1"/>
                </a:cxn>
              </a:cxnLst>
              <a:rect l="l" t="t" r="r" b="b"/>
              <a:pathLst>
                <a:path w="39219" h="647397">
                  <a:moveTo>
                    <a:pt x="39220" y="0"/>
                  </a:moveTo>
                  <a:cubicBezTo>
                    <a:pt x="39220" y="0"/>
                    <a:pt x="58830" y="392362"/>
                    <a:pt x="0" y="650732"/>
                  </a:cubicBezTo>
                </a:path>
              </a:pathLst>
            </a:custGeom>
            <a:noFill/>
            <a:ln w="4895" cap="flat">
              <a:solidFill>
                <a:srgbClr val="FFFFFF"/>
              </a:solidFill>
              <a:prstDash val="solid"/>
              <a:miter/>
            </a:ln>
          </p:spPr>
          <p:txBody>
            <a:bodyPr rtlCol="0" anchor="ctr"/>
            <a:lstStyle/>
            <a:p>
              <a:endParaRPr lang="en-US"/>
            </a:p>
          </p:txBody>
        </p:sp>
        <p:sp>
          <p:nvSpPr>
            <p:cNvPr id="310" name="Freeform 309">
              <a:extLst>
                <a:ext uri="{FF2B5EF4-FFF2-40B4-BE49-F238E27FC236}">
                  <a16:creationId xmlns:a16="http://schemas.microsoft.com/office/drawing/2014/main" id="{9060E2D1-116D-6C44-A695-D621A88B99C8}"/>
                </a:ext>
              </a:extLst>
            </p:cNvPr>
            <p:cNvSpPr/>
            <p:nvPr/>
          </p:nvSpPr>
          <p:spPr>
            <a:xfrm>
              <a:off x="6466564" y="4759716"/>
              <a:ext cx="529467" cy="411980"/>
            </a:xfrm>
            <a:custGeom>
              <a:avLst/>
              <a:gdLst>
                <a:gd name="connsiteX0" fmla="*/ 0 w 529467"/>
                <a:gd name="connsiteY0" fmla="*/ 0 h 411980"/>
                <a:gd name="connsiteX1" fmla="*/ 535546 w 529467"/>
                <a:gd name="connsiteY1" fmla="*/ 415708 h 411980"/>
              </a:gdLst>
              <a:ahLst/>
              <a:cxnLst>
                <a:cxn ang="0">
                  <a:pos x="connsiteX0" y="connsiteY0"/>
                </a:cxn>
                <a:cxn ang="0">
                  <a:pos x="connsiteX1" y="connsiteY1"/>
                </a:cxn>
              </a:cxnLst>
              <a:rect l="l" t="t" r="r" b="b"/>
              <a:pathLst>
                <a:path w="529467" h="411980">
                  <a:moveTo>
                    <a:pt x="0" y="0"/>
                  </a:moveTo>
                  <a:cubicBezTo>
                    <a:pt x="0" y="0"/>
                    <a:pt x="391021" y="263275"/>
                    <a:pt x="535546" y="415708"/>
                  </a:cubicBezTo>
                </a:path>
              </a:pathLst>
            </a:custGeom>
            <a:noFill/>
            <a:ln w="4895" cap="flat">
              <a:solidFill>
                <a:srgbClr val="FFFFFF"/>
              </a:solidFill>
              <a:prstDash val="solid"/>
              <a:miter/>
            </a:ln>
          </p:spPr>
          <p:txBody>
            <a:bodyPr rtlCol="0" anchor="ctr"/>
            <a:lstStyle/>
            <a:p>
              <a:endParaRPr lang="en-US"/>
            </a:p>
          </p:txBody>
        </p:sp>
        <p:sp>
          <p:nvSpPr>
            <p:cNvPr id="311" name="Freeform 310">
              <a:extLst>
                <a:ext uri="{FF2B5EF4-FFF2-40B4-BE49-F238E27FC236}">
                  <a16:creationId xmlns:a16="http://schemas.microsoft.com/office/drawing/2014/main" id="{F0EC4A90-2D06-5E41-83D0-9F4D75B5E286}"/>
                </a:ext>
              </a:extLst>
            </p:cNvPr>
            <p:cNvSpPr/>
            <p:nvPr/>
          </p:nvSpPr>
          <p:spPr>
            <a:xfrm>
              <a:off x="7048194" y="4782276"/>
              <a:ext cx="137269" cy="588543"/>
            </a:xfrm>
            <a:custGeom>
              <a:avLst/>
              <a:gdLst>
                <a:gd name="connsiteX0" fmla="*/ 139622 w 137269"/>
                <a:gd name="connsiteY0" fmla="*/ 0 h 588542"/>
                <a:gd name="connsiteX1" fmla="*/ 0 w 137269"/>
                <a:gd name="connsiteY1" fmla="*/ 598156 h 588542"/>
              </a:gdLst>
              <a:ahLst/>
              <a:cxnLst>
                <a:cxn ang="0">
                  <a:pos x="connsiteX0" y="connsiteY0"/>
                </a:cxn>
                <a:cxn ang="0">
                  <a:pos x="connsiteX1" y="connsiteY1"/>
                </a:cxn>
              </a:cxnLst>
              <a:rect l="l" t="t" r="r" b="b"/>
              <a:pathLst>
                <a:path w="137269" h="588542">
                  <a:moveTo>
                    <a:pt x="139622" y="0"/>
                  </a:moveTo>
                  <a:cubicBezTo>
                    <a:pt x="139622" y="0"/>
                    <a:pt x="55104" y="470834"/>
                    <a:pt x="0" y="598156"/>
                  </a:cubicBezTo>
                </a:path>
              </a:pathLst>
            </a:custGeom>
            <a:noFill/>
            <a:ln w="4895" cap="flat">
              <a:solidFill>
                <a:srgbClr val="FFFFFF"/>
              </a:solid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D0943F68-AAA8-5541-B391-D22A283778FB}"/>
                </a:ext>
              </a:extLst>
            </p:cNvPr>
            <p:cNvSpPr/>
            <p:nvPr/>
          </p:nvSpPr>
          <p:spPr>
            <a:xfrm>
              <a:off x="5801985" y="5469695"/>
              <a:ext cx="4922083" cy="19618"/>
            </a:xfrm>
            <a:custGeom>
              <a:avLst/>
              <a:gdLst>
                <a:gd name="connsiteX0" fmla="*/ 0 w 4922082"/>
                <a:gd name="connsiteY0" fmla="*/ 0 h 0"/>
                <a:gd name="connsiteX1" fmla="*/ 4941693 w 4922082"/>
                <a:gd name="connsiteY1" fmla="*/ 0 h 0"/>
              </a:gdLst>
              <a:ahLst/>
              <a:cxnLst>
                <a:cxn ang="0">
                  <a:pos x="connsiteX0" y="connsiteY0"/>
                </a:cxn>
                <a:cxn ang="0">
                  <a:pos x="connsiteX1" y="connsiteY1"/>
                </a:cxn>
              </a:cxnLst>
              <a:rect l="l" t="t" r="r" b="b"/>
              <a:pathLst>
                <a:path w="4922082">
                  <a:moveTo>
                    <a:pt x="0" y="0"/>
                  </a:moveTo>
                  <a:lnTo>
                    <a:pt x="4941693" y="0"/>
                  </a:lnTo>
                </a:path>
              </a:pathLst>
            </a:custGeom>
            <a:ln w="9791" cap="flat">
              <a:solidFill>
                <a:srgbClr val="061C73"/>
              </a:solidFill>
              <a:prstDash val="solid"/>
              <a:miter/>
            </a:ln>
          </p:spPr>
          <p:txBody>
            <a:bodyPr rtlCol="0" anchor="ctr"/>
            <a:lstStyle/>
            <a:p>
              <a:endParaRPr lang="en-US"/>
            </a:p>
          </p:txBody>
        </p:sp>
      </p:grpSp>
      <p:sp>
        <p:nvSpPr>
          <p:cNvPr id="313" name="Rectangle 312">
            <a:extLst>
              <a:ext uri="{FF2B5EF4-FFF2-40B4-BE49-F238E27FC236}">
                <a16:creationId xmlns:a16="http://schemas.microsoft.com/office/drawing/2014/main" id="{31F31B38-C780-487E-B24B-12C62F3CBBC5}"/>
              </a:ext>
            </a:extLst>
          </p:cNvPr>
          <p:cNvSpPr/>
          <p:nvPr/>
        </p:nvSpPr>
        <p:spPr>
          <a:xfrm>
            <a:off x="1959735" y="451406"/>
            <a:ext cx="2476960" cy="584775"/>
          </a:xfrm>
          <a:prstGeom prst="rect">
            <a:avLst/>
          </a:prstGeom>
        </p:spPr>
        <p:txBody>
          <a:bodyPr wrap="none">
            <a:spAutoFit/>
          </a:bodyPr>
          <a:lstStyle/>
          <a:p>
            <a:r>
              <a:rPr lang="en-US" sz="3200" dirty="0">
                <a:solidFill>
                  <a:schemeClr val="tx1">
                    <a:alpha val="90000"/>
                  </a:schemeClr>
                </a:solidFill>
                <a:latin typeface="Raleway Medium" panose="020B0503030101060003" pitchFamily="34" charset="77"/>
                <a:ea typeface="Open Sans" panose="020B0606030504020204" pitchFamily="34" charset="0"/>
                <a:cs typeface="Open Sans" panose="020B0606030504020204" pitchFamily="34" charset="0"/>
              </a:rPr>
              <a:t>Compe</a:t>
            </a:r>
            <a:r>
              <a:rPr lang="en-US" sz="3200" b="1" dirty="0">
                <a:solidFill>
                  <a:schemeClr val="accent2">
                    <a:alpha val="90000"/>
                  </a:schemeClr>
                </a:solidFill>
                <a:latin typeface="Raleway Medium" panose="020B0503030101060003" pitchFamily="34" charset="77"/>
                <a:ea typeface="Open Sans" panose="020B0606030504020204" pitchFamily="34" charset="0"/>
                <a:cs typeface="Open Sans" panose="020B0606030504020204" pitchFamily="34" charset="0"/>
              </a:rPr>
              <a:t>titors</a:t>
            </a:r>
            <a:endParaRPr lang="en-US" sz="3200" b="1" dirty="0">
              <a:solidFill>
                <a:schemeClr val="accent2">
                  <a:alpha val="90000"/>
                </a:schemeClr>
              </a:solidFill>
              <a:latin typeface="Raleway" panose="020B0503030101060003" pitchFamily="34" charset="77"/>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65123B2A-08AC-4F20-8197-3AF8FEA34806}"/>
              </a:ext>
            </a:extLst>
          </p:cNvPr>
          <p:cNvPicPr>
            <a:picLocks noChangeAspect="1"/>
          </p:cNvPicPr>
          <p:nvPr/>
        </p:nvPicPr>
        <p:blipFill>
          <a:blip r:embed="rId3"/>
          <a:stretch>
            <a:fillRect/>
          </a:stretch>
        </p:blipFill>
        <p:spPr>
          <a:xfrm>
            <a:off x="3220051" y="5563703"/>
            <a:ext cx="1077389" cy="1077389"/>
          </a:xfrm>
          <a:prstGeom prst="rect">
            <a:avLst/>
          </a:prstGeom>
        </p:spPr>
      </p:pic>
      <p:pic>
        <p:nvPicPr>
          <p:cNvPr id="14" name="Graphic 13">
            <a:extLst>
              <a:ext uri="{FF2B5EF4-FFF2-40B4-BE49-F238E27FC236}">
                <a16:creationId xmlns:a16="http://schemas.microsoft.com/office/drawing/2014/main" id="{EA82BB30-B170-43C0-8DBF-31479D58BA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277" y="5499795"/>
            <a:ext cx="1262607" cy="1265153"/>
          </a:xfrm>
          <a:prstGeom prst="rect">
            <a:avLst/>
          </a:prstGeom>
        </p:spPr>
      </p:pic>
      <p:pic>
        <p:nvPicPr>
          <p:cNvPr id="16" name="Graphic 15">
            <a:extLst>
              <a:ext uri="{FF2B5EF4-FFF2-40B4-BE49-F238E27FC236}">
                <a16:creationId xmlns:a16="http://schemas.microsoft.com/office/drawing/2014/main" id="{825E2B7F-643C-4A8A-88CE-8F8D54F321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44409" y="5763667"/>
            <a:ext cx="2501641" cy="640144"/>
          </a:xfrm>
          <a:prstGeom prst="rect">
            <a:avLst/>
          </a:prstGeom>
        </p:spPr>
      </p:pic>
      <p:pic>
        <p:nvPicPr>
          <p:cNvPr id="18" name="Picture 17">
            <a:extLst>
              <a:ext uri="{FF2B5EF4-FFF2-40B4-BE49-F238E27FC236}">
                <a16:creationId xmlns:a16="http://schemas.microsoft.com/office/drawing/2014/main" id="{9527AEF4-872E-49A2-9677-CDA96341BEDC}"/>
              </a:ext>
            </a:extLst>
          </p:cNvPr>
          <p:cNvPicPr>
            <a:picLocks noChangeAspect="1"/>
          </p:cNvPicPr>
          <p:nvPr/>
        </p:nvPicPr>
        <p:blipFill>
          <a:blip r:embed="rId8"/>
          <a:stretch>
            <a:fillRect/>
          </a:stretch>
        </p:blipFill>
        <p:spPr>
          <a:xfrm>
            <a:off x="1882075" y="5542330"/>
            <a:ext cx="1099406" cy="1099406"/>
          </a:xfrm>
          <a:prstGeom prst="rect">
            <a:avLst/>
          </a:prstGeom>
        </p:spPr>
      </p:pic>
    </p:spTree>
    <p:extLst>
      <p:ext uri="{BB962C8B-B14F-4D97-AF65-F5344CB8AC3E}">
        <p14:creationId xmlns:p14="http://schemas.microsoft.com/office/powerpoint/2010/main" val="386826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4833E1B4-D186-FE42-9968-A5E2600AD95C}"/>
              </a:ext>
            </a:extLst>
          </p:cNvPr>
          <p:cNvGrpSpPr/>
          <p:nvPr/>
        </p:nvGrpSpPr>
        <p:grpSpPr>
          <a:xfrm>
            <a:off x="6249605" y="0"/>
            <a:ext cx="5523520" cy="6569007"/>
            <a:chOff x="6249605" y="0"/>
            <a:chExt cx="5523520" cy="6569007"/>
          </a:xfrm>
        </p:grpSpPr>
        <p:grpSp>
          <p:nvGrpSpPr>
            <p:cNvPr id="45" name="Graphic 36">
              <a:extLst>
                <a:ext uri="{FF2B5EF4-FFF2-40B4-BE49-F238E27FC236}">
                  <a16:creationId xmlns:a16="http://schemas.microsoft.com/office/drawing/2014/main" id="{01FC19A6-7478-4D42-9412-E3BED1B1CB4D}"/>
                </a:ext>
              </a:extLst>
            </p:cNvPr>
            <p:cNvGrpSpPr/>
            <p:nvPr/>
          </p:nvGrpSpPr>
          <p:grpSpPr>
            <a:xfrm rot="5400000">
              <a:off x="4975534" y="3038240"/>
              <a:ext cx="4804838" cy="2256696"/>
              <a:chOff x="4887190" y="2309051"/>
              <a:chExt cx="5352216" cy="2513784"/>
            </a:xfrm>
            <a:solidFill>
              <a:schemeClr val="accent1">
                <a:lumMod val="20000"/>
                <a:lumOff val="80000"/>
                <a:alpha val="20000"/>
              </a:schemeClr>
            </a:solidFill>
            <a:effectLst/>
          </p:grpSpPr>
          <p:sp>
            <p:nvSpPr>
              <p:cNvPr id="47" name="Freeform 46">
                <a:extLst>
                  <a:ext uri="{FF2B5EF4-FFF2-40B4-BE49-F238E27FC236}">
                    <a16:creationId xmlns:a16="http://schemas.microsoft.com/office/drawing/2014/main" id="{2BEDB8E5-E72D-EB4D-A8D8-66FB66AB2984}"/>
                  </a:ext>
                </a:extLst>
              </p:cNvPr>
              <p:cNvSpPr/>
              <p:nvPr/>
            </p:nvSpPr>
            <p:spPr>
              <a:xfrm>
                <a:off x="4887190" y="2309051"/>
                <a:ext cx="2309180" cy="2197528"/>
              </a:xfrm>
              <a:custGeom>
                <a:avLst/>
                <a:gdLst>
                  <a:gd name="connsiteX0" fmla="*/ 355694 w 2309179"/>
                  <a:gd name="connsiteY0" fmla="*/ 6989 h 2197528"/>
                  <a:gd name="connsiteX1" fmla="*/ 662160 w 2309179"/>
                  <a:gd name="connsiteY1" fmla="*/ 278683 h 2197528"/>
                  <a:gd name="connsiteX2" fmla="*/ 1156305 w 2309179"/>
                  <a:gd name="connsiteY2" fmla="*/ 705346 h 2197528"/>
                  <a:gd name="connsiteX3" fmla="*/ 2297781 w 2309179"/>
                  <a:gd name="connsiteY3" fmla="*/ 1281270 h 2197528"/>
                  <a:gd name="connsiteX4" fmla="*/ 1757737 w 2309179"/>
                  <a:gd name="connsiteY4" fmla="*/ 2125082 h 2197528"/>
                  <a:gd name="connsiteX5" fmla="*/ 519998 w 2309179"/>
                  <a:gd name="connsiteY5" fmla="*/ 1913796 h 2197528"/>
                  <a:gd name="connsiteX6" fmla="*/ 55691 w 2309179"/>
                  <a:gd name="connsiteY6" fmla="*/ 1196032 h 2197528"/>
                  <a:gd name="connsiteX7" fmla="*/ 355694 w 2309179"/>
                  <a:gd name="connsiteY7" fmla="*/ 6989 h 219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9179" h="2197528">
                    <a:moveTo>
                      <a:pt x="355694" y="6989"/>
                    </a:moveTo>
                    <a:cubicBezTo>
                      <a:pt x="507739" y="-31064"/>
                      <a:pt x="602007" y="90038"/>
                      <a:pt x="662160" y="278683"/>
                    </a:cubicBezTo>
                    <a:cubicBezTo>
                      <a:pt x="730200" y="491872"/>
                      <a:pt x="834826" y="629431"/>
                      <a:pt x="1156305" y="705346"/>
                    </a:cubicBezTo>
                    <a:cubicBezTo>
                      <a:pt x="1751180" y="845950"/>
                      <a:pt x="2213586" y="895608"/>
                      <a:pt x="2297781" y="1281270"/>
                    </a:cubicBezTo>
                    <a:cubicBezTo>
                      <a:pt x="2374564" y="1633255"/>
                      <a:pt x="2119224" y="1983623"/>
                      <a:pt x="1757737" y="2125082"/>
                    </a:cubicBezTo>
                    <a:cubicBezTo>
                      <a:pt x="1346551" y="2286044"/>
                      <a:pt x="848034" y="2174646"/>
                      <a:pt x="519998" y="1913796"/>
                    </a:cubicBezTo>
                    <a:cubicBezTo>
                      <a:pt x="248028" y="1697658"/>
                      <a:pt x="109952" y="1444515"/>
                      <a:pt x="55691" y="1196032"/>
                    </a:cubicBezTo>
                    <a:cubicBezTo>
                      <a:pt x="-131514" y="485118"/>
                      <a:pt x="200514" y="46183"/>
                      <a:pt x="355694" y="6989"/>
                    </a:cubicBezTo>
                    <a:close/>
                  </a:path>
                </a:pathLst>
              </a:custGeom>
              <a:grpFill/>
              <a:ln w="9492"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D0A8A4A8-3EB4-3247-BC9D-4786295CFB11}"/>
                  </a:ext>
                </a:extLst>
              </p:cNvPr>
              <p:cNvSpPr/>
              <p:nvPr/>
            </p:nvSpPr>
            <p:spPr>
              <a:xfrm rot="16352538">
                <a:off x="8062162" y="2645592"/>
                <a:ext cx="2318683" cy="2035804"/>
              </a:xfrm>
              <a:custGeom>
                <a:avLst/>
                <a:gdLst>
                  <a:gd name="connsiteX0" fmla="*/ 293343 w 2318682"/>
                  <a:gd name="connsiteY0" fmla="*/ 7334 h 2035805"/>
                  <a:gd name="connsiteX1" fmla="*/ 519130 w 2318682"/>
                  <a:gd name="connsiteY1" fmla="*/ 218049 h 2035805"/>
                  <a:gd name="connsiteX2" fmla="*/ 1095285 w 2318682"/>
                  <a:gd name="connsiteY2" fmla="*/ 569463 h 2035805"/>
                  <a:gd name="connsiteX3" fmla="*/ 2292067 w 2318682"/>
                  <a:gd name="connsiteY3" fmla="*/ 1019053 h 2035805"/>
                  <a:gd name="connsiteX4" fmla="*/ 1845435 w 2318682"/>
                  <a:gd name="connsiteY4" fmla="*/ 1916139 h 2035805"/>
                  <a:gd name="connsiteX5" fmla="*/ 592206 w 2318682"/>
                  <a:gd name="connsiteY5" fmla="*/ 1839368 h 2035805"/>
                  <a:gd name="connsiteX6" fmla="*/ 293343 w 2318682"/>
                  <a:gd name="connsiteY6" fmla="*/ 7334 h 203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8682" h="2035805">
                    <a:moveTo>
                      <a:pt x="293343" y="7334"/>
                    </a:moveTo>
                    <a:cubicBezTo>
                      <a:pt x="401580" y="-27008"/>
                      <a:pt x="444343" y="61939"/>
                      <a:pt x="519130" y="218049"/>
                    </a:cubicBezTo>
                    <a:cubicBezTo>
                      <a:pt x="611307" y="410309"/>
                      <a:pt x="767723" y="528557"/>
                      <a:pt x="1095285" y="569463"/>
                    </a:cubicBezTo>
                    <a:cubicBezTo>
                      <a:pt x="1701848" y="645568"/>
                      <a:pt x="2166915" y="644522"/>
                      <a:pt x="2292067" y="1019053"/>
                    </a:cubicBezTo>
                    <a:cubicBezTo>
                      <a:pt x="2406100" y="1360574"/>
                      <a:pt x="2190007" y="1736532"/>
                      <a:pt x="1845435" y="1916139"/>
                    </a:cubicBezTo>
                    <a:cubicBezTo>
                      <a:pt x="1453920" y="2120481"/>
                      <a:pt x="946376" y="2063307"/>
                      <a:pt x="592206" y="1839368"/>
                    </a:cubicBezTo>
                    <a:cubicBezTo>
                      <a:pt x="-364535" y="1234240"/>
                      <a:pt x="73354" y="77160"/>
                      <a:pt x="293343" y="7334"/>
                    </a:cubicBezTo>
                    <a:close/>
                  </a:path>
                </a:pathLst>
              </a:custGeom>
              <a:grpFill/>
              <a:ln w="9492"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8EDA2CB1-876C-6946-9F6F-C9116B4D1A73}"/>
                  </a:ext>
                </a:extLst>
              </p:cNvPr>
              <p:cNvSpPr/>
              <p:nvPr/>
            </p:nvSpPr>
            <p:spPr>
              <a:xfrm>
                <a:off x="6662397" y="2694860"/>
                <a:ext cx="674699" cy="656404"/>
              </a:xfrm>
              <a:custGeom>
                <a:avLst/>
                <a:gdLst>
                  <a:gd name="connsiteX0" fmla="*/ 535593 w 674698"/>
                  <a:gd name="connsiteY0" fmla="*/ 615871 h 656404"/>
                  <a:gd name="connsiteX1" fmla="*/ 140087 w 674698"/>
                  <a:gd name="connsiteY1" fmla="*/ 336947 h 656404"/>
                  <a:gd name="connsiteX2" fmla="*/ 12369 w 674698"/>
                  <a:gd name="connsiteY2" fmla="*/ 138503 h 656404"/>
                  <a:gd name="connsiteX3" fmla="*/ 260107 w 674698"/>
                  <a:gd name="connsiteY3" fmla="*/ 1895 h 656404"/>
                  <a:gd name="connsiteX4" fmla="*/ 681841 w 674698"/>
                  <a:gd name="connsiteY4" fmla="*/ 383941 h 656404"/>
                  <a:gd name="connsiteX5" fmla="*/ 642785 w 674698"/>
                  <a:gd name="connsiteY5" fmla="*/ 617964 h 656404"/>
                  <a:gd name="connsiteX6" fmla="*/ 587193 w 674698"/>
                  <a:gd name="connsiteY6" fmla="*/ 660773 h 656404"/>
                  <a:gd name="connsiteX7" fmla="*/ 535593 w 674698"/>
                  <a:gd name="connsiteY7" fmla="*/ 615871 h 65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698" h="656404">
                    <a:moveTo>
                      <a:pt x="535593" y="615871"/>
                    </a:moveTo>
                    <a:cubicBezTo>
                      <a:pt x="496537" y="544808"/>
                      <a:pt x="379842" y="393169"/>
                      <a:pt x="140087" y="336947"/>
                    </a:cubicBezTo>
                    <a:cubicBezTo>
                      <a:pt x="10374" y="306505"/>
                      <a:pt x="-20986" y="212325"/>
                      <a:pt x="12369" y="138503"/>
                    </a:cubicBezTo>
                    <a:cubicBezTo>
                      <a:pt x="51331" y="52029"/>
                      <a:pt x="156907" y="10837"/>
                      <a:pt x="260107" y="1895"/>
                    </a:cubicBezTo>
                    <a:cubicBezTo>
                      <a:pt x="535023" y="-22078"/>
                      <a:pt x="676330" y="185688"/>
                      <a:pt x="681841" y="383941"/>
                    </a:cubicBezTo>
                    <a:cubicBezTo>
                      <a:pt x="684122" y="466420"/>
                      <a:pt x="676425" y="549755"/>
                      <a:pt x="642785" y="617964"/>
                    </a:cubicBezTo>
                    <a:cubicBezTo>
                      <a:pt x="625680" y="652591"/>
                      <a:pt x="603443" y="663056"/>
                      <a:pt x="587193" y="660773"/>
                    </a:cubicBezTo>
                    <a:cubicBezTo>
                      <a:pt x="573129" y="658870"/>
                      <a:pt x="555549" y="652116"/>
                      <a:pt x="535593" y="615871"/>
                    </a:cubicBezTo>
                    <a:close/>
                  </a:path>
                </a:pathLst>
              </a:custGeom>
              <a:grpFill/>
              <a:ln w="9492" cap="flat">
                <a:noFill/>
                <a:prstDash val="solid"/>
                <a:miter/>
              </a:ln>
            </p:spPr>
            <p:txBody>
              <a:bodyPr rtlCol="0" anchor="ctr"/>
              <a:lstStyle/>
              <a:p>
                <a:endParaRPr lang="en-US"/>
              </a:p>
            </p:txBody>
          </p:sp>
        </p:grpSp>
        <p:sp>
          <p:nvSpPr>
            <p:cNvPr id="117" name="Freeform 116">
              <a:extLst>
                <a:ext uri="{FF2B5EF4-FFF2-40B4-BE49-F238E27FC236}">
                  <a16:creationId xmlns:a16="http://schemas.microsoft.com/office/drawing/2014/main" id="{5D159036-3778-C34D-B216-C5F47ED3562C}"/>
                </a:ext>
              </a:extLst>
            </p:cNvPr>
            <p:cNvSpPr/>
            <p:nvPr/>
          </p:nvSpPr>
          <p:spPr>
            <a:xfrm>
              <a:off x="7140220" y="0"/>
              <a:ext cx="4632905" cy="1895335"/>
            </a:xfrm>
            <a:custGeom>
              <a:avLst/>
              <a:gdLst>
                <a:gd name="connsiteX0" fmla="*/ 0 w 4632905"/>
                <a:gd name="connsiteY0" fmla="*/ 0 h 1895335"/>
                <a:gd name="connsiteX1" fmla="*/ 4256435 w 4632905"/>
                <a:gd name="connsiteY1" fmla="*/ 0 h 1895335"/>
                <a:gd name="connsiteX2" fmla="*/ 4318610 w 4632905"/>
                <a:gd name="connsiteY2" fmla="*/ 144588 h 1895335"/>
                <a:gd name="connsiteX3" fmla="*/ 4632905 w 4632905"/>
                <a:gd name="connsiteY3" fmla="*/ 1163595 h 1895335"/>
                <a:gd name="connsiteX4" fmla="*/ 3827 w 4632905"/>
                <a:gd name="connsiteY4" fmla="*/ 38730 h 1895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905" h="1895335">
                  <a:moveTo>
                    <a:pt x="0" y="0"/>
                  </a:moveTo>
                  <a:lnTo>
                    <a:pt x="4256435" y="0"/>
                  </a:lnTo>
                  <a:lnTo>
                    <a:pt x="4318610" y="144588"/>
                  </a:lnTo>
                  <a:cubicBezTo>
                    <a:pt x="4438329" y="437295"/>
                    <a:pt x="4545819" y="774781"/>
                    <a:pt x="4632905" y="1163595"/>
                  </a:cubicBezTo>
                  <a:cubicBezTo>
                    <a:pt x="672542" y="3046041"/>
                    <a:pt x="89377" y="789772"/>
                    <a:pt x="3827" y="38730"/>
                  </a:cubicBezTo>
                  <a:close/>
                </a:path>
              </a:pathLst>
            </a:custGeom>
            <a:solidFill>
              <a:schemeClr val="accent1">
                <a:lumMod val="20000"/>
                <a:lumOff val="80000"/>
                <a:alpha val="20000"/>
              </a:schemeClr>
            </a:solidFill>
            <a:ln w="9489" cap="flat">
              <a:noFill/>
              <a:prstDash val="solid"/>
              <a:miter/>
            </a:ln>
          </p:spPr>
          <p:txBody>
            <a:bodyPr rtlCol="0" anchor="ctr"/>
            <a:lstStyle/>
            <a:p>
              <a:endParaRPr lang="en-US"/>
            </a:p>
          </p:txBody>
        </p:sp>
      </p:grpSp>
      <p:sp>
        <p:nvSpPr>
          <p:cNvPr id="3" name="Slide Number Placeholder 2">
            <a:extLst>
              <a:ext uri="{FF2B5EF4-FFF2-40B4-BE49-F238E27FC236}">
                <a16:creationId xmlns:a16="http://schemas.microsoft.com/office/drawing/2014/main" id="{33DBDE13-2502-BC4B-BA2A-505E2F9D6165}"/>
              </a:ext>
            </a:extLst>
          </p:cNvPr>
          <p:cNvSpPr>
            <a:spLocks noGrp="1"/>
          </p:cNvSpPr>
          <p:nvPr>
            <p:ph type="sldNum" sz="quarter" idx="10"/>
          </p:nvPr>
        </p:nvSpPr>
        <p:spPr/>
        <p:txBody>
          <a:bodyPr/>
          <a:lstStyle/>
          <a:p>
            <a:fld id="{02422CDE-BAFC-2445-952A-AA8397AC22DC}" type="slidenum">
              <a:rPr lang="en-US" smtClean="0"/>
              <a:pPr/>
              <a:t>9</a:t>
            </a:fld>
            <a:endParaRPr lang="en-US" dirty="0"/>
          </a:p>
        </p:txBody>
      </p:sp>
      <p:sp>
        <p:nvSpPr>
          <p:cNvPr id="67" name="Google Shape;775;p36">
            <a:extLst>
              <a:ext uri="{FF2B5EF4-FFF2-40B4-BE49-F238E27FC236}">
                <a16:creationId xmlns:a16="http://schemas.microsoft.com/office/drawing/2014/main" id="{CDA6DFB6-3E60-F74A-812D-689E677A29C7}"/>
              </a:ext>
            </a:extLst>
          </p:cNvPr>
          <p:cNvSpPr txBox="1">
            <a:spLocks/>
          </p:cNvSpPr>
          <p:nvPr/>
        </p:nvSpPr>
        <p:spPr>
          <a:xfrm flipH="1">
            <a:off x="941843" y="946407"/>
            <a:ext cx="2831567" cy="886397"/>
          </a:xfrm>
          <a:prstGeom prst="rect">
            <a:avLst/>
          </a:prstGeom>
        </p:spPr>
        <p:txBody>
          <a:bodyPr spcFirstLastPara="1" wrap="square" lIns="0" tIns="0" rIns="0" bIns="0" anchor="b"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dirty="0">
                <a:solidFill>
                  <a:srgbClr val="FFFFFF"/>
                </a:solidFill>
                <a:latin typeface="Raleway Medium" panose="020B0503030101060003" pitchFamily="34" charset="77"/>
              </a:rPr>
              <a:t>FLOWCHART DIAGRAM </a:t>
            </a:r>
          </a:p>
        </p:txBody>
      </p:sp>
      <p:grpSp>
        <p:nvGrpSpPr>
          <p:cNvPr id="68" name="Group 67">
            <a:extLst>
              <a:ext uri="{FF2B5EF4-FFF2-40B4-BE49-F238E27FC236}">
                <a16:creationId xmlns:a16="http://schemas.microsoft.com/office/drawing/2014/main" id="{4E15D637-4D6A-004D-99B4-442822332F95}"/>
              </a:ext>
            </a:extLst>
          </p:cNvPr>
          <p:cNvGrpSpPr/>
          <p:nvPr/>
        </p:nvGrpSpPr>
        <p:grpSpPr>
          <a:xfrm>
            <a:off x="968463" y="2101318"/>
            <a:ext cx="1023072" cy="0"/>
            <a:chOff x="5477042" y="4118549"/>
            <a:chExt cx="1237917" cy="0"/>
          </a:xfrm>
        </p:grpSpPr>
        <p:cxnSp>
          <p:nvCxnSpPr>
            <p:cNvPr id="69" name="Straight Connector 68">
              <a:extLst>
                <a:ext uri="{FF2B5EF4-FFF2-40B4-BE49-F238E27FC236}">
                  <a16:creationId xmlns:a16="http://schemas.microsoft.com/office/drawing/2014/main" id="{6D83F0EA-1B30-B548-9AED-E0AD22AF1DF8}"/>
                </a:ext>
              </a:extLst>
            </p:cNvPr>
            <p:cNvCxnSpPr/>
            <p:nvPr/>
          </p:nvCxnSpPr>
          <p:spPr>
            <a:xfrm flipV="1">
              <a:off x="5477042"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757D298-C68B-A94D-B3FC-1219FA1AB4D2}"/>
                </a:ext>
              </a:extLst>
            </p:cNvPr>
            <p:cNvCxnSpPr/>
            <p:nvPr/>
          </p:nvCxnSpPr>
          <p:spPr>
            <a:xfrm flipV="1">
              <a:off x="5697113"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FAF414D-9F39-FE48-82F6-AC29C54A408A}"/>
                </a:ext>
              </a:extLst>
            </p:cNvPr>
            <p:cNvCxnSpPr/>
            <p:nvPr/>
          </p:nvCxnSpPr>
          <p:spPr>
            <a:xfrm flipV="1">
              <a:off x="5921463"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AD5C0DA-9F1F-6D45-A0EE-DAD05D3A6955}"/>
                </a:ext>
              </a:extLst>
            </p:cNvPr>
            <p:cNvCxnSpPr/>
            <p:nvPr/>
          </p:nvCxnSpPr>
          <p:spPr>
            <a:xfrm flipV="1">
              <a:off x="6146424"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4FBCF6-4D36-E442-A527-525A330A1F9D}"/>
                </a:ext>
              </a:extLst>
            </p:cNvPr>
            <p:cNvCxnSpPr/>
            <p:nvPr/>
          </p:nvCxnSpPr>
          <p:spPr>
            <a:xfrm flipV="1">
              <a:off x="6364244"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2B4233F-E54D-BC4E-9DDE-0395B2CD7D27}"/>
                </a:ext>
              </a:extLst>
            </p:cNvPr>
            <p:cNvCxnSpPr/>
            <p:nvPr/>
          </p:nvCxnSpPr>
          <p:spPr>
            <a:xfrm flipV="1">
              <a:off x="6584139" y="4118549"/>
              <a:ext cx="130820" cy="0"/>
            </a:xfrm>
            <a:prstGeom prst="line">
              <a:avLst/>
            </a:prstGeom>
            <a:ln w="31750" cap="rnd">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2CFB5E35-E468-5440-9733-0FDAA612706E}"/>
              </a:ext>
            </a:extLst>
          </p:cNvPr>
          <p:cNvSpPr/>
          <p:nvPr/>
        </p:nvSpPr>
        <p:spPr>
          <a:xfrm>
            <a:off x="938593" y="2177994"/>
            <a:ext cx="3785807" cy="375937"/>
          </a:xfrm>
          <a:prstGeom prst="rect">
            <a:avLst/>
          </a:prstGeom>
        </p:spPr>
        <p:txBody>
          <a:bodyPr wrap="square" lIns="0">
            <a:spAutoFit/>
          </a:bodyPr>
          <a:lstStyle/>
          <a:p>
            <a:pPr>
              <a:lnSpc>
                <a:spcPct val="150000"/>
              </a:lnSpc>
            </a:pPr>
            <a:r>
              <a:rPr lang="en-US" sz="1400" b="1" cap="none" dirty="0">
                <a:solidFill>
                  <a:srgbClr val="FFFFFF">
                    <a:alpha val="80000"/>
                  </a:srgbClr>
                </a:solidFill>
                <a:latin typeface="Raleway" panose="020B0503030101060003" pitchFamily="34" charset="77"/>
                <a:ea typeface="Open Sans" panose="020B0606030504020204" pitchFamily="34" charset="0"/>
                <a:cs typeface="Open Sans" panose="020B0606030504020204" pitchFamily="34" charset="0"/>
              </a:rPr>
              <a:t>Which show how the system works</a:t>
            </a:r>
            <a:endParaRPr lang="en-US" sz="1400" dirty="0">
              <a:solidFill>
                <a:srgbClr val="FFFFFF">
                  <a:alpha val="80000"/>
                </a:srgbClr>
              </a:solidFill>
              <a:latin typeface="Raleway" panose="020B0503030101060003" pitchFamily="34" charset="77"/>
              <a:ea typeface="Open Sans" panose="020B0606030504020204" pitchFamily="34" charset="0"/>
              <a:cs typeface="Open Sans" panose="020B0606030504020204" pitchFamily="34" charset="0"/>
            </a:endParaRPr>
          </a:p>
        </p:txBody>
      </p:sp>
      <p:pic>
        <p:nvPicPr>
          <p:cNvPr id="62" name="Picture 61">
            <a:extLst>
              <a:ext uri="{FF2B5EF4-FFF2-40B4-BE49-F238E27FC236}">
                <a16:creationId xmlns:a16="http://schemas.microsoft.com/office/drawing/2014/main" id="{3D6A97F9-977A-4449-AC68-0FA129514128}"/>
              </a:ext>
            </a:extLst>
          </p:cNvPr>
          <p:cNvPicPr>
            <a:picLocks noChangeAspect="1"/>
          </p:cNvPicPr>
          <p:nvPr/>
        </p:nvPicPr>
        <p:blipFill>
          <a:blip r:embed="rId2"/>
          <a:stretch>
            <a:fillRect/>
          </a:stretch>
        </p:blipFill>
        <p:spPr>
          <a:xfrm>
            <a:off x="11134987" y="5943600"/>
            <a:ext cx="914400" cy="914400"/>
          </a:xfrm>
          <a:prstGeom prst="rect">
            <a:avLst/>
          </a:prstGeom>
        </p:spPr>
      </p:pic>
      <p:pic>
        <p:nvPicPr>
          <p:cNvPr id="35" name="Picture 34">
            <a:extLst>
              <a:ext uri="{FF2B5EF4-FFF2-40B4-BE49-F238E27FC236}">
                <a16:creationId xmlns:a16="http://schemas.microsoft.com/office/drawing/2014/main" id="{2D46B1D6-22EB-4FA8-8CF2-FDEF8C9D84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08194" y="306051"/>
            <a:ext cx="7612330" cy="5817909"/>
          </a:xfrm>
          <a:prstGeom prst="rect">
            <a:avLst/>
          </a:prstGeom>
          <a:noFill/>
        </p:spPr>
      </p:pic>
    </p:spTree>
    <p:extLst>
      <p:ext uri="{BB962C8B-B14F-4D97-AF65-F5344CB8AC3E}">
        <p14:creationId xmlns:p14="http://schemas.microsoft.com/office/powerpoint/2010/main" val="235103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E-Learning 0 1">
      <a:dk1>
        <a:srgbClr val="052C3A"/>
      </a:dk1>
      <a:lt1>
        <a:srgbClr val="FFFFFF"/>
      </a:lt1>
      <a:dk2>
        <a:srgbClr val="052C3A"/>
      </a:dk2>
      <a:lt2>
        <a:srgbClr val="FFFFFF"/>
      </a:lt2>
      <a:accent1>
        <a:srgbClr val="9A60BE"/>
      </a:accent1>
      <a:accent2>
        <a:srgbClr val="7A33AD"/>
      </a:accent2>
      <a:accent3>
        <a:srgbClr val="6D2E9C"/>
      </a:accent3>
      <a:accent4>
        <a:srgbClr val="27A6BC"/>
      </a:accent4>
      <a:accent5>
        <a:srgbClr val="228EA2"/>
      </a:accent5>
      <a:accent6>
        <a:srgbClr val="1B6D7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7612</TotalTime>
  <Words>546</Words>
  <Application>Microsoft Office PowerPoint</Application>
  <PresentationFormat>Widescreen</PresentationFormat>
  <Paragraphs>99</Paragraphs>
  <Slides>13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Arial Narrow</vt:lpstr>
      <vt:lpstr>Calibri</vt:lpstr>
      <vt:lpstr>Calibri Light</vt:lpstr>
      <vt:lpstr>Open Sans</vt:lpstr>
      <vt:lpstr>Open Sans SemiBold</vt:lpstr>
      <vt:lpstr>Raleway</vt:lpstr>
      <vt:lpstr>Raleway Medium</vt:lpstr>
      <vt:lpstr>Raleway SemiBold</vt:lpstr>
      <vt:lpstr>System Font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pozza magdy</dc:creator>
  <cp:lastModifiedBy>Ali Jawish</cp:lastModifiedBy>
  <cp:revision>98</cp:revision>
  <dcterms:created xsi:type="dcterms:W3CDTF">2019-08-27T10:48:37Z</dcterms:created>
  <dcterms:modified xsi:type="dcterms:W3CDTF">2020-04-29T18:34:25Z</dcterms:modified>
</cp:coreProperties>
</file>